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A487B-3D9F-46FC-B757-38B79BF48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F9D700-9092-4DA0-9880-21869993B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E9DD6-492A-4175-90F5-303250DF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1BDF5-F255-4412-B56C-36CE93F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64C8-A119-44ED-9832-612B3A8C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15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254BA-6284-4C71-893F-53A6D4F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5FDD27-E339-4C18-BB4E-0ADDB61A1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1DD30-7AD4-47A7-A101-FE2283E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DBD42-0D85-46C1-B8A3-85AFB5CC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C1009-2940-4F63-B920-D0C286E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00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698F7E-49C3-44CA-A0C7-07703BB47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44518C-2FC1-4203-A070-1122C8A4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EF0965-BC19-4DF8-BFBB-661555B2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CFDF8-FE71-4F10-9FA8-9AC65625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E6C5F-8D53-4DF9-A935-523E753F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3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F2112-DB53-4A08-BA1F-D75560EE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DFA11-30F9-4EC9-940D-2429BAE7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80C58-D13A-4344-B2EA-FBC706D2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0F92B-5902-4F8D-9AC0-9972484F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8341E-6A27-487C-BECF-9883167C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87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D6598-4FB7-4113-AEBA-009FE1E1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921DAC-3DE3-48C7-9C2D-BFB979AB9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B28CA-8B21-47A3-8949-E716AB6C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9AAE4-C573-4C02-9C04-7675682D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67E4C-CA7A-40C9-B6B5-1D91E554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44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9BF99-E4E8-44BB-A577-88314594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F4EC6-18D6-4E65-A6D5-106E2CF23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33F863-F916-4C9D-A803-7DB33EB2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56C61C-ECCD-4B63-89F3-ACACE4B0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8870A-775D-4DF5-8439-06F88E1D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A0206A-C9F9-4A99-BE65-9201C4F5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4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0C5EB-27C9-4DB5-941B-4ED81548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D598A-EFAA-42E0-8C0E-EF8B3E7AC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9150AE-80F3-4D80-A56E-15B20CDE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85DAE9-4F3C-415F-9963-51AA700B1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601E71-F3FE-4003-8ACA-2C4959734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4BC294-8A46-4D93-9947-C474AEBA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A5B1D6-E624-45F7-B3FD-E3DC3B65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2ED0E4-A1AE-40F3-AF22-09DBF2F9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CE9D6-992E-4D4E-AC63-93E0382A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D6C1EF-3108-4543-A791-D9FF7342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A45169-00DC-4C6C-AF8A-C5889236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404E1C-11D6-4D8C-9896-19192953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91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FC0A84-FD5A-4010-822B-A5CFF71E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17C0D3-0DA9-47C3-806D-47DDF873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E5C3D-547A-4CF8-BE11-33980E02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83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930E6-DE31-4DF6-90F2-5A3C90EF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F60BB-928C-4621-A8FF-86689FF6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183F5D-0170-454F-B66F-F35CC1CB0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523E44-13C2-4809-A7FE-6437AC91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F85BA7-7810-4507-84F6-CBC949E1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A51C1-9E38-4A2A-9191-55EABDC7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2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C5F8C-1B57-404B-B2D9-A457B74B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5DC11C-4E0E-4F5A-8F76-A484B8C38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6BA7C8-E058-45B7-A91A-70367D41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60E84-2E58-4480-B412-B3CF3086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80722-55C1-41F4-95A1-BC6FCE38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2113EC-3C36-4B49-B684-62E48626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8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D47EC9-6FE6-4719-9009-EB8BFCBE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7F55A2-2215-4A1C-98FC-20BCB969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06026-074B-46B9-8F52-2B47DDA2F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A999-FEA7-474F-8FEF-DE30DDBCA210}" type="datetimeFigureOut">
              <a:rPr lang="es-ES" smtClean="0"/>
              <a:t>02/02/2022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E857E-0767-497F-950A-4764FEB2E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5791F-F350-4B6F-8BEF-C4070DE92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C4ED-4E9F-4BDD-9719-FB81181EB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37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3122BF-9A1A-4D06-9F4B-3AB95AFE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46" y="459240"/>
            <a:ext cx="7486650" cy="1628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7047F2-48D4-464A-80E8-612EAA8F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46" y="2088015"/>
            <a:ext cx="4600575" cy="1724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5FF1BD9-BEC8-4B1A-84BE-B4001C86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46" y="3983490"/>
            <a:ext cx="3419475" cy="14573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F7A163-95C8-4B46-AAD2-09A87D46E798}"/>
              </a:ext>
            </a:extLst>
          </p:cNvPr>
          <p:cNvSpPr txBox="1"/>
          <p:nvPr/>
        </p:nvSpPr>
        <p:spPr>
          <a:xfrm>
            <a:off x="3722914" y="511084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40 ms</a:t>
            </a:r>
          </a:p>
        </p:txBody>
      </p:sp>
    </p:spTree>
    <p:extLst>
      <p:ext uri="{BB962C8B-B14F-4D97-AF65-F5344CB8AC3E}">
        <p14:creationId xmlns:p14="http://schemas.microsoft.com/office/powerpoint/2010/main" val="1405010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ESPARRAGO GONZALEZ</dc:creator>
  <cp:lastModifiedBy>FRANCISCO JAVIER ESPARRAGO GONZALEZ</cp:lastModifiedBy>
  <cp:revision>1</cp:revision>
  <dcterms:created xsi:type="dcterms:W3CDTF">2022-02-02T19:20:49Z</dcterms:created>
  <dcterms:modified xsi:type="dcterms:W3CDTF">2022-02-02T19:25:22Z</dcterms:modified>
</cp:coreProperties>
</file>