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59" r:id="rId6"/>
    <p:sldId id="258" r:id="rId7"/>
    <p:sldId id="262" r:id="rId8"/>
    <p:sldId id="272" r:id="rId9"/>
    <p:sldId id="263" r:id="rId10"/>
    <p:sldId id="264" r:id="rId11"/>
    <p:sldId id="265" r:id="rId12"/>
    <p:sldId id="267" r:id="rId13"/>
    <p:sldId id="268" r:id="rId14"/>
    <p:sldId id="270" r:id="rId15"/>
    <p:sldId id="271"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FC0335-5B25-455D-BEDA-E81357F6A0D1}" v="27" dt="2023-01-30T15:48:12.3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8" autoAdjust="0"/>
    <p:restoredTop sz="94660"/>
  </p:normalViewPr>
  <p:slideViewPr>
    <p:cSldViewPr snapToGrid="0">
      <p:cViewPr varScale="1">
        <p:scale>
          <a:sx n="101" d="100"/>
          <a:sy n="101" d="100"/>
        </p:scale>
        <p:origin x="120" y="6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 Hoischen" userId="3964d706-f28e-46f1-9012-ca23af3f907f" providerId="ADAL" clId="{5A737B64-721F-4C53-9975-7A3F74653DC5}"/>
    <pc:docChg chg="custSel addSld modSld">
      <pc:chgData name="Marc Hoischen" userId="3964d706-f28e-46f1-9012-ca23af3f907f" providerId="ADAL" clId="{5A737B64-721F-4C53-9975-7A3F74653DC5}" dt="2023-01-05T20:19:15.061" v="53" actId="1076"/>
      <pc:docMkLst>
        <pc:docMk/>
      </pc:docMkLst>
      <pc:sldChg chg="addSp delSp modSp delDesignElem">
        <pc:chgData name="Marc Hoischen" userId="3964d706-f28e-46f1-9012-ca23af3f907f" providerId="ADAL" clId="{5A737B64-721F-4C53-9975-7A3F74653DC5}" dt="2023-01-05T19:41:58.492" v="20" actId="1076"/>
        <pc:sldMkLst>
          <pc:docMk/>
          <pc:sldMk cId="3416960537" sldId="257"/>
        </pc:sldMkLst>
        <pc:spChg chg="add del mod">
          <ac:chgData name="Marc Hoischen" userId="3964d706-f28e-46f1-9012-ca23af3f907f" providerId="ADAL" clId="{5A737B64-721F-4C53-9975-7A3F74653DC5}" dt="2023-01-05T19:41:48.738" v="17" actId="478"/>
          <ac:spMkLst>
            <pc:docMk/>
            <pc:sldMk cId="3416960537" sldId="257"/>
            <ac:spMk id="2" creationId="{B37DC452-6306-40EC-8DFA-2C42C382009E}"/>
          </ac:spMkLst>
        </pc:spChg>
        <pc:spChg chg="del">
          <ac:chgData name="Marc Hoischen" userId="3964d706-f28e-46f1-9012-ca23af3f907f" providerId="ADAL" clId="{5A737B64-721F-4C53-9975-7A3F74653DC5}" dt="2023-01-05T19:41:44.988" v="16"/>
          <ac:spMkLst>
            <pc:docMk/>
            <pc:sldMk cId="3416960537" sldId="257"/>
            <ac:spMk id="16" creationId="{9EB54D17-3792-403D-9127-495845021D2B}"/>
          </ac:spMkLst>
        </pc:spChg>
        <pc:spChg chg="del">
          <ac:chgData name="Marc Hoischen" userId="3964d706-f28e-46f1-9012-ca23af3f907f" providerId="ADAL" clId="{5A737B64-721F-4C53-9975-7A3F74653DC5}" dt="2023-01-05T19:41:44.988" v="16"/>
          <ac:spMkLst>
            <pc:docMk/>
            <pc:sldMk cId="3416960537" sldId="257"/>
            <ac:spMk id="17" creationId="{05FB7726-C6A8-44D0-B179-A65DE454D836}"/>
          </ac:spMkLst>
        </pc:spChg>
        <pc:picChg chg="mod modCrop">
          <ac:chgData name="Marc Hoischen" userId="3964d706-f28e-46f1-9012-ca23af3f907f" providerId="ADAL" clId="{5A737B64-721F-4C53-9975-7A3F74653DC5}" dt="2023-01-05T19:41:58.492" v="20" actId="1076"/>
          <ac:picMkLst>
            <pc:docMk/>
            <pc:sldMk cId="3416960537" sldId="257"/>
            <ac:picMk id="5" creationId="{A0BD1EE1-C160-F097-FAF1-D9AF965F67D1}"/>
          </ac:picMkLst>
        </pc:picChg>
      </pc:sldChg>
      <pc:sldChg chg="addSp modSp">
        <pc:chgData name="Marc Hoischen" userId="3964d706-f28e-46f1-9012-ca23af3f907f" providerId="ADAL" clId="{5A737B64-721F-4C53-9975-7A3F74653DC5}" dt="2023-01-05T20:19:15.061" v="53" actId="1076"/>
        <pc:sldMkLst>
          <pc:docMk/>
          <pc:sldMk cId="1540035198" sldId="258"/>
        </pc:sldMkLst>
        <pc:picChg chg="add mod">
          <ac:chgData name="Marc Hoischen" userId="3964d706-f28e-46f1-9012-ca23af3f907f" providerId="ADAL" clId="{5A737B64-721F-4C53-9975-7A3F74653DC5}" dt="2023-01-05T20:19:15.061" v="53" actId="1076"/>
          <ac:picMkLst>
            <pc:docMk/>
            <pc:sldMk cId="1540035198" sldId="258"/>
            <ac:picMk id="3" creationId="{ADED0E4A-F985-44DF-9F3C-17D8BFB4BC55}"/>
          </ac:picMkLst>
        </pc:picChg>
      </pc:sldChg>
      <pc:sldChg chg="addSp delSp modSp delDesignElem">
        <pc:chgData name="Marc Hoischen" userId="3964d706-f28e-46f1-9012-ca23af3f907f" providerId="ADAL" clId="{5A737B64-721F-4C53-9975-7A3F74653DC5}" dt="2023-01-05T19:42:40.726" v="31" actId="1035"/>
        <pc:sldMkLst>
          <pc:docMk/>
          <pc:sldMk cId="2333627442" sldId="259"/>
        </pc:sldMkLst>
        <pc:spChg chg="add del mod">
          <ac:chgData name="Marc Hoischen" userId="3964d706-f28e-46f1-9012-ca23af3f907f" providerId="ADAL" clId="{5A737B64-721F-4C53-9975-7A3F74653DC5}" dt="2023-01-05T19:42:24.992" v="27" actId="478"/>
          <ac:spMkLst>
            <pc:docMk/>
            <pc:sldMk cId="2333627442" sldId="259"/>
            <ac:spMk id="2" creationId="{2B122A32-82B8-4BE7-BB43-54AB151EA87D}"/>
          </ac:spMkLst>
        </pc:spChg>
        <pc:spChg chg="del">
          <ac:chgData name="Marc Hoischen" userId="3964d706-f28e-46f1-9012-ca23af3f907f" providerId="ADAL" clId="{5A737B64-721F-4C53-9975-7A3F74653DC5}" dt="2023-01-05T19:42:22.491" v="26"/>
          <ac:spMkLst>
            <pc:docMk/>
            <pc:sldMk cId="2333627442" sldId="259"/>
            <ac:spMk id="44" creationId="{9EB54D17-3792-403D-9127-495845021D2B}"/>
          </ac:spMkLst>
        </pc:spChg>
        <pc:spChg chg="del">
          <ac:chgData name="Marc Hoischen" userId="3964d706-f28e-46f1-9012-ca23af3f907f" providerId="ADAL" clId="{5A737B64-721F-4C53-9975-7A3F74653DC5}" dt="2023-01-05T19:42:22.491" v="26"/>
          <ac:spMkLst>
            <pc:docMk/>
            <pc:sldMk cId="2333627442" sldId="259"/>
            <ac:spMk id="45" creationId="{05FB7726-C6A8-44D0-B179-A65DE454D836}"/>
          </ac:spMkLst>
        </pc:spChg>
        <pc:picChg chg="mod modCrop">
          <ac:chgData name="Marc Hoischen" userId="3964d706-f28e-46f1-9012-ca23af3f907f" providerId="ADAL" clId="{5A737B64-721F-4C53-9975-7A3F74653DC5}" dt="2023-01-05T19:42:40.726" v="31" actId="1035"/>
          <ac:picMkLst>
            <pc:docMk/>
            <pc:sldMk cId="2333627442" sldId="259"/>
            <ac:picMk id="7" creationId="{3D9BC7AC-4784-F0CC-2FDC-02AE883C97E5}"/>
          </ac:picMkLst>
        </pc:picChg>
      </pc:sldChg>
      <pc:sldChg chg="addSp delSp modSp add">
        <pc:chgData name="Marc Hoischen" userId="3964d706-f28e-46f1-9012-ca23af3f907f" providerId="ADAL" clId="{5A737B64-721F-4C53-9975-7A3F74653DC5}" dt="2023-01-05T19:56:24.183" v="37" actId="14100"/>
        <pc:sldMkLst>
          <pc:docMk/>
          <pc:sldMk cId="1447984990" sldId="260"/>
        </pc:sldMkLst>
        <pc:spChg chg="del">
          <ac:chgData name="Marc Hoischen" userId="3964d706-f28e-46f1-9012-ca23af3f907f" providerId="ADAL" clId="{5A737B64-721F-4C53-9975-7A3F74653DC5}" dt="2023-01-05T19:56:15.280" v="34" actId="478"/>
          <ac:spMkLst>
            <pc:docMk/>
            <pc:sldMk cId="1447984990" sldId="260"/>
            <ac:spMk id="2" creationId="{8EDC9838-125D-4260-8F48-69254430612F}"/>
          </ac:spMkLst>
        </pc:spChg>
        <pc:spChg chg="del">
          <ac:chgData name="Marc Hoischen" userId="3964d706-f28e-46f1-9012-ca23af3f907f" providerId="ADAL" clId="{5A737B64-721F-4C53-9975-7A3F74653DC5}" dt="2023-01-05T19:56:12.656" v="33"/>
          <ac:spMkLst>
            <pc:docMk/>
            <pc:sldMk cId="1447984990" sldId="260"/>
            <ac:spMk id="3" creationId="{23E801EE-AC52-47FA-B4F6-F6951F3E1598}"/>
          </ac:spMkLst>
        </pc:spChg>
        <pc:picChg chg="add mod">
          <ac:chgData name="Marc Hoischen" userId="3964d706-f28e-46f1-9012-ca23af3f907f" providerId="ADAL" clId="{5A737B64-721F-4C53-9975-7A3F74653DC5}" dt="2023-01-05T19:56:24.183" v="37" actId="14100"/>
          <ac:picMkLst>
            <pc:docMk/>
            <pc:sldMk cId="1447984990" sldId="260"/>
            <ac:picMk id="4" creationId="{0B90686E-A9CB-44ED-B6D2-288BB5967E52}"/>
          </ac:picMkLst>
        </pc:picChg>
      </pc:sldChg>
      <pc:sldChg chg="addSp delSp modSp add">
        <pc:chgData name="Marc Hoischen" userId="3964d706-f28e-46f1-9012-ca23af3f907f" providerId="ADAL" clId="{5A737B64-721F-4C53-9975-7A3F74653DC5}" dt="2023-01-05T20:05:52.130" v="48" actId="1076"/>
        <pc:sldMkLst>
          <pc:docMk/>
          <pc:sldMk cId="2503231887" sldId="261"/>
        </pc:sldMkLst>
        <pc:picChg chg="add del mod">
          <ac:chgData name="Marc Hoischen" userId="3964d706-f28e-46f1-9012-ca23af3f907f" providerId="ADAL" clId="{5A737B64-721F-4C53-9975-7A3F74653DC5}" dt="2023-01-05T20:05:19.763" v="42" actId="478"/>
          <ac:picMkLst>
            <pc:docMk/>
            <pc:sldMk cId="2503231887" sldId="261"/>
            <ac:picMk id="4" creationId="{F9A3EBF2-5A04-45DF-8EC3-FC4B5393D602}"/>
          </ac:picMkLst>
        </pc:picChg>
        <pc:picChg chg="add mod">
          <ac:chgData name="Marc Hoischen" userId="3964d706-f28e-46f1-9012-ca23af3f907f" providerId="ADAL" clId="{5A737B64-721F-4C53-9975-7A3F74653DC5}" dt="2023-01-05T20:05:52.130" v="48" actId="1076"/>
          <ac:picMkLst>
            <pc:docMk/>
            <pc:sldMk cId="2503231887" sldId="261"/>
            <ac:picMk id="5" creationId="{528E7881-F44C-46A4-8498-876FEAA5ABEF}"/>
          </ac:picMkLst>
        </pc:picChg>
      </pc:sldChg>
    </pc:docChg>
  </pc:docChgLst>
  <pc:docChgLst>
    <pc:chgData name="Marc Hoischen" userId="3964d706-f28e-46f1-9012-ca23af3f907f" providerId="ADAL" clId="{D3FC0335-5B25-455D-BEDA-E81357F6A0D1}"/>
    <pc:docChg chg="undo redo custSel addSld delSld modSld sldOrd">
      <pc:chgData name="Marc Hoischen" userId="3964d706-f28e-46f1-9012-ca23af3f907f" providerId="ADAL" clId="{D3FC0335-5B25-455D-BEDA-E81357F6A0D1}" dt="2023-01-30T15:52:02.072" v="4159" actId="14100"/>
      <pc:docMkLst>
        <pc:docMk/>
      </pc:docMkLst>
      <pc:sldChg chg="modSp mod">
        <pc:chgData name="Marc Hoischen" userId="3964d706-f28e-46f1-9012-ca23af3f907f" providerId="ADAL" clId="{D3FC0335-5B25-455D-BEDA-E81357F6A0D1}" dt="2023-01-30T15:52:02.072" v="4159" actId="14100"/>
        <pc:sldMkLst>
          <pc:docMk/>
          <pc:sldMk cId="3841114767" sldId="256"/>
        </pc:sldMkLst>
        <pc:spChg chg="mod">
          <ac:chgData name="Marc Hoischen" userId="3964d706-f28e-46f1-9012-ca23af3f907f" providerId="ADAL" clId="{D3FC0335-5B25-455D-BEDA-E81357F6A0D1}" dt="2023-01-30T15:48:52.132" v="4037" actId="20577"/>
          <ac:spMkLst>
            <pc:docMk/>
            <pc:sldMk cId="3841114767" sldId="256"/>
            <ac:spMk id="2" creationId="{6A6A19DB-66D8-05B7-F1B4-EF25FA6DB7BC}"/>
          </ac:spMkLst>
        </pc:spChg>
        <pc:spChg chg="mod">
          <ac:chgData name="Marc Hoischen" userId="3964d706-f28e-46f1-9012-ca23af3f907f" providerId="ADAL" clId="{D3FC0335-5B25-455D-BEDA-E81357F6A0D1}" dt="2023-01-30T15:52:02.072" v="4159" actId="14100"/>
          <ac:spMkLst>
            <pc:docMk/>
            <pc:sldMk cId="3841114767" sldId="256"/>
            <ac:spMk id="3" creationId="{2A10F51E-F0AA-8CAE-2B26-C9745E82AE05}"/>
          </ac:spMkLst>
        </pc:spChg>
      </pc:sldChg>
      <pc:sldChg chg="addSp delSp modSp mod setBg">
        <pc:chgData name="Marc Hoischen" userId="3964d706-f28e-46f1-9012-ca23af3f907f" providerId="ADAL" clId="{D3FC0335-5B25-455D-BEDA-E81357F6A0D1}" dt="2023-01-30T13:01:59.752" v="1316" actId="1076"/>
        <pc:sldMkLst>
          <pc:docMk/>
          <pc:sldMk cId="3416960537" sldId="257"/>
        </pc:sldMkLst>
        <pc:spChg chg="add del">
          <ac:chgData name="Marc Hoischen" userId="3964d706-f28e-46f1-9012-ca23af3f907f" providerId="ADAL" clId="{D3FC0335-5B25-455D-BEDA-E81357F6A0D1}" dt="2023-01-05T13:29:14.984" v="14" actId="26606"/>
          <ac:spMkLst>
            <pc:docMk/>
            <pc:sldMk cId="3416960537" sldId="257"/>
            <ac:spMk id="2" creationId="{5F9C5266-9C6E-4B7A-0BCE-A038E8874504}"/>
          </ac:spMkLst>
        </pc:spChg>
        <pc:spChg chg="add mod">
          <ac:chgData name="Marc Hoischen" userId="3964d706-f28e-46f1-9012-ca23af3f907f" providerId="ADAL" clId="{D3FC0335-5B25-455D-BEDA-E81357F6A0D1}" dt="2023-01-30T13:01:59.752" v="1316" actId="1076"/>
          <ac:spMkLst>
            <pc:docMk/>
            <pc:sldMk cId="3416960537" sldId="257"/>
            <ac:spMk id="2" creationId="{E52FB976-FBFE-8A3C-6F66-029EA23448E5}"/>
          </ac:spMkLst>
        </pc:spChg>
        <pc:spChg chg="add del">
          <ac:chgData name="Marc Hoischen" userId="3964d706-f28e-46f1-9012-ca23af3f907f" providerId="ADAL" clId="{D3FC0335-5B25-455D-BEDA-E81357F6A0D1}" dt="2023-01-05T13:29:14.984" v="13" actId="26606"/>
          <ac:spMkLst>
            <pc:docMk/>
            <pc:sldMk cId="3416960537" sldId="257"/>
            <ac:spMk id="10" creationId="{9EB54D17-3792-403D-9127-495845021D2B}"/>
          </ac:spMkLst>
        </pc:spChg>
        <pc:spChg chg="add del">
          <ac:chgData name="Marc Hoischen" userId="3964d706-f28e-46f1-9012-ca23af3f907f" providerId="ADAL" clId="{D3FC0335-5B25-455D-BEDA-E81357F6A0D1}" dt="2023-01-05T13:29:14.984" v="13" actId="26606"/>
          <ac:spMkLst>
            <pc:docMk/>
            <pc:sldMk cId="3416960537" sldId="257"/>
            <ac:spMk id="12" creationId="{05FB7726-C6A8-44D0-B179-A65DE454D836}"/>
          </ac:spMkLst>
        </pc:spChg>
        <pc:spChg chg="add del">
          <ac:chgData name="Marc Hoischen" userId="3964d706-f28e-46f1-9012-ca23af3f907f" providerId="ADAL" clId="{D3FC0335-5B25-455D-BEDA-E81357F6A0D1}" dt="2023-01-05T13:29:14.984" v="13" actId="26606"/>
          <ac:spMkLst>
            <pc:docMk/>
            <pc:sldMk cId="3416960537" sldId="257"/>
            <ac:spMk id="14" creationId="{6CA79669-85CF-4A8E-9B66-F63A5C5B570B}"/>
          </ac:spMkLst>
        </pc:spChg>
        <pc:spChg chg="add">
          <ac:chgData name="Marc Hoischen" userId="3964d706-f28e-46f1-9012-ca23af3f907f" providerId="ADAL" clId="{D3FC0335-5B25-455D-BEDA-E81357F6A0D1}" dt="2023-01-05T13:29:14.984" v="14" actId="26606"/>
          <ac:spMkLst>
            <pc:docMk/>
            <pc:sldMk cId="3416960537" sldId="257"/>
            <ac:spMk id="16" creationId="{9EB54D17-3792-403D-9127-495845021D2B}"/>
          </ac:spMkLst>
        </pc:spChg>
        <pc:spChg chg="add">
          <ac:chgData name="Marc Hoischen" userId="3964d706-f28e-46f1-9012-ca23af3f907f" providerId="ADAL" clId="{D3FC0335-5B25-455D-BEDA-E81357F6A0D1}" dt="2023-01-05T13:29:14.984" v="14" actId="26606"/>
          <ac:spMkLst>
            <pc:docMk/>
            <pc:sldMk cId="3416960537" sldId="257"/>
            <ac:spMk id="17" creationId="{05FB7726-C6A8-44D0-B179-A65DE454D836}"/>
          </ac:spMkLst>
        </pc:spChg>
        <pc:picChg chg="mod">
          <ac:chgData name="Marc Hoischen" userId="3964d706-f28e-46f1-9012-ca23af3f907f" providerId="ADAL" clId="{D3FC0335-5B25-455D-BEDA-E81357F6A0D1}" dt="2023-01-05T13:29:14.984" v="14" actId="26606"/>
          <ac:picMkLst>
            <pc:docMk/>
            <pc:sldMk cId="3416960537" sldId="257"/>
            <ac:picMk id="5" creationId="{A0BD1EE1-C160-F097-FAF1-D9AF965F67D1}"/>
          </ac:picMkLst>
        </pc:picChg>
      </pc:sldChg>
      <pc:sldChg chg="addSp delSp modSp add mod ord">
        <pc:chgData name="Marc Hoischen" userId="3964d706-f28e-46f1-9012-ca23af3f907f" providerId="ADAL" clId="{D3FC0335-5B25-455D-BEDA-E81357F6A0D1}" dt="2023-01-30T14:30:42.558" v="1846" actId="313"/>
        <pc:sldMkLst>
          <pc:docMk/>
          <pc:sldMk cId="1540035198" sldId="258"/>
        </pc:sldMkLst>
        <pc:spChg chg="add mod">
          <ac:chgData name="Marc Hoischen" userId="3964d706-f28e-46f1-9012-ca23af3f907f" providerId="ADAL" clId="{D3FC0335-5B25-455D-BEDA-E81357F6A0D1}" dt="2023-01-05T13:26:57.509" v="1" actId="478"/>
          <ac:spMkLst>
            <pc:docMk/>
            <pc:sldMk cId="1540035198" sldId="258"/>
            <ac:spMk id="4" creationId="{82B2EA55-1DA5-9E19-5FE8-B0B2FFA7B78D}"/>
          </ac:spMkLst>
        </pc:spChg>
        <pc:spChg chg="add del">
          <ac:chgData name="Marc Hoischen" userId="3964d706-f28e-46f1-9012-ca23af3f907f" providerId="ADAL" clId="{D3FC0335-5B25-455D-BEDA-E81357F6A0D1}" dt="2023-01-30T14:12:32.275" v="1689" actId="478"/>
          <ac:spMkLst>
            <pc:docMk/>
            <pc:sldMk cId="1540035198" sldId="258"/>
            <ac:spMk id="6" creationId="{E3679709-4F3C-CDEA-FC16-4949784F3E56}"/>
          </ac:spMkLst>
        </pc:spChg>
        <pc:spChg chg="add mod">
          <ac:chgData name="Marc Hoischen" userId="3964d706-f28e-46f1-9012-ca23af3f907f" providerId="ADAL" clId="{D3FC0335-5B25-455D-BEDA-E81357F6A0D1}" dt="2023-01-30T14:30:42.558" v="1846" actId="313"/>
          <ac:spMkLst>
            <pc:docMk/>
            <pc:sldMk cId="1540035198" sldId="258"/>
            <ac:spMk id="7" creationId="{FE6EAE17-02CB-A8DD-1FEF-8D9D2B0C4372}"/>
          </ac:spMkLst>
        </pc:spChg>
        <pc:picChg chg="del">
          <ac:chgData name="Marc Hoischen" userId="3964d706-f28e-46f1-9012-ca23af3f907f" providerId="ADAL" clId="{D3FC0335-5B25-455D-BEDA-E81357F6A0D1}" dt="2023-01-05T13:26:57.509" v="1" actId="478"/>
          <ac:picMkLst>
            <pc:docMk/>
            <pc:sldMk cId="1540035198" sldId="258"/>
            <ac:picMk id="5" creationId="{A0BD1EE1-C160-F097-FAF1-D9AF965F67D1}"/>
          </ac:picMkLst>
        </pc:picChg>
      </pc:sldChg>
      <pc:sldChg chg="addSp delSp modSp add mod setBg">
        <pc:chgData name="Marc Hoischen" userId="3964d706-f28e-46f1-9012-ca23af3f907f" providerId="ADAL" clId="{D3FC0335-5B25-455D-BEDA-E81357F6A0D1}" dt="2023-01-30T15:41:04.819" v="3521" actId="313"/>
        <pc:sldMkLst>
          <pc:docMk/>
          <pc:sldMk cId="2333627442" sldId="259"/>
        </pc:sldMkLst>
        <pc:spChg chg="add del mod ord">
          <ac:chgData name="Marc Hoischen" userId="3964d706-f28e-46f1-9012-ca23af3f907f" providerId="ADAL" clId="{D3FC0335-5B25-455D-BEDA-E81357F6A0D1}" dt="2023-01-05T13:29:34.042" v="19" actId="26606"/>
          <ac:spMkLst>
            <pc:docMk/>
            <pc:sldMk cId="2333627442" sldId="259"/>
            <ac:spMk id="2" creationId="{5F9C5266-9C6E-4B7A-0BCE-A038E8874504}"/>
          </ac:spMkLst>
        </pc:spChg>
        <pc:spChg chg="add mod">
          <ac:chgData name="Marc Hoischen" userId="3964d706-f28e-46f1-9012-ca23af3f907f" providerId="ADAL" clId="{D3FC0335-5B25-455D-BEDA-E81357F6A0D1}" dt="2023-01-30T15:41:04.819" v="3521" actId="313"/>
          <ac:spMkLst>
            <pc:docMk/>
            <pc:sldMk cId="2333627442" sldId="259"/>
            <ac:spMk id="2" creationId="{FFF3B949-317D-8772-2D03-D89A07D06792}"/>
          </ac:spMkLst>
        </pc:spChg>
        <pc:spChg chg="add del mod">
          <ac:chgData name="Marc Hoischen" userId="3964d706-f28e-46f1-9012-ca23af3f907f" providerId="ADAL" clId="{D3FC0335-5B25-455D-BEDA-E81357F6A0D1}" dt="2023-01-05T13:29:05.253" v="11" actId="26606"/>
          <ac:spMkLst>
            <pc:docMk/>
            <pc:sldMk cId="2333627442" sldId="259"/>
            <ac:spMk id="4" creationId="{CA77FBC7-0089-E418-6880-C81B41BB004C}"/>
          </ac:spMkLst>
        </pc:spChg>
        <pc:spChg chg="add del">
          <ac:chgData name="Marc Hoischen" userId="3964d706-f28e-46f1-9012-ca23af3f907f" providerId="ADAL" clId="{D3FC0335-5B25-455D-BEDA-E81357F6A0D1}" dt="2023-01-05T13:29:34.042" v="19" actId="26606"/>
          <ac:spMkLst>
            <pc:docMk/>
            <pc:sldMk cId="2333627442" sldId="259"/>
            <ac:spMk id="12" creationId="{9D3B3C7E-BC2D-4436-8B03-AC421FA66787}"/>
          </ac:spMkLst>
        </pc:spChg>
        <pc:spChg chg="add del">
          <ac:chgData name="Marc Hoischen" userId="3964d706-f28e-46f1-9012-ca23af3f907f" providerId="ADAL" clId="{D3FC0335-5B25-455D-BEDA-E81357F6A0D1}" dt="2023-01-05T13:29:34.042" v="19" actId="26606"/>
          <ac:spMkLst>
            <pc:docMk/>
            <pc:sldMk cId="2333627442" sldId="259"/>
            <ac:spMk id="19" creationId="{DD8EACB7-D372-470B-B76E-A829D00310CD}"/>
          </ac:spMkLst>
        </pc:spChg>
        <pc:spChg chg="add del">
          <ac:chgData name="Marc Hoischen" userId="3964d706-f28e-46f1-9012-ca23af3f907f" providerId="ADAL" clId="{D3FC0335-5B25-455D-BEDA-E81357F6A0D1}" dt="2023-01-05T13:29:34.042" v="19" actId="26606"/>
          <ac:spMkLst>
            <pc:docMk/>
            <pc:sldMk cId="2333627442" sldId="259"/>
            <ac:spMk id="21" creationId="{FBE11A49-02A1-4D4C-9A49-CDF496B1094F}"/>
          </ac:spMkLst>
        </pc:spChg>
        <pc:spChg chg="add del">
          <ac:chgData name="Marc Hoischen" userId="3964d706-f28e-46f1-9012-ca23af3f907f" providerId="ADAL" clId="{D3FC0335-5B25-455D-BEDA-E81357F6A0D1}" dt="2023-01-05T13:29:34.026" v="18" actId="26606"/>
          <ac:spMkLst>
            <pc:docMk/>
            <pc:sldMk cId="2333627442" sldId="259"/>
            <ac:spMk id="30" creationId="{0D9C7F70-5C5B-E03A-E4E2-21494F3FC2B5}"/>
          </ac:spMkLst>
        </pc:spChg>
        <pc:spChg chg="add del">
          <ac:chgData name="Marc Hoischen" userId="3964d706-f28e-46f1-9012-ca23af3f907f" providerId="ADAL" clId="{D3FC0335-5B25-455D-BEDA-E81357F6A0D1}" dt="2023-01-05T13:29:26.226" v="16" actId="26606"/>
          <ac:spMkLst>
            <pc:docMk/>
            <pc:sldMk cId="2333627442" sldId="259"/>
            <ac:spMk id="31" creationId="{9EB54D17-3792-403D-9127-495845021D2B}"/>
          </ac:spMkLst>
        </pc:spChg>
        <pc:spChg chg="add del">
          <ac:chgData name="Marc Hoischen" userId="3964d706-f28e-46f1-9012-ca23af3f907f" providerId="ADAL" clId="{D3FC0335-5B25-455D-BEDA-E81357F6A0D1}" dt="2023-01-05T13:29:26.226" v="16" actId="26606"/>
          <ac:spMkLst>
            <pc:docMk/>
            <pc:sldMk cId="2333627442" sldId="259"/>
            <ac:spMk id="33" creationId="{05FB7726-C6A8-44D0-B179-A65DE454D836}"/>
          </ac:spMkLst>
        </pc:spChg>
        <pc:spChg chg="add del">
          <ac:chgData name="Marc Hoischen" userId="3964d706-f28e-46f1-9012-ca23af3f907f" providerId="ADAL" clId="{D3FC0335-5B25-455D-BEDA-E81357F6A0D1}" dt="2023-01-05T13:29:34.026" v="18" actId="26606"/>
          <ac:spMkLst>
            <pc:docMk/>
            <pc:sldMk cId="2333627442" sldId="259"/>
            <ac:spMk id="35" creationId="{939C6AAB-48AC-41A3-95C2-6BF83715DF62}"/>
          </ac:spMkLst>
        </pc:spChg>
        <pc:spChg chg="add del">
          <ac:chgData name="Marc Hoischen" userId="3964d706-f28e-46f1-9012-ca23af3f907f" providerId="ADAL" clId="{D3FC0335-5B25-455D-BEDA-E81357F6A0D1}" dt="2023-01-05T13:29:34.026" v="18" actId="26606"/>
          <ac:spMkLst>
            <pc:docMk/>
            <pc:sldMk cId="2333627442" sldId="259"/>
            <ac:spMk id="36" creationId="{158E38A4-F699-490C-8D1F-E8AD332D9B45}"/>
          </ac:spMkLst>
        </pc:spChg>
        <pc:spChg chg="add del">
          <ac:chgData name="Marc Hoischen" userId="3964d706-f28e-46f1-9012-ca23af3f907f" providerId="ADAL" clId="{D3FC0335-5B25-455D-BEDA-E81357F6A0D1}" dt="2023-01-05T13:29:34.026" v="18" actId="26606"/>
          <ac:spMkLst>
            <pc:docMk/>
            <pc:sldMk cId="2333627442" sldId="259"/>
            <ac:spMk id="37" creationId="{F6EE861B-7D2F-4B7C-A6E3-5937E81B8025}"/>
          </ac:spMkLst>
        </pc:spChg>
        <pc:spChg chg="add del">
          <ac:chgData name="Marc Hoischen" userId="3964d706-f28e-46f1-9012-ca23af3f907f" providerId="ADAL" clId="{D3FC0335-5B25-455D-BEDA-E81357F6A0D1}" dt="2023-01-05T13:29:34.026" v="18" actId="26606"/>
          <ac:spMkLst>
            <pc:docMk/>
            <pc:sldMk cId="2333627442" sldId="259"/>
            <ac:spMk id="38" creationId="{5F9C5266-9C6E-4B7A-0BCE-A038E8874504}"/>
          </ac:spMkLst>
        </pc:spChg>
        <pc:spChg chg="add">
          <ac:chgData name="Marc Hoischen" userId="3964d706-f28e-46f1-9012-ca23af3f907f" providerId="ADAL" clId="{D3FC0335-5B25-455D-BEDA-E81357F6A0D1}" dt="2023-01-05T13:29:34.042" v="19" actId="26606"/>
          <ac:spMkLst>
            <pc:docMk/>
            <pc:sldMk cId="2333627442" sldId="259"/>
            <ac:spMk id="44" creationId="{9EB54D17-3792-403D-9127-495845021D2B}"/>
          </ac:spMkLst>
        </pc:spChg>
        <pc:spChg chg="add">
          <ac:chgData name="Marc Hoischen" userId="3964d706-f28e-46f1-9012-ca23af3f907f" providerId="ADAL" clId="{D3FC0335-5B25-455D-BEDA-E81357F6A0D1}" dt="2023-01-05T13:29:34.042" v="19" actId="26606"/>
          <ac:spMkLst>
            <pc:docMk/>
            <pc:sldMk cId="2333627442" sldId="259"/>
            <ac:spMk id="45" creationId="{05FB7726-C6A8-44D0-B179-A65DE454D836}"/>
          </ac:spMkLst>
        </pc:spChg>
        <pc:grpChg chg="add del">
          <ac:chgData name="Marc Hoischen" userId="3964d706-f28e-46f1-9012-ca23af3f907f" providerId="ADAL" clId="{D3FC0335-5B25-455D-BEDA-E81357F6A0D1}" dt="2023-01-05T13:29:34.042" v="19" actId="26606"/>
          <ac:grpSpMkLst>
            <pc:docMk/>
            <pc:sldMk cId="2333627442" sldId="259"/>
            <ac:grpSpMk id="14" creationId="{79B5D0C1-066E-4C02-A6B8-59FAE4A19724}"/>
          </ac:grpSpMkLst>
        </pc:grpChg>
        <pc:grpChg chg="add del">
          <ac:chgData name="Marc Hoischen" userId="3964d706-f28e-46f1-9012-ca23af3f907f" providerId="ADAL" clId="{D3FC0335-5B25-455D-BEDA-E81357F6A0D1}" dt="2023-01-05T13:29:34.042" v="19" actId="26606"/>
          <ac:grpSpMkLst>
            <pc:docMk/>
            <pc:sldMk cId="2333627442" sldId="259"/>
            <ac:grpSpMk id="23" creationId="{F1732D3A-CFF0-45BE-AD79-F83D0272C6C6}"/>
          </ac:grpSpMkLst>
        </pc:grpChg>
        <pc:grpChg chg="add del">
          <ac:chgData name="Marc Hoischen" userId="3964d706-f28e-46f1-9012-ca23af3f907f" providerId="ADAL" clId="{D3FC0335-5B25-455D-BEDA-E81357F6A0D1}" dt="2023-01-05T13:29:34.026" v="18" actId="26606"/>
          <ac:grpSpMkLst>
            <pc:docMk/>
            <pc:sldMk cId="2333627442" sldId="259"/>
            <ac:grpSpMk id="39" creationId="{53745597-CF0F-4C14-83C4-612B382A9091}"/>
          </ac:grpSpMkLst>
        </pc:grpChg>
        <pc:picChg chg="del">
          <ac:chgData name="Marc Hoischen" userId="3964d706-f28e-46f1-9012-ca23af3f907f" providerId="ADAL" clId="{D3FC0335-5B25-455D-BEDA-E81357F6A0D1}" dt="2023-01-05T13:27:04.410" v="3" actId="478"/>
          <ac:picMkLst>
            <pc:docMk/>
            <pc:sldMk cId="2333627442" sldId="259"/>
            <ac:picMk id="5" creationId="{A0BD1EE1-C160-F097-FAF1-D9AF965F67D1}"/>
          </ac:picMkLst>
        </pc:picChg>
        <pc:picChg chg="add mod">
          <ac:chgData name="Marc Hoischen" userId="3964d706-f28e-46f1-9012-ca23af3f907f" providerId="ADAL" clId="{D3FC0335-5B25-455D-BEDA-E81357F6A0D1}" dt="2023-01-05T13:29:34.026" v="18" actId="26606"/>
          <ac:picMkLst>
            <pc:docMk/>
            <pc:sldMk cId="2333627442" sldId="259"/>
            <ac:picMk id="7" creationId="{3D9BC7AC-4784-F0CC-2FDC-02AE883C97E5}"/>
          </ac:picMkLst>
        </pc:picChg>
      </pc:sldChg>
      <pc:sldChg chg="addSp modSp mod">
        <pc:chgData name="Marc Hoischen" userId="3964d706-f28e-46f1-9012-ca23af3f907f" providerId="ADAL" clId="{D3FC0335-5B25-455D-BEDA-E81357F6A0D1}" dt="2023-01-30T13:01:39.939" v="1314" actId="1076"/>
        <pc:sldMkLst>
          <pc:docMk/>
          <pc:sldMk cId="1447984990" sldId="260"/>
        </pc:sldMkLst>
        <pc:spChg chg="add mod">
          <ac:chgData name="Marc Hoischen" userId="3964d706-f28e-46f1-9012-ca23af3f907f" providerId="ADAL" clId="{D3FC0335-5B25-455D-BEDA-E81357F6A0D1}" dt="2023-01-30T13:01:39.939" v="1314" actId="1076"/>
          <ac:spMkLst>
            <pc:docMk/>
            <pc:sldMk cId="1447984990" sldId="260"/>
            <ac:spMk id="2" creationId="{704D6CEB-8ADE-8E48-9664-18C5231E1DA2}"/>
          </ac:spMkLst>
        </pc:spChg>
      </pc:sldChg>
      <pc:sldChg chg="add del">
        <pc:chgData name="Marc Hoischen" userId="3964d706-f28e-46f1-9012-ca23af3f907f" providerId="ADAL" clId="{D3FC0335-5B25-455D-BEDA-E81357F6A0D1}" dt="2023-01-05T13:27:10.501" v="5"/>
        <pc:sldMkLst>
          <pc:docMk/>
          <pc:sldMk cId="4039055111" sldId="260"/>
        </pc:sldMkLst>
      </pc:sldChg>
      <pc:sldChg chg="addSp modSp mod">
        <pc:chgData name="Marc Hoischen" userId="3964d706-f28e-46f1-9012-ca23af3f907f" providerId="ADAL" clId="{D3FC0335-5B25-455D-BEDA-E81357F6A0D1}" dt="2023-01-30T14:11:53.841" v="1686" actId="1076"/>
        <pc:sldMkLst>
          <pc:docMk/>
          <pc:sldMk cId="2503231887" sldId="261"/>
        </pc:sldMkLst>
        <pc:spChg chg="add mod">
          <ac:chgData name="Marc Hoischen" userId="3964d706-f28e-46f1-9012-ca23af3f907f" providerId="ADAL" clId="{D3FC0335-5B25-455D-BEDA-E81357F6A0D1}" dt="2023-01-30T14:11:53.841" v="1686" actId="1076"/>
          <ac:spMkLst>
            <pc:docMk/>
            <pc:sldMk cId="2503231887" sldId="261"/>
            <ac:spMk id="4" creationId="{1426617F-14C2-33AA-78CB-8BB2E25220DF}"/>
          </ac:spMkLst>
        </pc:spChg>
      </pc:sldChg>
      <pc:sldChg chg="addSp delSp modSp new mod">
        <pc:chgData name="Marc Hoischen" userId="3964d706-f28e-46f1-9012-ca23af3f907f" providerId="ADAL" clId="{D3FC0335-5B25-455D-BEDA-E81357F6A0D1}" dt="2023-01-30T14:32:36.949" v="1971" actId="20577"/>
        <pc:sldMkLst>
          <pc:docMk/>
          <pc:sldMk cId="2577687613" sldId="262"/>
        </pc:sldMkLst>
        <pc:spChg chg="del">
          <ac:chgData name="Marc Hoischen" userId="3964d706-f28e-46f1-9012-ca23af3f907f" providerId="ADAL" clId="{D3FC0335-5B25-455D-BEDA-E81357F6A0D1}" dt="2023-01-06T13:25:50.672" v="22" actId="478"/>
          <ac:spMkLst>
            <pc:docMk/>
            <pc:sldMk cId="2577687613" sldId="262"/>
            <ac:spMk id="2" creationId="{492BE599-AA07-FF44-8BC9-19AAD2C8573D}"/>
          </ac:spMkLst>
        </pc:spChg>
        <pc:spChg chg="add mod">
          <ac:chgData name="Marc Hoischen" userId="3964d706-f28e-46f1-9012-ca23af3f907f" providerId="ADAL" clId="{D3FC0335-5B25-455D-BEDA-E81357F6A0D1}" dt="2023-01-30T14:32:36.949" v="1971" actId="20577"/>
          <ac:spMkLst>
            <pc:docMk/>
            <pc:sldMk cId="2577687613" sldId="262"/>
            <ac:spMk id="2" creationId="{9857AF61-7CC7-58E1-2599-30A9B40B8A8E}"/>
          </ac:spMkLst>
        </pc:spChg>
        <pc:spChg chg="del">
          <ac:chgData name="Marc Hoischen" userId="3964d706-f28e-46f1-9012-ca23af3f907f" providerId="ADAL" clId="{D3FC0335-5B25-455D-BEDA-E81357F6A0D1}" dt="2023-01-06T13:25:44.120" v="21" actId="22"/>
          <ac:spMkLst>
            <pc:docMk/>
            <pc:sldMk cId="2577687613" sldId="262"/>
            <ac:spMk id="3" creationId="{63A0BB00-89CB-FA32-258B-B2BB9412D451}"/>
          </ac:spMkLst>
        </pc:spChg>
        <pc:spChg chg="add del mod">
          <ac:chgData name="Marc Hoischen" userId="3964d706-f28e-46f1-9012-ca23af3f907f" providerId="ADAL" clId="{D3FC0335-5B25-455D-BEDA-E81357F6A0D1}" dt="2023-01-06T13:29:34.333" v="29" actId="478"/>
          <ac:spMkLst>
            <pc:docMk/>
            <pc:sldMk cId="2577687613" sldId="262"/>
            <ac:spMk id="9" creationId="{22D77F39-6F8E-E570-661C-14472DC04D8F}"/>
          </ac:spMkLst>
        </pc:spChg>
        <pc:picChg chg="add del mod ord">
          <ac:chgData name="Marc Hoischen" userId="3964d706-f28e-46f1-9012-ca23af3f907f" providerId="ADAL" clId="{D3FC0335-5B25-455D-BEDA-E81357F6A0D1}" dt="2023-01-06T13:29:29.977" v="28" actId="478"/>
          <ac:picMkLst>
            <pc:docMk/>
            <pc:sldMk cId="2577687613" sldId="262"/>
            <ac:picMk id="5" creationId="{D1A5DC47-4617-9364-2CB8-29F65ED16899}"/>
          </ac:picMkLst>
        </pc:picChg>
        <pc:picChg chg="add mod">
          <ac:chgData name="Marc Hoischen" userId="3964d706-f28e-46f1-9012-ca23af3f907f" providerId="ADAL" clId="{D3FC0335-5B25-455D-BEDA-E81357F6A0D1}" dt="2023-01-06T13:31:12.857" v="32" actId="1076"/>
          <ac:picMkLst>
            <pc:docMk/>
            <pc:sldMk cId="2577687613" sldId="262"/>
            <ac:picMk id="7" creationId="{C55962F3-EBBA-8989-73C8-95226BDCFB88}"/>
          </ac:picMkLst>
        </pc:picChg>
      </pc:sldChg>
      <pc:sldChg chg="addSp delSp modSp new mod">
        <pc:chgData name="Marc Hoischen" userId="3964d706-f28e-46f1-9012-ca23af3f907f" providerId="ADAL" clId="{D3FC0335-5B25-455D-BEDA-E81357F6A0D1}" dt="2023-01-30T15:01:23.429" v="2400" actId="14100"/>
        <pc:sldMkLst>
          <pc:docMk/>
          <pc:sldMk cId="2012158817" sldId="263"/>
        </pc:sldMkLst>
        <pc:spChg chg="add mod">
          <ac:chgData name="Marc Hoischen" userId="3964d706-f28e-46f1-9012-ca23af3f907f" providerId="ADAL" clId="{D3FC0335-5B25-455D-BEDA-E81357F6A0D1}" dt="2023-01-30T14:46:06.116" v="2064" actId="20577"/>
          <ac:spMkLst>
            <pc:docMk/>
            <pc:sldMk cId="2012158817" sldId="263"/>
            <ac:spMk id="2" creationId="{7459E7D4-9708-B228-8E19-731C20A311CC}"/>
          </ac:spMkLst>
        </pc:spChg>
        <pc:spChg chg="del">
          <ac:chgData name="Marc Hoischen" userId="3964d706-f28e-46f1-9012-ca23af3f907f" providerId="ADAL" clId="{D3FC0335-5B25-455D-BEDA-E81357F6A0D1}" dt="2023-01-12T09:52:54.885" v="34" actId="478"/>
          <ac:spMkLst>
            <pc:docMk/>
            <pc:sldMk cId="2012158817" sldId="263"/>
            <ac:spMk id="2" creationId="{B8391CB0-4FF8-7DC5-BD71-6A85FFF7A5E6}"/>
          </ac:spMkLst>
        </pc:spChg>
        <pc:spChg chg="del">
          <ac:chgData name="Marc Hoischen" userId="3964d706-f28e-46f1-9012-ca23af3f907f" providerId="ADAL" clId="{D3FC0335-5B25-455D-BEDA-E81357F6A0D1}" dt="2023-01-12T09:53:18.865" v="35" actId="22"/>
          <ac:spMkLst>
            <pc:docMk/>
            <pc:sldMk cId="2012158817" sldId="263"/>
            <ac:spMk id="3" creationId="{B65C31D5-73C5-ECF8-FF14-F0035436125F}"/>
          </ac:spMkLst>
        </pc:spChg>
        <pc:spChg chg="add mod">
          <ac:chgData name="Marc Hoischen" userId="3964d706-f28e-46f1-9012-ca23af3f907f" providerId="ADAL" clId="{D3FC0335-5B25-455D-BEDA-E81357F6A0D1}" dt="2023-01-30T15:01:23.429" v="2400" actId="14100"/>
          <ac:spMkLst>
            <pc:docMk/>
            <pc:sldMk cId="2012158817" sldId="263"/>
            <ac:spMk id="3" creationId="{C2DA747D-DE71-5317-A61F-2A033E9E794E}"/>
          </ac:spMkLst>
        </pc:spChg>
        <pc:spChg chg="add del mod">
          <ac:chgData name="Marc Hoischen" userId="3964d706-f28e-46f1-9012-ca23af3f907f" providerId="ADAL" clId="{D3FC0335-5B25-455D-BEDA-E81357F6A0D1}" dt="2023-01-30T14:38:57.741" v="2043" actId="478"/>
          <ac:spMkLst>
            <pc:docMk/>
            <pc:sldMk cId="2012158817" sldId="263"/>
            <ac:spMk id="7" creationId="{F6D51B6D-14C4-13A7-5ECF-4BF14D8FF108}"/>
          </ac:spMkLst>
        </pc:spChg>
        <pc:picChg chg="add mod ord">
          <ac:chgData name="Marc Hoischen" userId="3964d706-f28e-46f1-9012-ca23af3f907f" providerId="ADAL" clId="{D3FC0335-5B25-455D-BEDA-E81357F6A0D1}" dt="2023-01-12T10:21:07.362" v="117" actId="1076"/>
          <ac:picMkLst>
            <pc:docMk/>
            <pc:sldMk cId="2012158817" sldId="263"/>
            <ac:picMk id="5" creationId="{E7E1E376-A3C3-211F-5AC9-F5DCA06A81E2}"/>
          </ac:picMkLst>
        </pc:picChg>
      </pc:sldChg>
      <pc:sldChg chg="addSp delSp modSp new mod">
        <pc:chgData name="Marc Hoischen" userId="3964d706-f28e-46f1-9012-ca23af3f907f" providerId="ADAL" clId="{D3FC0335-5B25-455D-BEDA-E81357F6A0D1}" dt="2023-01-30T15:03:51.605" v="2404" actId="1076"/>
        <pc:sldMkLst>
          <pc:docMk/>
          <pc:sldMk cId="3761056504" sldId="264"/>
        </pc:sldMkLst>
        <pc:spChg chg="add mod">
          <ac:chgData name="Marc Hoischen" userId="3964d706-f28e-46f1-9012-ca23af3f907f" providerId="ADAL" clId="{D3FC0335-5B25-455D-BEDA-E81357F6A0D1}" dt="2023-01-30T15:03:51.605" v="2404" actId="1076"/>
          <ac:spMkLst>
            <pc:docMk/>
            <pc:sldMk cId="3761056504" sldId="264"/>
            <ac:spMk id="2" creationId="{81E0DA05-4822-C254-2DF3-91B12C743C88}"/>
          </ac:spMkLst>
        </pc:spChg>
        <pc:spChg chg="del">
          <ac:chgData name="Marc Hoischen" userId="3964d706-f28e-46f1-9012-ca23af3f907f" providerId="ADAL" clId="{D3FC0335-5B25-455D-BEDA-E81357F6A0D1}" dt="2023-01-12T09:53:53.087" v="40" actId="478"/>
          <ac:spMkLst>
            <pc:docMk/>
            <pc:sldMk cId="3761056504" sldId="264"/>
            <ac:spMk id="2" creationId="{A0080FA0-60C3-79BC-D03F-549AF3B39764}"/>
          </ac:spMkLst>
        </pc:spChg>
        <pc:spChg chg="del">
          <ac:chgData name="Marc Hoischen" userId="3964d706-f28e-46f1-9012-ca23af3f907f" providerId="ADAL" clId="{D3FC0335-5B25-455D-BEDA-E81357F6A0D1}" dt="2023-01-12T09:54:49.694" v="42" actId="478"/>
          <ac:spMkLst>
            <pc:docMk/>
            <pc:sldMk cId="3761056504" sldId="264"/>
            <ac:spMk id="3" creationId="{68F73867-CB7F-1390-D9A5-CFAF6D9ACEC6}"/>
          </ac:spMkLst>
        </pc:spChg>
        <pc:picChg chg="add mod">
          <ac:chgData name="Marc Hoischen" userId="3964d706-f28e-46f1-9012-ca23af3f907f" providerId="ADAL" clId="{D3FC0335-5B25-455D-BEDA-E81357F6A0D1}" dt="2023-01-12T09:55:47.618" v="51" actId="1076"/>
          <ac:picMkLst>
            <pc:docMk/>
            <pc:sldMk cId="3761056504" sldId="264"/>
            <ac:picMk id="5" creationId="{10094C81-4DDA-9D04-8A1E-6D3449F2BA8A}"/>
          </ac:picMkLst>
        </pc:picChg>
        <pc:picChg chg="add mod">
          <ac:chgData name="Marc Hoischen" userId="3964d706-f28e-46f1-9012-ca23af3f907f" providerId="ADAL" clId="{D3FC0335-5B25-455D-BEDA-E81357F6A0D1}" dt="2023-01-12T09:55:42.245" v="50" actId="1076"/>
          <ac:picMkLst>
            <pc:docMk/>
            <pc:sldMk cId="3761056504" sldId="264"/>
            <ac:picMk id="7" creationId="{BD9D8306-544A-821A-C63A-F43AE29A7282}"/>
          </ac:picMkLst>
        </pc:picChg>
      </pc:sldChg>
      <pc:sldChg chg="addSp delSp modSp new mod">
        <pc:chgData name="Marc Hoischen" userId="3964d706-f28e-46f1-9012-ca23af3f907f" providerId="ADAL" clId="{D3FC0335-5B25-455D-BEDA-E81357F6A0D1}" dt="2023-01-30T15:21:23.466" v="3148" actId="20577"/>
        <pc:sldMkLst>
          <pc:docMk/>
          <pc:sldMk cId="2540757653" sldId="265"/>
        </pc:sldMkLst>
        <pc:spChg chg="add mod">
          <ac:chgData name="Marc Hoischen" userId="3964d706-f28e-46f1-9012-ca23af3f907f" providerId="ADAL" clId="{D3FC0335-5B25-455D-BEDA-E81357F6A0D1}" dt="2023-01-30T15:12:24.440" v="2772" actId="20577"/>
          <ac:spMkLst>
            <pc:docMk/>
            <pc:sldMk cId="2540757653" sldId="265"/>
            <ac:spMk id="2" creationId="{3FB2784A-09D1-231E-3B07-A023F35FBA95}"/>
          </ac:spMkLst>
        </pc:spChg>
        <pc:spChg chg="del">
          <ac:chgData name="Marc Hoischen" userId="3964d706-f28e-46f1-9012-ca23af3f907f" providerId="ADAL" clId="{D3FC0335-5B25-455D-BEDA-E81357F6A0D1}" dt="2023-01-12T10:14:22.393" v="54" actId="478"/>
          <ac:spMkLst>
            <pc:docMk/>
            <pc:sldMk cId="2540757653" sldId="265"/>
            <ac:spMk id="2" creationId="{B304506F-FDA3-BF1A-5C2E-E8174BDDBB59}"/>
          </ac:spMkLst>
        </pc:spChg>
        <pc:spChg chg="del">
          <ac:chgData name="Marc Hoischen" userId="3964d706-f28e-46f1-9012-ca23af3f907f" providerId="ADAL" clId="{D3FC0335-5B25-455D-BEDA-E81357F6A0D1}" dt="2023-01-12T10:14:27.320" v="55" actId="478"/>
          <ac:spMkLst>
            <pc:docMk/>
            <pc:sldMk cId="2540757653" sldId="265"/>
            <ac:spMk id="3" creationId="{1BFB48C0-6BBF-0F2D-F5E8-C4A7A152BA93}"/>
          </ac:spMkLst>
        </pc:spChg>
        <pc:spChg chg="add mod">
          <ac:chgData name="Marc Hoischen" userId="3964d706-f28e-46f1-9012-ca23af3f907f" providerId="ADAL" clId="{D3FC0335-5B25-455D-BEDA-E81357F6A0D1}" dt="2023-01-30T15:21:23.466" v="3148" actId="20577"/>
          <ac:spMkLst>
            <pc:docMk/>
            <pc:sldMk cId="2540757653" sldId="265"/>
            <ac:spMk id="3" creationId="{771D9BF4-6231-B2BF-E134-41A1B455F6EB}"/>
          </ac:spMkLst>
        </pc:spChg>
        <pc:spChg chg="add del mod">
          <ac:chgData name="Marc Hoischen" userId="3964d706-f28e-46f1-9012-ca23af3f907f" providerId="ADAL" clId="{D3FC0335-5B25-455D-BEDA-E81357F6A0D1}" dt="2023-01-30T15:11:44.788" v="2659" actId="478"/>
          <ac:spMkLst>
            <pc:docMk/>
            <pc:sldMk cId="2540757653" sldId="265"/>
            <ac:spMk id="6" creationId="{9C48B9E8-9288-A4C4-B9B7-3D55361F50C1}"/>
          </ac:spMkLst>
        </pc:spChg>
        <pc:picChg chg="add mod">
          <ac:chgData name="Marc Hoischen" userId="3964d706-f28e-46f1-9012-ca23af3f907f" providerId="ADAL" clId="{D3FC0335-5B25-455D-BEDA-E81357F6A0D1}" dt="2023-01-12T10:14:29.502" v="56" actId="1076"/>
          <ac:picMkLst>
            <pc:docMk/>
            <pc:sldMk cId="2540757653" sldId="265"/>
            <ac:picMk id="5" creationId="{F5479D3D-64B9-E84C-5CE5-734A064620C1}"/>
          </ac:picMkLst>
        </pc:picChg>
      </pc:sldChg>
      <pc:sldChg chg="addSp modSp new del mod">
        <pc:chgData name="Marc Hoischen" userId="3964d706-f28e-46f1-9012-ca23af3f907f" providerId="ADAL" clId="{D3FC0335-5B25-455D-BEDA-E81357F6A0D1}" dt="2023-01-16T14:28:11.598" v="582" actId="47"/>
        <pc:sldMkLst>
          <pc:docMk/>
          <pc:sldMk cId="2302395300" sldId="266"/>
        </pc:sldMkLst>
        <pc:spChg chg="mod">
          <ac:chgData name="Marc Hoischen" userId="3964d706-f28e-46f1-9012-ca23af3f907f" providerId="ADAL" clId="{D3FC0335-5B25-455D-BEDA-E81357F6A0D1}" dt="2023-01-16T12:52:34.456" v="179" actId="20577"/>
          <ac:spMkLst>
            <pc:docMk/>
            <pc:sldMk cId="2302395300" sldId="266"/>
            <ac:spMk id="2" creationId="{46A99F04-8615-81D7-5C2B-E89C4934BC55}"/>
          </ac:spMkLst>
        </pc:spChg>
        <pc:spChg chg="mod">
          <ac:chgData name="Marc Hoischen" userId="3964d706-f28e-46f1-9012-ca23af3f907f" providerId="ADAL" clId="{D3FC0335-5B25-455D-BEDA-E81357F6A0D1}" dt="2023-01-16T13:00:33.945" v="449" actId="27636"/>
          <ac:spMkLst>
            <pc:docMk/>
            <pc:sldMk cId="2302395300" sldId="266"/>
            <ac:spMk id="3" creationId="{54DDDAD6-82F7-B9A6-9167-0CB4DA35FD5F}"/>
          </ac:spMkLst>
        </pc:spChg>
        <pc:picChg chg="add mod">
          <ac:chgData name="Marc Hoischen" userId="3964d706-f28e-46f1-9012-ca23af3f907f" providerId="ADAL" clId="{D3FC0335-5B25-455D-BEDA-E81357F6A0D1}" dt="2023-01-16T13:00:17.251" v="443" actId="1076"/>
          <ac:picMkLst>
            <pc:docMk/>
            <pc:sldMk cId="2302395300" sldId="266"/>
            <ac:picMk id="5" creationId="{32C7B6F4-811D-160C-914B-AB65E0DEB07F}"/>
          </ac:picMkLst>
        </pc:picChg>
        <pc:picChg chg="add mod">
          <ac:chgData name="Marc Hoischen" userId="3964d706-f28e-46f1-9012-ca23af3f907f" providerId="ADAL" clId="{D3FC0335-5B25-455D-BEDA-E81357F6A0D1}" dt="2023-01-16T13:01:59.854" v="464" actId="1076"/>
          <ac:picMkLst>
            <pc:docMk/>
            <pc:sldMk cId="2302395300" sldId="266"/>
            <ac:picMk id="7" creationId="{EC89D80A-23D5-4D88-A54D-E3A5B37F0420}"/>
          </ac:picMkLst>
        </pc:picChg>
      </pc:sldChg>
      <pc:sldChg chg="addSp modSp new mod">
        <pc:chgData name="Marc Hoischen" userId="3964d706-f28e-46f1-9012-ca23af3f907f" providerId="ADAL" clId="{D3FC0335-5B25-455D-BEDA-E81357F6A0D1}" dt="2023-01-30T15:45:57.214" v="3703" actId="20577"/>
        <pc:sldMkLst>
          <pc:docMk/>
          <pc:sldMk cId="2445375648" sldId="267"/>
        </pc:sldMkLst>
        <pc:spChg chg="mod">
          <ac:chgData name="Marc Hoischen" userId="3964d706-f28e-46f1-9012-ca23af3f907f" providerId="ADAL" clId="{D3FC0335-5B25-455D-BEDA-E81357F6A0D1}" dt="2023-01-30T15:45:57.214" v="3703" actId="20577"/>
          <ac:spMkLst>
            <pc:docMk/>
            <pc:sldMk cId="2445375648" sldId="267"/>
            <ac:spMk id="2" creationId="{55A9BE63-4A27-8D85-E773-6A819403E2BC}"/>
          </ac:spMkLst>
        </pc:spChg>
        <pc:spChg chg="mod">
          <ac:chgData name="Marc Hoischen" userId="3964d706-f28e-46f1-9012-ca23af3f907f" providerId="ADAL" clId="{D3FC0335-5B25-455D-BEDA-E81357F6A0D1}" dt="2023-01-16T14:27:35.963" v="580" actId="403"/>
          <ac:spMkLst>
            <pc:docMk/>
            <pc:sldMk cId="2445375648" sldId="267"/>
            <ac:spMk id="3" creationId="{D89F6AB9-9DDC-D8B8-77E5-7825EE1C87B8}"/>
          </ac:spMkLst>
        </pc:spChg>
        <pc:spChg chg="mod">
          <ac:chgData name="Marc Hoischen" userId="3964d706-f28e-46f1-9012-ca23af3f907f" providerId="ADAL" clId="{D3FC0335-5B25-455D-BEDA-E81357F6A0D1}" dt="2023-01-16T14:27:27.033" v="579" actId="27636"/>
          <ac:spMkLst>
            <pc:docMk/>
            <pc:sldMk cId="2445375648" sldId="267"/>
            <ac:spMk id="4" creationId="{461164D0-96BD-334A-21D9-BC965BE84067}"/>
          </ac:spMkLst>
        </pc:spChg>
        <pc:picChg chg="add mod">
          <ac:chgData name="Marc Hoischen" userId="3964d706-f28e-46f1-9012-ca23af3f907f" providerId="ADAL" clId="{D3FC0335-5B25-455D-BEDA-E81357F6A0D1}" dt="2023-01-16T14:27:45.628" v="581" actId="1076"/>
          <ac:picMkLst>
            <pc:docMk/>
            <pc:sldMk cId="2445375648" sldId="267"/>
            <ac:picMk id="5" creationId="{4245C45F-B561-6B63-9D53-17C23435C2E7}"/>
          </ac:picMkLst>
        </pc:picChg>
        <pc:picChg chg="add mod">
          <ac:chgData name="Marc Hoischen" userId="3964d706-f28e-46f1-9012-ca23af3f907f" providerId="ADAL" clId="{D3FC0335-5B25-455D-BEDA-E81357F6A0D1}" dt="2023-01-16T13:02:25.179" v="467" actId="688"/>
          <ac:picMkLst>
            <pc:docMk/>
            <pc:sldMk cId="2445375648" sldId="267"/>
            <ac:picMk id="6" creationId="{1DE2305B-3117-9E20-0721-6D8F01FF823B}"/>
          </ac:picMkLst>
        </pc:picChg>
      </pc:sldChg>
      <pc:sldChg chg="addSp delSp modSp new mod">
        <pc:chgData name="Marc Hoischen" userId="3964d706-f28e-46f1-9012-ca23af3f907f" providerId="ADAL" clId="{D3FC0335-5B25-455D-BEDA-E81357F6A0D1}" dt="2023-01-30T15:28:18.488" v="3471" actId="1076"/>
        <pc:sldMkLst>
          <pc:docMk/>
          <pc:sldMk cId="685684884" sldId="268"/>
        </pc:sldMkLst>
        <pc:spChg chg="mod">
          <ac:chgData name="Marc Hoischen" userId="3964d706-f28e-46f1-9012-ca23af3f907f" providerId="ADAL" clId="{D3FC0335-5B25-455D-BEDA-E81357F6A0D1}" dt="2023-01-30T15:27:42.826" v="3466" actId="14100"/>
          <ac:spMkLst>
            <pc:docMk/>
            <pc:sldMk cId="685684884" sldId="268"/>
            <ac:spMk id="2" creationId="{C1153154-B971-4EA8-2AAF-BB1FFA14114F}"/>
          </ac:spMkLst>
        </pc:spChg>
        <pc:spChg chg="add mod">
          <ac:chgData name="Marc Hoischen" userId="3964d706-f28e-46f1-9012-ca23af3f907f" providerId="ADAL" clId="{D3FC0335-5B25-455D-BEDA-E81357F6A0D1}" dt="2023-01-30T15:26:15.302" v="3458" actId="313"/>
          <ac:spMkLst>
            <pc:docMk/>
            <pc:sldMk cId="685684884" sldId="268"/>
            <ac:spMk id="3" creationId="{0BB9616C-622A-D1AC-3D2F-16C31E661509}"/>
          </ac:spMkLst>
        </pc:spChg>
        <pc:spChg chg="del">
          <ac:chgData name="Marc Hoischen" userId="3964d706-f28e-46f1-9012-ca23af3f907f" providerId="ADAL" clId="{D3FC0335-5B25-455D-BEDA-E81357F6A0D1}" dt="2023-01-16T14:26:47.241" v="517" actId="22"/>
          <ac:spMkLst>
            <pc:docMk/>
            <pc:sldMk cId="685684884" sldId="268"/>
            <ac:spMk id="3" creationId="{CA3615F8-AB3F-44AF-A672-24888E1C7AB6}"/>
          </ac:spMkLst>
        </pc:spChg>
        <pc:spChg chg="add mod">
          <ac:chgData name="Marc Hoischen" userId="3964d706-f28e-46f1-9012-ca23af3f907f" providerId="ADAL" clId="{D3FC0335-5B25-455D-BEDA-E81357F6A0D1}" dt="2023-01-30T15:25:39.739" v="3452" actId="14100"/>
          <ac:spMkLst>
            <pc:docMk/>
            <pc:sldMk cId="685684884" sldId="268"/>
            <ac:spMk id="4" creationId="{ED70E4CE-F81C-01F8-1A5E-F34899853D3C}"/>
          </ac:spMkLst>
        </pc:spChg>
        <pc:picChg chg="add mod ord">
          <ac:chgData name="Marc Hoischen" userId="3964d706-f28e-46f1-9012-ca23af3f907f" providerId="ADAL" clId="{D3FC0335-5B25-455D-BEDA-E81357F6A0D1}" dt="2023-01-30T15:28:18.488" v="3471" actId="1076"/>
          <ac:picMkLst>
            <pc:docMk/>
            <pc:sldMk cId="685684884" sldId="268"/>
            <ac:picMk id="5" creationId="{6D4B8290-9DF5-E13E-22E7-61C0CD307F90}"/>
          </ac:picMkLst>
        </pc:picChg>
      </pc:sldChg>
      <pc:sldChg chg="addSp delSp modSp new del mod">
        <pc:chgData name="Marc Hoischen" userId="3964d706-f28e-46f1-9012-ca23af3f907f" providerId="ADAL" clId="{D3FC0335-5B25-455D-BEDA-E81357F6A0D1}" dt="2023-01-30T15:24:18.941" v="3364" actId="47"/>
        <pc:sldMkLst>
          <pc:docMk/>
          <pc:sldMk cId="2566425655" sldId="269"/>
        </pc:sldMkLst>
        <pc:spChg chg="del">
          <ac:chgData name="Marc Hoischen" userId="3964d706-f28e-46f1-9012-ca23af3f907f" providerId="ADAL" clId="{D3FC0335-5B25-455D-BEDA-E81357F6A0D1}" dt="2023-01-19T09:47:32.103" v="584" actId="22"/>
          <ac:spMkLst>
            <pc:docMk/>
            <pc:sldMk cId="2566425655" sldId="269"/>
            <ac:spMk id="3" creationId="{2E937638-217F-C813-15B3-24FAC4AA4E9B}"/>
          </ac:spMkLst>
        </pc:spChg>
        <pc:spChg chg="add mod">
          <ac:chgData name="Marc Hoischen" userId="3964d706-f28e-46f1-9012-ca23af3f907f" providerId="ADAL" clId="{D3FC0335-5B25-455D-BEDA-E81357F6A0D1}" dt="2023-01-30T15:24:17.916" v="3363" actId="478"/>
          <ac:spMkLst>
            <pc:docMk/>
            <pc:sldMk cId="2566425655" sldId="269"/>
            <ac:spMk id="4" creationId="{F3C84D79-822E-A193-27CE-7BD50EC0AC1A}"/>
          </ac:spMkLst>
        </pc:spChg>
        <pc:picChg chg="add del mod ord">
          <ac:chgData name="Marc Hoischen" userId="3964d706-f28e-46f1-9012-ca23af3f907f" providerId="ADAL" clId="{D3FC0335-5B25-455D-BEDA-E81357F6A0D1}" dt="2023-01-30T15:24:17.916" v="3363" actId="478"/>
          <ac:picMkLst>
            <pc:docMk/>
            <pc:sldMk cId="2566425655" sldId="269"/>
            <ac:picMk id="5" creationId="{EF8CB767-28F1-A78B-04C4-21A3D6C9FDA3}"/>
          </ac:picMkLst>
        </pc:picChg>
      </pc:sldChg>
      <pc:sldChg chg="addSp delSp modSp new mod">
        <pc:chgData name="Marc Hoischen" userId="3964d706-f28e-46f1-9012-ca23af3f907f" providerId="ADAL" clId="{D3FC0335-5B25-455D-BEDA-E81357F6A0D1}" dt="2023-01-30T15:48:30.581" v="4026" actId="20577"/>
        <pc:sldMkLst>
          <pc:docMk/>
          <pc:sldMk cId="3555087119" sldId="270"/>
        </pc:sldMkLst>
        <pc:spChg chg="add del">
          <ac:chgData name="Marc Hoischen" userId="3964d706-f28e-46f1-9012-ca23af3f907f" providerId="ADAL" clId="{D3FC0335-5B25-455D-BEDA-E81357F6A0D1}" dt="2023-01-30T15:44:54.920" v="3662" actId="478"/>
          <ac:spMkLst>
            <pc:docMk/>
            <pc:sldMk cId="3555087119" sldId="270"/>
            <ac:spMk id="2" creationId="{784599ED-6B87-576E-4A49-507B5FB37962}"/>
          </ac:spMkLst>
        </pc:spChg>
        <pc:spChg chg="add del">
          <ac:chgData name="Marc Hoischen" userId="3964d706-f28e-46f1-9012-ca23af3f907f" providerId="ADAL" clId="{D3FC0335-5B25-455D-BEDA-E81357F6A0D1}" dt="2023-01-30T15:44:57.557" v="3664" actId="478"/>
          <ac:spMkLst>
            <pc:docMk/>
            <pc:sldMk cId="3555087119" sldId="270"/>
            <ac:spMk id="3" creationId="{00309DB3-40C2-EF48-43C6-B241A39CED97}"/>
          </ac:spMkLst>
        </pc:spChg>
        <pc:spChg chg="add del mod">
          <ac:chgData name="Marc Hoischen" userId="3964d706-f28e-46f1-9012-ca23af3f907f" providerId="ADAL" clId="{D3FC0335-5B25-455D-BEDA-E81357F6A0D1}" dt="2023-01-30T15:44:36.343" v="3653"/>
          <ac:spMkLst>
            <pc:docMk/>
            <pc:sldMk cId="3555087119" sldId="270"/>
            <ac:spMk id="4" creationId="{1F00673C-39A7-AB27-484C-29D7EE5C54EE}"/>
          </ac:spMkLst>
        </pc:spChg>
        <pc:spChg chg="add del mod">
          <ac:chgData name="Marc Hoischen" userId="3964d706-f28e-46f1-9012-ca23af3f907f" providerId="ADAL" clId="{D3FC0335-5B25-455D-BEDA-E81357F6A0D1}" dt="2023-01-30T15:44:29.149" v="3646"/>
          <ac:spMkLst>
            <pc:docMk/>
            <pc:sldMk cId="3555087119" sldId="270"/>
            <ac:spMk id="6" creationId="{2E2A297C-691D-73E6-FE94-BCB890344C53}"/>
          </ac:spMkLst>
        </pc:spChg>
        <pc:spChg chg="add mod">
          <ac:chgData name="Marc Hoischen" userId="3964d706-f28e-46f1-9012-ca23af3f907f" providerId="ADAL" clId="{D3FC0335-5B25-455D-BEDA-E81357F6A0D1}" dt="2023-01-30T15:44:55.857" v="3663"/>
          <ac:spMkLst>
            <pc:docMk/>
            <pc:sldMk cId="3555087119" sldId="270"/>
            <ac:spMk id="8" creationId="{F23C8E5A-1AB5-4BE7-9222-616ADF96750C}"/>
          </ac:spMkLst>
        </pc:spChg>
        <pc:spChg chg="add mod">
          <ac:chgData name="Marc Hoischen" userId="3964d706-f28e-46f1-9012-ca23af3f907f" providerId="ADAL" clId="{D3FC0335-5B25-455D-BEDA-E81357F6A0D1}" dt="2023-01-30T15:47:47.036" v="3966" actId="20577"/>
          <ac:spMkLst>
            <pc:docMk/>
            <pc:sldMk cId="3555087119" sldId="270"/>
            <ac:spMk id="14" creationId="{30FA3830-8B81-10C4-AD9B-4F5D4AB65955}"/>
          </ac:spMkLst>
        </pc:spChg>
        <pc:spChg chg="add mod">
          <ac:chgData name="Marc Hoischen" userId="3964d706-f28e-46f1-9012-ca23af3f907f" providerId="ADAL" clId="{D3FC0335-5B25-455D-BEDA-E81357F6A0D1}" dt="2023-01-30T15:48:30.581" v="4026" actId="20577"/>
          <ac:spMkLst>
            <pc:docMk/>
            <pc:sldMk cId="3555087119" sldId="270"/>
            <ac:spMk id="15" creationId="{1C463027-09EF-C334-DFF4-197209664BBC}"/>
          </ac:spMkLst>
        </pc:spChg>
        <pc:picChg chg="add del mod">
          <ac:chgData name="Marc Hoischen" userId="3964d706-f28e-46f1-9012-ca23af3f907f" providerId="ADAL" clId="{D3FC0335-5B25-455D-BEDA-E81357F6A0D1}" dt="2023-01-30T15:44:46.636" v="3660" actId="1076"/>
          <ac:picMkLst>
            <pc:docMk/>
            <pc:sldMk cId="3555087119" sldId="270"/>
            <ac:picMk id="5" creationId="{8B8DE3C2-0755-4C25-7FA7-EAA81D12367D}"/>
          </ac:picMkLst>
        </pc:picChg>
        <pc:picChg chg="add mod">
          <ac:chgData name="Marc Hoischen" userId="3964d706-f28e-46f1-9012-ca23af3f907f" providerId="ADAL" clId="{D3FC0335-5B25-455D-BEDA-E81357F6A0D1}" dt="2023-01-23T09:10:56.242" v="602" actId="1076"/>
          <ac:picMkLst>
            <pc:docMk/>
            <pc:sldMk cId="3555087119" sldId="270"/>
            <ac:picMk id="7" creationId="{937CC9D3-ACF3-9246-BB58-D02F174CBD6F}"/>
          </ac:picMkLst>
        </pc:picChg>
        <pc:picChg chg="add del mod">
          <ac:chgData name="Marc Hoischen" userId="3964d706-f28e-46f1-9012-ca23af3f907f" providerId="ADAL" clId="{D3FC0335-5B25-455D-BEDA-E81357F6A0D1}" dt="2023-01-30T15:44:47.691" v="3661" actId="1076"/>
          <ac:picMkLst>
            <pc:docMk/>
            <pc:sldMk cId="3555087119" sldId="270"/>
            <ac:picMk id="9" creationId="{FD876A14-9226-6941-64CD-7C21135CA54C}"/>
          </ac:picMkLst>
        </pc:picChg>
        <pc:picChg chg="add del mod">
          <ac:chgData name="Marc Hoischen" userId="3964d706-f28e-46f1-9012-ca23af3f907f" providerId="ADAL" clId="{D3FC0335-5B25-455D-BEDA-E81357F6A0D1}" dt="2023-01-30T15:41:56.385" v="3522" actId="478"/>
          <ac:picMkLst>
            <pc:docMk/>
            <pc:sldMk cId="3555087119" sldId="270"/>
            <ac:picMk id="11" creationId="{D8462A38-920E-5402-A35B-538C62A93B04}"/>
          </ac:picMkLst>
        </pc:picChg>
        <pc:picChg chg="add del mod">
          <ac:chgData name="Marc Hoischen" userId="3964d706-f28e-46f1-9012-ca23af3f907f" providerId="ADAL" clId="{D3FC0335-5B25-455D-BEDA-E81357F6A0D1}" dt="2023-01-30T15:47:49.205" v="3967" actId="478"/>
          <ac:picMkLst>
            <pc:docMk/>
            <pc:sldMk cId="3555087119" sldId="270"/>
            <ac:picMk id="12" creationId="{74C94A4F-B398-EEEF-8AE5-51BE69D4FC71}"/>
          </ac:picMkLst>
        </pc:picChg>
        <pc:picChg chg="add del mod">
          <ac:chgData name="Marc Hoischen" userId="3964d706-f28e-46f1-9012-ca23af3f907f" providerId="ADAL" clId="{D3FC0335-5B25-455D-BEDA-E81357F6A0D1}" dt="2023-01-30T15:41:56.986" v="3523" actId="478"/>
          <ac:picMkLst>
            <pc:docMk/>
            <pc:sldMk cId="3555087119" sldId="270"/>
            <ac:picMk id="13" creationId="{A4FA2A6D-7CC8-5D34-FB1F-BBD63F3B02A7}"/>
          </ac:picMkLst>
        </pc:picChg>
      </pc:sldChg>
      <pc:sldChg chg="modSp new mod">
        <pc:chgData name="Marc Hoischen" userId="3964d706-f28e-46f1-9012-ca23af3f907f" providerId="ADAL" clId="{D3FC0335-5B25-455D-BEDA-E81357F6A0D1}" dt="2023-01-30T15:29:16.858" v="3519" actId="14100"/>
        <pc:sldMkLst>
          <pc:docMk/>
          <pc:sldMk cId="865613293" sldId="271"/>
        </pc:sldMkLst>
        <pc:spChg chg="mod">
          <ac:chgData name="Marc Hoischen" userId="3964d706-f28e-46f1-9012-ca23af3f907f" providerId="ADAL" clId="{D3FC0335-5B25-455D-BEDA-E81357F6A0D1}" dt="2023-01-30T15:29:16.858" v="3519" actId="14100"/>
          <ac:spMkLst>
            <pc:docMk/>
            <pc:sldMk cId="865613293" sldId="271"/>
            <ac:spMk id="2" creationId="{9624BD17-8756-8BC4-EC40-8D7417C9B064}"/>
          </ac:spMkLst>
        </pc:spChg>
        <pc:spChg chg="mod">
          <ac:chgData name="Marc Hoischen" userId="3964d706-f28e-46f1-9012-ca23af3f907f" providerId="ADAL" clId="{D3FC0335-5B25-455D-BEDA-E81357F6A0D1}" dt="2023-01-30T13:24:10.469" v="1664" actId="20577"/>
          <ac:spMkLst>
            <pc:docMk/>
            <pc:sldMk cId="865613293" sldId="271"/>
            <ac:spMk id="3" creationId="{6CF5D274-BB4F-19DD-0FE0-8AD0DB5A4912}"/>
          </ac:spMkLst>
        </pc:spChg>
      </pc:sldChg>
      <pc:sldChg chg="modSp new mod">
        <pc:chgData name="Marc Hoischen" userId="3964d706-f28e-46f1-9012-ca23af3f907f" providerId="ADAL" clId="{D3FC0335-5B25-455D-BEDA-E81357F6A0D1}" dt="2023-01-30T14:47:35.903" v="2112" actId="20577"/>
        <pc:sldMkLst>
          <pc:docMk/>
          <pc:sldMk cId="2821443398" sldId="272"/>
        </pc:sldMkLst>
        <pc:spChg chg="mod">
          <ac:chgData name="Marc Hoischen" userId="3964d706-f28e-46f1-9012-ca23af3f907f" providerId="ADAL" clId="{D3FC0335-5B25-455D-BEDA-E81357F6A0D1}" dt="2023-01-30T14:47:35.903" v="2112" actId="20577"/>
          <ac:spMkLst>
            <pc:docMk/>
            <pc:sldMk cId="2821443398" sldId="272"/>
            <ac:spMk id="2" creationId="{B7389638-41E5-1956-0B13-D204B279A0C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1/30/2023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‹Nr.›</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77627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1/30/2023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‹Nr.›</a:t>
            </a:fld>
            <a:endParaRPr lang="en-US"/>
          </a:p>
        </p:txBody>
      </p:sp>
    </p:spTree>
    <p:extLst>
      <p:ext uri="{BB962C8B-B14F-4D97-AF65-F5344CB8AC3E}">
        <p14:creationId xmlns:p14="http://schemas.microsoft.com/office/powerpoint/2010/main" val="4060520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1/30/2023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‹Nr.›</a:t>
            </a:fld>
            <a:endParaRPr lang="en-US"/>
          </a:p>
        </p:txBody>
      </p:sp>
    </p:spTree>
    <p:extLst>
      <p:ext uri="{BB962C8B-B14F-4D97-AF65-F5344CB8AC3E}">
        <p14:creationId xmlns:p14="http://schemas.microsoft.com/office/powerpoint/2010/main" val="1306386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1/30/2023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‹Nr.›</a:t>
            </a:fld>
            <a:endParaRPr lang="en-US"/>
          </a:p>
        </p:txBody>
      </p:sp>
    </p:spTree>
    <p:extLst>
      <p:ext uri="{BB962C8B-B14F-4D97-AF65-F5344CB8AC3E}">
        <p14:creationId xmlns:p14="http://schemas.microsoft.com/office/powerpoint/2010/main" val="3097897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1/30/2023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‹Nr.›</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94081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1/30/2023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‹Nr.›</a:t>
            </a:fld>
            <a:endParaRPr lang="en-US"/>
          </a:p>
        </p:txBody>
      </p:sp>
    </p:spTree>
    <p:extLst>
      <p:ext uri="{BB962C8B-B14F-4D97-AF65-F5344CB8AC3E}">
        <p14:creationId xmlns:p14="http://schemas.microsoft.com/office/powerpoint/2010/main" val="1121699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1/30/2023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‹Nr.›</a:t>
            </a:fld>
            <a:endParaRPr lang="en-US"/>
          </a:p>
        </p:txBody>
      </p:sp>
    </p:spTree>
    <p:extLst>
      <p:ext uri="{BB962C8B-B14F-4D97-AF65-F5344CB8AC3E}">
        <p14:creationId xmlns:p14="http://schemas.microsoft.com/office/powerpoint/2010/main" val="341177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1/30/2023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‹Nr.›</a:t>
            </a:fld>
            <a:endParaRPr lang="en-US"/>
          </a:p>
        </p:txBody>
      </p:sp>
    </p:spTree>
    <p:extLst>
      <p:ext uri="{BB962C8B-B14F-4D97-AF65-F5344CB8AC3E}">
        <p14:creationId xmlns:p14="http://schemas.microsoft.com/office/powerpoint/2010/main" val="1044477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1/30/2023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‹Nr.›</a:t>
            </a:fld>
            <a:endParaRPr lang="en-US"/>
          </a:p>
        </p:txBody>
      </p:sp>
    </p:spTree>
    <p:extLst>
      <p:ext uri="{BB962C8B-B14F-4D97-AF65-F5344CB8AC3E}">
        <p14:creationId xmlns:p14="http://schemas.microsoft.com/office/powerpoint/2010/main" val="1445121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1/30/2023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‹Nr.›</a:t>
            </a:fld>
            <a:endParaRPr lang="en-US"/>
          </a:p>
        </p:txBody>
      </p:sp>
    </p:spTree>
    <p:extLst>
      <p:ext uri="{BB962C8B-B14F-4D97-AF65-F5344CB8AC3E}">
        <p14:creationId xmlns:p14="http://schemas.microsoft.com/office/powerpoint/2010/main" val="3914949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1/30/2023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‹Nr.›</a:t>
            </a:fld>
            <a:endParaRPr lang="en-US"/>
          </a:p>
        </p:txBody>
      </p:sp>
    </p:spTree>
    <p:extLst>
      <p:ext uri="{BB962C8B-B14F-4D97-AF65-F5344CB8AC3E}">
        <p14:creationId xmlns:p14="http://schemas.microsoft.com/office/powerpoint/2010/main" val="2938458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‹Nr.›</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1/30/2023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2517086"/>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e farbige Glühbirne mit Geschäftssymbolen">
            <a:extLst>
              <a:ext uri="{FF2B5EF4-FFF2-40B4-BE49-F238E27FC236}">
                <a16:creationId xmlns:a16="http://schemas.microsoft.com/office/drawing/2014/main" id="{ACA966E7-7A98-3337-EF44-FA8D2AA10886}"/>
              </a:ext>
            </a:extLst>
          </p:cNvPr>
          <p:cNvPicPr>
            <a:picLocks noChangeAspect="1"/>
          </p:cNvPicPr>
          <p:nvPr/>
        </p:nvPicPr>
        <p:blipFill rotWithShape="1">
          <a:blip r:embed="rId2"/>
          <a:srcRect t="11465" b="8178"/>
          <a:stretch/>
        </p:blipFill>
        <p:spPr>
          <a:xfrm>
            <a:off x="20" y="-462568"/>
            <a:ext cx="12191980" cy="7320568"/>
          </a:xfrm>
          <a:prstGeom prst="rect">
            <a:avLst/>
          </a:prstGeom>
        </p:spPr>
      </p:pic>
      <p:sp>
        <p:nvSpPr>
          <p:cNvPr id="11"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A6A19DB-66D8-05B7-F1B4-EF25FA6DB7BC}"/>
              </a:ext>
            </a:extLst>
          </p:cNvPr>
          <p:cNvSpPr>
            <a:spLocks noGrp="1"/>
          </p:cNvSpPr>
          <p:nvPr>
            <p:ph type="ctrTitle"/>
          </p:nvPr>
        </p:nvSpPr>
        <p:spPr>
          <a:xfrm>
            <a:off x="1048561" y="1066800"/>
            <a:ext cx="3931320" cy="2267193"/>
          </a:xfrm>
        </p:spPr>
        <p:txBody>
          <a:bodyPr>
            <a:normAutofit/>
          </a:bodyPr>
          <a:lstStyle/>
          <a:p>
            <a:r>
              <a:rPr lang="de-DE" dirty="0"/>
              <a:t>Spaß mit Schildkröten und Booten</a:t>
            </a:r>
          </a:p>
        </p:txBody>
      </p:sp>
      <p:sp>
        <p:nvSpPr>
          <p:cNvPr id="3" name="Untertitel 2">
            <a:extLst>
              <a:ext uri="{FF2B5EF4-FFF2-40B4-BE49-F238E27FC236}">
                <a16:creationId xmlns:a16="http://schemas.microsoft.com/office/drawing/2014/main" id="{2A10F51E-F0AA-8CAE-2B26-C9745E82AE05}"/>
              </a:ext>
            </a:extLst>
          </p:cNvPr>
          <p:cNvSpPr>
            <a:spLocks noGrp="1"/>
          </p:cNvSpPr>
          <p:nvPr>
            <p:ph type="subTitle" idx="1"/>
          </p:nvPr>
        </p:nvSpPr>
        <p:spPr>
          <a:xfrm>
            <a:off x="1048561" y="4327781"/>
            <a:ext cx="3931321" cy="1387217"/>
          </a:xfrm>
        </p:spPr>
        <p:txBody>
          <a:bodyPr>
            <a:normAutofit/>
          </a:bodyPr>
          <a:lstStyle/>
          <a:p>
            <a:r>
              <a:rPr lang="de-DE" dirty="0"/>
              <a:t>Ein paar Bilder und Hinweise aus meiner Arbeit für Björn</a:t>
            </a:r>
          </a:p>
          <a:p>
            <a:r>
              <a:rPr lang="de-DE" dirty="0"/>
              <a:t>(und andere </a:t>
            </a:r>
            <a:r>
              <a:rPr lang="de-DE" dirty="0" err="1"/>
              <a:t>HiWis</a:t>
            </a:r>
            <a:r>
              <a:rPr lang="de-DE" dirty="0"/>
              <a:t>)</a:t>
            </a:r>
          </a:p>
        </p:txBody>
      </p:sp>
      <p:grpSp>
        <p:nvGrpSpPr>
          <p:cNvPr id="13" name="Group 12">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3871114"/>
            <a:ext cx="867485" cy="115439"/>
            <a:chOff x="8910933" y="1861308"/>
            <a:chExt cx="867485" cy="115439"/>
          </a:xfrm>
        </p:grpSpPr>
        <p:sp>
          <p:nvSpPr>
            <p:cNvPr id="14" name="Rectangle 13">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41114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10094C81-4DDA-9D04-8A1E-6D3449F2BA8A}"/>
              </a:ext>
            </a:extLst>
          </p:cNvPr>
          <p:cNvPicPr>
            <a:picLocks noChangeAspect="1"/>
          </p:cNvPicPr>
          <p:nvPr/>
        </p:nvPicPr>
        <p:blipFill>
          <a:blip r:embed="rId2"/>
          <a:stretch>
            <a:fillRect/>
          </a:stretch>
        </p:blipFill>
        <p:spPr>
          <a:xfrm>
            <a:off x="672353" y="241718"/>
            <a:ext cx="5032550" cy="6374564"/>
          </a:xfrm>
          <a:prstGeom prst="rect">
            <a:avLst/>
          </a:prstGeom>
        </p:spPr>
      </p:pic>
      <p:pic>
        <p:nvPicPr>
          <p:cNvPr id="7" name="Grafik 6">
            <a:extLst>
              <a:ext uri="{FF2B5EF4-FFF2-40B4-BE49-F238E27FC236}">
                <a16:creationId xmlns:a16="http://schemas.microsoft.com/office/drawing/2014/main" id="{BD9D8306-544A-821A-C63A-F43AE29A7282}"/>
              </a:ext>
            </a:extLst>
          </p:cNvPr>
          <p:cNvPicPr>
            <a:picLocks noChangeAspect="1"/>
          </p:cNvPicPr>
          <p:nvPr/>
        </p:nvPicPr>
        <p:blipFill>
          <a:blip r:embed="rId3"/>
          <a:stretch>
            <a:fillRect/>
          </a:stretch>
        </p:blipFill>
        <p:spPr>
          <a:xfrm>
            <a:off x="6567781" y="241718"/>
            <a:ext cx="5032551" cy="6374564"/>
          </a:xfrm>
          <a:prstGeom prst="rect">
            <a:avLst/>
          </a:prstGeom>
        </p:spPr>
      </p:pic>
      <p:sp>
        <p:nvSpPr>
          <p:cNvPr id="2" name="Textfeld 1">
            <a:extLst>
              <a:ext uri="{FF2B5EF4-FFF2-40B4-BE49-F238E27FC236}">
                <a16:creationId xmlns:a16="http://schemas.microsoft.com/office/drawing/2014/main" id="{81E0DA05-4822-C254-2DF3-91B12C743C88}"/>
              </a:ext>
            </a:extLst>
          </p:cNvPr>
          <p:cNvSpPr txBox="1"/>
          <p:nvPr/>
        </p:nvSpPr>
        <p:spPr>
          <a:xfrm>
            <a:off x="8280000" y="4784400"/>
            <a:ext cx="3469060" cy="923330"/>
          </a:xfrm>
          <a:prstGeom prst="rect">
            <a:avLst/>
          </a:prstGeom>
          <a:solidFill>
            <a:schemeClr val="accent6">
              <a:lumMod val="20000"/>
              <a:lumOff val="80000"/>
            </a:schemeClr>
          </a:solidFill>
        </p:spPr>
        <p:txBody>
          <a:bodyPr wrap="square" rtlCol="0">
            <a:spAutoFit/>
          </a:bodyPr>
          <a:lstStyle/>
          <a:p>
            <a:r>
              <a:rPr lang="de-DE" dirty="0"/>
              <a:t>Über die Konsole kann man noch mehr über die Topics herausfinden, zum Beispiel welchen Typ sie haben</a:t>
            </a:r>
          </a:p>
        </p:txBody>
      </p:sp>
    </p:spTree>
    <p:extLst>
      <p:ext uri="{BB962C8B-B14F-4D97-AF65-F5344CB8AC3E}">
        <p14:creationId xmlns:p14="http://schemas.microsoft.com/office/powerpoint/2010/main" val="3761056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F5479D3D-64B9-E84C-5CE5-734A064620C1}"/>
              </a:ext>
            </a:extLst>
          </p:cNvPr>
          <p:cNvPicPr>
            <a:picLocks noChangeAspect="1"/>
          </p:cNvPicPr>
          <p:nvPr/>
        </p:nvPicPr>
        <p:blipFill>
          <a:blip r:embed="rId2"/>
          <a:stretch>
            <a:fillRect/>
          </a:stretch>
        </p:blipFill>
        <p:spPr>
          <a:xfrm>
            <a:off x="923887" y="789155"/>
            <a:ext cx="5172113" cy="5172113"/>
          </a:xfrm>
          <a:prstGeom prst="rect">
            <a:avLst/>
          </a:prstGeom>
        </p:spPr>
      </p:pic>
      <p:sp>
        <p:nvSpPr>
          <p:cNvPr id="2" name="Textfeld 1">
            <a:extLst>
              <a:ext uri="{FF2B5EF4-FFF2-40B4-BE49-F238E27FC236}">
                <a16:creationId xmlns:a16="http://schemas.microsoft.com/office/drawing/2014/main" id="{3FB2784A-09D1-231E-3B07-A023F35FBA95}"/>
              </a:ext>
            </a:extLst>
          </p:cNvPr>
          <p:cNvSpPr txBox="1"/>
          <p:nvPr/>
        </p:nvSpPr>
        <p:spPr>
          <a:xfrm>
            <a:off x="8280000" y="4784400"/>
            <a:ext cx="3469060" cy="1200329"/>
          </a:xfrm>
          <a:prstGeom prst="rect">
            <a:avLst/>
          </a:prstGeom>
          <a:solidFill>
            <a:schemeClr val="accent6">
              <a:lumMod val="20000"/>
              <a:lumOff val="80000"/>
            </a:schemeClr>
          </a:solidFill>
        </p:spPr>
        <p:txBody>
          <a:bodyPr wrap="square" rtlCol="0">
            <a:spAutoFit/>
          </a:bodyPr>
          <a:lstStyle/>
          <a:p>
            <a:r>
              <a:rPr lang="de-DE" dirty="0"/>
              <a:t>Um den Code zu inspizieren kann man entweder den Editor oder z.B. Visual Studio Code (kostenlos) nutzen</a:t>
            </a:r>
          </a:p>
        </p:txBody>
      </p:sp>
      <p:sp>
        <p:nvSpPr>
          <p:cNvPr id="3" name="Textfeld 2">
            <a:extLst>
              <a:ext uri="{FF2B5EF4-FFF2-40B4-BE49-F238E27FC236}">
                <a16:creationId xmlns:a16="http://schemas.microsoft.com/office/drawing/2014/main" id="{771D9BF4-6231-B2BF-E134-41A1B455F6EB}"/>
              </a:ext>
            </a:extLst>
          </p:cNvPr>
          <p:cNvSpPr txBox="1"/>
          <p:nvPr/>
        </p:nvSpPr>
        <p:spPr>
          <a:xfrm>
            <a:off x="8280000" y="1363541"/>
            <a:ext cx="3497635" cy="3139321"/>
          </a:xfrm>
          <a:prstGeom prst="rect">
            <a:avLst/>
          </a:prstGeom>
          <a:solidFill>
            <a:schemeClr val="accent5">
              <a:lumMod val="20000"/>
              <a:lumOff val="80000"/>
            </a:schemeClr>
          </a:solidFill>
        </p:spPr>
        <p:txBody>
          <a:bodyPr wrap="square" rtlCol="0">
            <a:spAutoFit/>
          </a:bodyPr>
          <a:lstStyle/>
          <a:p>
            <a:r>
              <a:rPr lang="de-DE" dirty="0"/>
              <a:t>2. Bei den bereits existierenden Knoten schauen, wie diese Programmiert sind. Hier in dem Auszug aus dem Quelltext des „twist2thrust“ Knoten kann man sehen wie die „</a:t>
            </a:r>
            <a:r>
              <a:rPr lang="de-DE" dirty="0" err="1"/>
              <a:t>data</a:t>
            </a:r>
            <a:r>
              <a:rPr lang="de-DE" dirty="0"/>
              <a:t>: 1.5“ aus dem rechten Screenshot der vorherigen Folie berechnet und an das „</a:t>
            </a:r>
            <a:r>
              <a:rPr lang="en-GB" dirty="0"/>
              <a:t>/</a:t>
            </a:r>
            <a:r>
              <a:rPr lang="en-GB" dirty="0" err="1"/>
              <a:t>wamv</a:t>
            </a:r>
            <a:r>
              <a:rPr lang="en-GB" dirty="0"/>
              <a:t>/thrusters/</a:t>
            </a:r>
            <a:r>
              <a:rPr lang="en-GB" dirty="0" err="1"/>
              <a:t>left_thrust_cmd</a:t>
            </a:r>
            <a:r>
              <a:rPr lang="en-GB" dirty="0"/>
              <a:t>” Topic (für den </a:t>
            </a:r>
            <a:r>
              <a:rPr lang="en-GB" dirty="0" err="1"/>
              <a:t>linken</a:t>
            </a:r>
            <a:r>
              <a:rPr lang="en-GB" dirty="0"/>
              <a:t> Motor) </a:t>
            </a:r>
            <a:r>
              <a:rPr lang="en-GB" dirty="0" err="1"/>
              <a:t>gesendet</a:t>
            </a:r>
            <a:r>
              <a:rPr lang="en-GB" dirty="0"/>
              <a:t> </a:t>
            </a:r>
            <a:r>
              <a:rPr lang="en-GB" dirty="0" err="1"/>
              <a:t>wird</a:t>
            </a:r>
            <a:endParaRPr lang="de-DE" dirty="0"/>
          </a:p>
        </p:txBody>
      </p:sp>
    </p:spTree>
    <p:extLst>
      <p:ext uri="{BB962C8B-B14F-4D97-AF65-F5344CB8AC3E}">
        <p14:creationId xmlns:p14="http://schemas.microsoft.com/office/powerpoint/2010/main" val="2540757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A9BE63-4A27-8D85-E773-6A819403E2BC}"/>
              </a:ext>
            </a:extLst>
          </p:cNvPr>
          <p:cNvSpPr>
            <a:spLocks noGrp="1"/>
          </p:cNvSpPr>
          <p:nvPr>
            <p:ph type="title"/>
          </p:nvPr>
        </p:nvSpPr>
        <p:spPr>
          <a:xfrm>
            <a:off x="1028700" y="723901"/>
            <a:ext cx="10134600" cy="685352"/>
          </a:xfrm>
        </p:spPr>
        <p:txBody>
          <a:bodyPr/>
          <a:lstStyle/>
          <a:p>
            <a:r>
              <a:rPr lang="de-DE" dirty="0"/>
              <a:t>Wie man ein Skript in das vorhandene Programm einbindet</a:t>
            </a:r>
          </a:p>
        </p:txBody>
      </p:sp>
      <p:sp>
        <p:nvSpPr>
          <p:cNvPr id="3" name="Inhaltsplatzhalter 2">
            <a:extLst>
              <a:ext uri="{FF2B5EF4-FFF2-40B4-BE49-F238E27FC236}">
                <a16:creationId xmlns:a16="http://schemas.microsoft.com/office/drawing/2014/main" id="{D89F6AB9-9DDC-D8B8-77E5-7825EE1C87B8}"/>
              </a:ext>
            </a:extLst>
          </p:cNvPr>
          <p:cNvSpPr>
            <a:spLocks noGrp="1"/>
          </p:cNvSpPr>
          <p:nvPr>
            <p:ph sz="half" idx="1"/>
          </p:nvPr>
        </p:nvSpPr>
        <p:spPr>
          <a:xfrm>
            <a:off x="1037305" y="1705087"/>
            <a:ext cx="4953000" cy="4448605"/>
          </a:xfrm>
        </p:spPr>
        <p:txBody>
          <a:bodyPr>
            <a:normAutofit fontScale="92500"/>
          </a:bodyPr>
          <a:lstStyle/>
          <a:p>
            <a:pPr marL="342900" indent="-342900">
              <a:buFont typeface="Arial" panose="020B0604020202020204" pitchFamily="34" charset="0"/>
              <a:buChar char="•"/>
            </a:pPr>
            <a:r>
              <a:rPr lang="de-DE" sz="1900" dirty="0"/>
              <a:t>Im Ordner ~\</a:t>
            </a:r>
            <a:r>
              <a:rPr lang="de-DE" sz="1900" dirty="0" err="1"/>
              <a:t>vrx_ws</a:t>
            </a:r>
            <a:r>
              <a:rPr lang="de-DE" sz="1900" dirty="0"/>
              <a:t>\</a:t>
            </a:r>
            <a:r>
              <a:rPr lang="de-DE" sz="1900" dirty="0" err="1"/>
              <a:t>src</a:t>
            </a:r>
            <a:r>
              <a:rPr lang="de-DE" sz="1900" dirty="0"/>
              <a:t>\</a:t>
            </a:r>
            <a:r>
              <a:rPr lang="de-DE" sz="1900" dirty="0" err="1"/>
              <a:t>vrx</a:t>
            </a:r>
            <a:r>
              <a:rPr lang="de-DE" sz="1900" dirty="0"/>
              <a:t>\</a:t>
            </a:r>
            <a:r>
              <a:rPr lang="de-DE" sz="1900" dirty="0" err="1"/>
              <a:t>vrx_gazebo</a:t>
            </a:r>
            <a:r>
              <a:rPr lang="de-DE" sz="1900" dirty="0"/>
              <a:t>\</a:t>
            </a:r>
            <a:r>
              <a:rPr lang="de-DE" sz="1900" dirty="0" err="1"/>
              <a:t>scripts</a:t>
            </a:r>
            <a:r>
              <a:rPr lang="de-DE" sz="1900" dirty="0"/>
              <a:t> eine neue Python Datei erstellen (hier kleine_fahrt_skript.py genannt)</a:t>
            </a:r>
          </a:p>
          <a:p>
            <a:pPr marL="342900" indent="-342900">
              <a:buFont typeface="Arial" panose="020B0604020202020204" pitchFamily="34" charset="0"/>
              <a:buChar char="•"/>
            </a:pPr>
            <a:r>
              <a:rPr lang="de-DE" sz="1900" dirty="0"/>
              <a:t>Im Überordner in der CMakeLists.txt ganz unten unter „# Python Scripts“ das Skript hinzufügen:</a:t>
            </a:r>
          </a:p>
          <a:p>
            <a:endParaRPr lang="de-DE" dirty="0"/>
          </a:p>
        </p:txBody>
      </p:sp>
      <p:sp>
        <p:nvSpPr>
          <p:cNvPr id="4" name="Inhaltsplatzhalter 3">
            <a:extLst>
              <a:ext uri="{FF2B5EF4-FFF2-40B4-BE49-F238E27FC236}">
                <a16:creationId xmlns:a16="http://schemas.microsoft.com/office/drawing/2014/main" id="{461164D0-96BD-334A-21D9-BC965BE84067}"/>
              </a:ext>
            </a:extLst>
          </p:cNvPr>
          <p:cNvSpPr>
            <a:spLocks noGrp="1"/>
          </p:cNvSpPr>
          <p:nvPr>
            <p:ph sz="half" idx="2"/>
          </p:nvPr>
        </p:nvSpPr>
        <p:spPr>
          <a:xfrm>
            <a:off x="6172200" y="1705087"/>
            <a:ext cx="4953000" cy="4448605"/>
          </a:xfrm>
        </p:spPr>
        <p:txBody>
          <a:bodyPr>
            <a:normAutofit fontScale="92500"/>
          </a:bodyPr>
          <a:lstStyle/>
          <a:p>
            <a:pPr marL="342900" indent="-342900">
              <a:buFont typeface="Arial" panose="020B0604020202020204" pitchFamily="34" charset="0"/>
              <a:buChar char="•"/>
            </a:pPr>
            <a:r>
              <a:rPr lang="de-DE" dirty="0"/>
              <a:t>Das Projekt neu mit </a:t>
            </a:r>
            <a:r>
              <a:rPr lang="de-DE" dirty="0" err="1"/>
              <a:t>catkin_make</a:t>
            </a:r>
            <a:r>
              <a:rPr lang="de-DE" dirty="0"/>
              <a:t> bauen</a:t>
            </a:r>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a:t>Das Python Skript kann auch nach dem Bauen des Projekts weiter bearbeitet werden</a:t>
            </a:r>
          </a:p>
          <a:p>
            <a:endParaRPr lang="de-DE" dirty="0"/>
          </a:p>
        </p:txBody>
      </p:sp>
      <p:pic>
        <p:nvPicPr>
          <p:cNvPr id="5" name="Grafik 4">
            <a:extLst>
              <a:ext uri="{FF2B5EF4-FFF2-40B4-BE49-F238E27FC236}">
                <a16:creationId xmlns:a16="http://schemas.microsoft.com/office/drawing/2014/main" id="{4245C45F-B561-6B63-9D53-17C23435C2E7}"/>
              </a:ext>
            </a:extLst>
          </p:cNvPr>
          <p:cNvPicPr>
            <a:picLocks noChangeAspect="1"/>
          </p:cNvPicPr>
          <p:nvPr/>
        </p:nvPicPr>
        <p:blipFill>
          <a:blip r:embed="rId2"/>
          <a:stretch>
            <a:fillRect/>
          </a:stretch>
        </p:blipFill>
        <p:spPr>
          <a:xfrm>
            <a:off x="1425117" y="4078513"/>
            <a:ext cx="4177376" cy="2327036"/>
          </a:xfrm>
          <a:prstGeom prst="rect">
            <a:avLst/>
          </a:prstGeom>
        </p:spPr>
      </p:pic>
      <p:pic>
        <p:nvPicPr>
          <p:cNvPr id="6" name="Grafik 5">
            <a:extLst>
              <a:ext uri="{FF2B5EF4-FFF2-40B4-BE49-F238E27FC236}">
                <a16:creationId xmlns:a16="http://schemas.microsoft.com/office/drawing/2014/main" id="{1DE2305B-3117-9E20-0721-6D8F01FF823B}"/>
              </a:ext>
            </a:extLst>
          </p:cNvPr>
          <p:cNvPicPr>
            <a:picLocks noChangeAspect="1"/>
          </p:cNvPicPr>
          <p:nvPr/>
        </p:nvPicPr>
        <p:blipFill>
          <a:blip r:embed="rId3"/>
          <a:stretch>
            <a:fillRect/>
          </a:stretch>
        </p:blipFill>
        <p:spPr>
          <a:xfrm>
            <a:off x="7797970" y="2138083"/>
            <a:ext cx="2110662" cy="3143892"/>
          </a:xfrm>
          <a:prstGeom prst="rect">
            <a:avLst/>
          </a:prstGeom>
        </p:spPr>
      </p:pic>
    </p:spTree>
    <p:extLst>
      <p:ext uri="{BB962C8B-B14F-4D97-AF65-F5344CB8AC3E}">
        <p14:creationId xmlns:p14="http://schemas.microsoft.com/office/powerpoint/2010/main" val="2445375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153154-B971-4EA8-2AAF-BB1FFA14114F}"/>
              </a:ext>
            </a:extLst>
          </p:cNvPr>
          <p:cNvSpPr>
            <a:spLocks noGrp="1"/>
          </p:cNvSpPr>
          <p:nvPr>
            <p:ph type="title"/>
          </p:nvPr>
        </p:nvSpPr>
        <p:spPr>
          <a:xfrm>
            <a:off x="1028700" y="723901"/>
            <a:ext cx="10134600" cy="714374"/>
          </a:xfrm>
        </p:spPr>
        <p:txBody>
          <a:bodyPr>
            <a:normAutofit/>
          </a:bodyPr>
          <a:lstStyle/>
          <a:p>
            <a:pPr>
              <a:lnSpc>
                <a:spcPct val="100000"/>
              </a:lnSpc>
            </a:pPr>
            <a:r>
              <a:rPr lang="de-DE" kern="900" dirty="0"/>
              <a:t>Positionsausgabe</a:t>
            </a:r>
          </a:p>
        </p:txBody>
      </p:sp>
      <p:pic>
        <p:nvPicPr>
          <p:cNvPr id="5" name="Inhaltsplatzhalter 4">
            <a:extLst>
              <a:ext uri="{FF2B5EF4-FFF2-40B4-BE49-F238E27FC236}">
                <a16:creationId xmlns:a16="http://schemas.microsoft.com/office/drawing/2014/main" id="{6D4B8290-9DF5-E13E-22E7-61C0CD307F90}"/>
              </a:ext>
            </a:extLst>
          </p:cNvPr>
          <p:cNvPicPr>
            <a:picLocks noGrp="1" noChangeAspect="1"/>
          </p:cNvPicPr>
          <p:nvPr>
            <p:ph idx="1"/>
          </p:nvPr>
        </p:nvPicPr>
        <p:blipFill>
          <a:blip r:embed="rId2"/>
          <a:stretch>
            <a:fillRect/>
          </a:stretch>
        </p:blipFill>
        <p:spPr>
          <a:xfrm>
            <a:off x="933424" y="2180532"/>
            <a:ext cx="6724165" cy="3296343"/>
          </a:xfrm>
        </p:spPr>
      </p:pic>
      <p:sp>
        <p:nvSpPr>
          <p:cNvPr id="3" name="Textfeld 2">
            <a:extLst>
              <a:ext uri="{FF2B5EF4-FFF2-40B4-BE49-F238E27FC236}">
                <a16:creationId xmlns:a16="http://schemas.microsoft.com/office/drawing/2014/main" id="{0BB9616C-622A-D1AC-3D2F-16C31E661509}"/>
              </a:ext>
            </a:extLst>
          </p:cNvPr>
          <p:cNvSpPr txBox="1"/>
          <p:nvPr/>
        </p:nvSpPr>
        <p:spPr>
          <a:xfrm>
            <a:off x="8280000" y="1363541"/>
            <a:ext cx="3673875" cy="3139321"/>
          </a:xfrm>
          <a:prstGeom prst="rect">
            <a:avLst/>
          </a:prstGeom>
          <a:solidFill>
            <a:schemeClr val="accent5">
              <a:lumMod val="20000"/>
              <a:lumOff val="80000"/>
            </a:schemeClr>
          </a:solidFill>
        </p:spPr>
        <p:txBody>
          <a:bodyPr wrap="square" rtlCol="0">
            <a:spAutoFit/>
          </a:bodyPr>
          <a:lstStyle/>
          <a:p>
            <a:r>
              <a:rPr lang="de-DE" dirty="0"/>
              <a:t>3. Für die Steuerung des Schiffes ist es natürlich auch wichtig die Position des Bootes zu kennen. Das Boot hat einen GPS Sensor, es stellte sich allerdings heraus, dass das Nutzen der GPS Position umständlich ist, da man die GPS Position der Bojen nicht </a:t>
            </a:r>
            <a:r>
              <a:rPr lang="de-DE" dirty="0" err="1"/>
              <a:t>kennt.Also</a:t>
            </a:r>
            <a:r>
              <a:rPr lang="de-DE" dirty="0"/>
              <a:t> wird die Position in </a:t>
            </a:r>
            <a:r>
              <a:rPr lang="de-DE" dirty="0" err="1"/>
              <a:t>Gazebo</a:t>
            </a:r>
            <a:r>
              <a:rPr lang="de-DE" dirty="0"/>
              <a:t> Koordinaten aus dem „/</a:t>
            </a:r>
            <a:r>
              <a:rPr lang="de-DE" dirty="0" err="1"/>
              <a:t>gazebo</a:t>
            </a:r>
            <a:r>
              <a:rPr lang="de-DE" dirty="0"/>
              <a:t>/</a:t>
            </a:r>
            <a:r>
              <a:rPr lang="de-DE" dirty="0" err="1"/>
              <a:t>model_states</a:t>
            </a:r>
            <a:r>
              <a:rPr lang="de-DE" dirty="0"/>
              <a:t>“ Topic ausgelesen</a:t>
            </a:r>
          </a:p>
        </p:txBody>
      </p:sp>
      <p:sp>
        <p:nvSpPr>
          <p:cNvPr id="4" name="Textfeld 3">
            <a:extLst>
              <a:ext uri="{FF2B5EF4-FFF2-40B4-BE49-F238E27FC236}">
                <a16:creationId xmlns:a16="http://schemas.microsoft.com/office/drawing/2014/main" id="{ED70E4CE-F81C-01F8-1A5E-F34899853D3C}"/>
              </a:ext>
            </a:extLst>
          </p:cNvPr>
          <p:cNvSpPr txBox="1"/>
          <p:nvPr/>
        </p:nvSpPr>
        <p:spPr>
          <a:xfrm>
            <a:off x="8279999" y="4784400"/>
            <a:ext cx="3673875" cy="1754326"/>
          </a:xfrm>
          <a:prstGeom prst="rect">
            <a:avLst/>
          </a:prstGeom>
          <a:solidFill>
            <a:schemeClr val="accent6">
              <a:lumMod val="20000"/>
              <a:lumOff val="80000"/>
            </a:schemeClr>
          </a:solidFill>
        </p:spPr>
        <p:txBody>
          <a:bodyPr wrap="square" rtlCol="0">
            <a:spAutoFit/>
          </a:bodyPr>
          <a:lstStyle/>
          <a:p>
            <a:r>
              <a:rPr lang="de-DE" dirty="0"/>
              <a:t>Die Position der Bojen in </a:t>
            </a:r>
            <a:r>
              <a:rPr lang="de-DE" dirty="0" err="1"/>
              <a:t>Gazebo</a:t>
            </a:r>
            <a:r>
              <a:rPr lang="de-DE" dirty="0"/>
              <a:t> Koordinaten kann man in der graphischen Oberfläche auslesen, indem man auf eine Boje klickt und auf der linken Seitenleiste unter „Pose“ nachschaut</a:t>
            </a:r>
          </a:p>
        </p:txBody>
      </p:sp>
    </p:spTree>
    <p:extLst>
      <p:ext uri="{BB962C8B-B14F-4D97-AF65-F5344CB8AC3E}">
        <p14:creationId xmlns:p14="http://schemas.microsoft.com/office/powerpoint/2010/main" val="685684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8B8DE3C2-0755-4C25-7FA7-EAA81D12367D}"/>
              </a:ext>
            </a:extLst>
          </p:cNvPr>
          <p:cNvPicPr>
            <a:picLocks noChangeAspect="1"/>
          </p:cNvPicPr>
          <p:nvPr/>
        </p:nvPicPr>
        <p:blipFill>
          <a:blip r:embed="rId2"/>
          <a:stretch>
            <a:fillRect/>
          </a:stretch>
        </p:blipFill>
        <p:spPr>
          <a:xfrm>
            <a:off x="3657967" y="2161903"/>
            <a:ext cx="2857899" cy="1829055"/>
          </a:xfrm>
          <a:prstGeom prst="rect">
            <a:avLst/>
          </a:prstGeom>
        </p:spPr>
      </p:pic>
      <p:pic>
        <p:nvPicPr>
          <p:cNvPr id="7" name="Grafik 6">
            <a:extLst>
              <a:ext uri="{FF2B5EF4-FFF2-40B4-BE49-F238E27FC236}">
                <a16:creationId xmlns:a16="http://schemas.microsoft.com/office/drawing/2014/main" id="{937CC9D3-ACF3-9246-BB58-D02F174CBD6F}"/>
              </a:ext>
            </a:extLst>
          </p:cNvPr>
          <p:cNvPicPr>
            <a:picLocks noChangeAspect="1"/>
          </p:cNvPicPr>
          <p:nvPr/>
        </p:nvPicPr>
        <p:blipFill>
          <a:blip r:embed="rId3"/>
          <a:stretch>
            <a:fillRect/>
          </a:stretch>
        </p:blipFill>
        <p:spPr>
          <a:xfrm>
            <a:off x="814116" y="2161903"/>
            <a:ext cx="2553056" cy="1800476"/>
          </a:xfrm>
          <a:prstGeom prst="rect">
            <a:avLst/>
          </a:prstGeom>
        </p:spPr>
      </p:pic>
      <p:pic>
        <p:nvPicPr>
          <p:cNvPr id="9" name="Grafik 8">
            <a:extLst>
              <a:ext uri="{FF2B5EF4-FFF2-40B4-BE49-F238E27FC236}">
                <a16:creationId xmlns:a16="http://schemas.microsoft.com/office/drawing/2014/main" id="{FD876A14-9226-6941-64CD-7C21135CA54C}"/>
              </a:ext>
            </a:extLst>
          </p:cNvPr>
          <p:cNvPicPr>
            <a:picLocks noChangeAspect="1"/>
          </p:cNvPicPr>
          <p:nvPr/>
        </p:nvPicPr>
        <p:blipFill>
          <a:blip r:embed="rId4"/>
          <a:stretch>
            <a:fillRect/>
          </a:stretch>
        </p:blipFill>
        <p:spPr>
          <a:xfrm>
            <a:off x="1595166" y="4311716"/>
            <a:ext cx="2629267" cy="1819529"/>
          </a:xfrm>
          <a:prstGeom prst="rect">
            <a:avLst/>
          </a:prstGeom>
        </p:spPr>
      </p:pic>
      <p:sp>
        <p:nvSpPr>
          <p:cNvPr id="8" name="Titel 1">
            <a:extLst>
              <a:ext uri="{FF2B5EF4-FFF2-40B4-BE49-F238E27FC236}">
                <a16:creationId xmlns:a16="http://schemas.microsoft.com/office/drawing/2014/main" id="{F23C8E5A-1AB5-4BE7-9222-616ADF96750C}"/>
              </a:ext>
            </a:extLst>
          </p:cNvPr>
          <p:cNvSpPr>
            <a:spLocks noGrp="1"/>
          </p:cNvSpPr>
          <p:nvPr>
            <p:ph type="title"/>
          </p:nvPr>
        </p:nvSpPr>
        <p:spPr>
          <a:xfrm>
            <a:off x="1028700" y="723901"/>
            <a:ext cx="10134600" cy="714374"/>
          </a:xfrm>
        </p:spPr>
        <p:txBody>
          <a:bodyPr>
            <a:normAutofit/>
          </a:bodyPr>
          <a:lstStyle/>
          <a:p>
            <a:pPr>
              <a:lnSpc>
                <a:spcPct val="100000"/>
              </a:lnSpc>
            </a:pPr>
            <a:r>
              <a:rPr lang="de-DE" kern="900" dirty="0"/>
              <a:t>Positionsausgabe</a:t>
            </a:r>
          </a:p>
        </p:txBody>
      </p:sp>
      <p:sp>
        <p:nvSpPr>
          <p:cNvPr id="14" name="Textfeld 13">
            <a:extLst>
              <a:ext uri="{FF2B5EF4-FFF2-40B4-BE49-F238E27FC236}">
                <a16:creationId xmlns:a16="http://schemas.microsoft.com/office/drawing/2014/main" id="{30FA3830-8B81-10C4-AD9B-4F5D4AB65955}"/>
              </a:ext>
            </a:extLst>
          </p:cNvPr>
          <p:cNvSpPr txBox="1"/>
          <p:nvPr/>
        </p:nvSpPr>
        <p:spPr>
          <a:xfrm>
            <a:off x="8280000" y="1363541"/>
            <a:ext cx="3497635" cy="2585323"/>
          </a:xfrm>
          <a:prstGeom prst="rect">
            <a:avLst/>
          </a:prstGeom>
          <a:solidFill>
            <a:schemeClr val="accent5">
              <a:lumMod val="20000"/>
              <a:lumOff val="80000"/>
            </a:schemeClr>
          </a:solidFill>
        </p:spPr>
        <p:txBody>
          <a:bodyPr wrap="square" rtlCol="0">
            <a:spAutoFit/>
          </a:bodyPr>
          <a:lstStyle/>
          <a:p>
            <a:r>
              <a:rPr lang="de-DE" dirty="0"/>
              <a:t>So wird die Position im </a:t>
            </a:r>
            <a:r>
              <a:rPr lang="de-DE" sz="1800" kern="1200" dirty="0">
                <a:solidFill>
                  <a:srgbClr val="000000"/>
                </a:solidFill>
                <a:effectLst/>
                <a:latin typeface="Bembo" panose="02020502050201020203" pitchFamily="18" charset="0"/>
                <a:ea typeface="+mn-ea"/>
                <a:cs typeface="+mn-cs"/>
              </a:rPr>
              <a:t>„/</a:t>
            </a:r>
            <a:r>
              <a:rPr lang="de-DE" sz="1800" kern="1200" dirty="0" err="1">
                <a:solidFill>
                  <a:srgbClr val="000000"/>
                </a:solidFill>
                <a:effectLst/>
                <a:latin typeface="Bembo" panose="02020502050201020203" pitchFamily="18" charset="0"/>
                <a:ea typeface="+mn-ea"/>
                <a:cs typeface="+mn-cs"/>
              </a:rPr>
              <a:t>gazebo</a:t>
            </a:r>
            <a:r>
              <a:rPr lang="de-DE" sz="1800" kern="1200" dirty="0">
                <a:solidFill>
                  <a:srgbClr val="000000"/>
                </a:solidFill>
                <a:effectLst/>
                <a:latin typeface="Bembo" panose="02020502050201020203" pitchFamily="18" charset="0"/>
                <a:ea typeface="+mn-ea"/>
                <a:cs typeface="+mn-cs"/>
              </a:rPr>
              <a:t>/</a:t>
            </a:r>
            <a:r>
              <a:rPr lang="de-DE" sz="1800" kern="1200" dirty="0" err="1">
                <a:solidFill>
                  <a:srgbClr val="000000"/>
                </a:solidFill>
                <a:effectLst/>
                <a:latin typeface="Bembo" panose="02020502050201020203" pitchFamily="18" charset="0"/>
                <a:ea typeface="+mn-ea"/>
                <a:cs typeface="+mn-cs"/>
              </a:rPr>
              <a:t>model_states</a:t>
            </a:r>
            <a:r>
              <a:rPr lang="de-DE" sz="1800" kern="1200" dirty="0">
                <a:solidFill>
                  <a:srgbClr val="000000"/>
                </a:solidFill>
                <a:effectLst/>
                <a:latin typeface="Bembo" panose="02020502050201020203" pitchFamily="18" charset="0"/>
                <a:ea typeface="+mn-ea"/>
                <a:cs typeface="+mn-cs"/>
              </a:rPr>
              <a:t>“ Topic ausgegeben. Das Format für die Orientierung des Bootes nennt sich </a:t>
            </a:r>
            <a:r>
              <a:rPr lang="de-DE" dirty="0">
                <a:solidFill>
                  <a:srgbClr val="000000"/>
                </a:solidFill>
                <a:latin typeface="Bembo" panose="02020502050201020203" pitchFamily="18" charset="0"/>
              </a:rPr>
              <a:t>Q</a:t>
            </a:r>
            <a:r>
              <a:rPr lang="de-DE" sz="1800" kern="1200" dirty="0">
                <a:solidFill>
                  <a:srgbClr val="000000"/>
                </a:solidFill>
                <a:effectLst/>
                <a:latin typeface="Bembo" panose="02020502050201020203" pitchFamily="18" charset="0"/>
                <a:ea typeface="+mn-ea"/>
                <a:cs typeface="+mn-cs"/>
              </a:rPr>
              <a:t>uaternion. Für die Rotation um die z-Achse (</a:t>
            </a:r>
            <a:r>
              <a:rPr lang="de-DE" sz="1800" kern="1200" dirty="0" err="1">
                <a:solidFill>
                  <a:srgbClr val="000000"/>
                </a:solidFill>
                <a:effectLst/>
                <a:latin typeface="Bembo" panose="02020502050201020203" pitchFamily="18" charset="0"/>
                <a:ea typeface="+mn-ea"/>
                <a:cs typeface="+mn-cs"/>
              </a:rPr>
              <a:t>yaw</a:t>
            </a:r>
            <a:r>
              <a:rPr lang="de-DE" sz="1800" kern="1200" dirty="0">
                <a:solidFill>
                  <a:srgbClr val="000000"/>
                </a:solidFill>
                <a:effectLst/>
                <a:latin typeface="Bembo" panose="02020502050201020203" pitchFamily="18" charset="0"/>
                <a:ea typeface="+mn-ea"/>
                <a:cs typeface="+mn-cs"/>
              </a:rPr>
              <a:t>) des Bootes muss eine zusätzliche Funktion zur Umrechnung in den Code importiert werden </a:t>
            </a:r>
            <a:endParaRPr lang="de-DE" dirty="0"/>
          </a:p>
        </p:txBody>
      </p:sp>
      <p:sp>
        <p:nvSpPr>
          <p:cNvPr id="15" name="Textfeld 14">
            <a:extLst>
              <a:ext uri="{FF2B5EF4-FFF2-40B4-BE49-F238E27FC236}">
                <a16:creationId xmlns:a16="http://schemas.microsoft.com/office/drawing/2014/main" id="{1C463027-09EF-C334-DFF4-197209664BBC}"/>
              </a:ext>
            </a:extLst>
          </p:cNvPr>
          <p:cNvSpPr txBox="1"/>
          <p:nvPr/>
        </p:nvSpPr>
        <p:spPr>
          <a:xfrm>
            <a:off x="8280000" y="4784400"/>
            <a:ext cx="3469060" cy="923330"/>
          </a:xfrm>
          <a:prstGeom prst="rect">
            <a:avLst/>
          </a:prstGeom>
          <a:solidFill>
            <a:schemeClr val="accent6">
              <a:lumMod val="20000"/>
              <a:lumOff val="80000"/>
            </a:schemeClr>
          </a:solidFill>
        </p:spPr>
        <p:txBody>
          <a:bodyPr wrap="square" rtlCol="0">
            <a:spAutoFit/>
          </a:bodyPr>
          <a:lstStyle/>
          <a:p>
            <a:r>
              <a:rPr lang="de-DE" dirty="0"/>
              <a:t>Mehr Hinweise sind in den Kommentaren im Quellcode gegeben</a:t>
            </a:r>
          </a:p>
        </p:txBody>
      </p:sp>
    </p:spTree>
    <p:extLst>
      <p:ext uri="{BB962C8B-B14F-4D97-AF65-F5344CB8AC3E}">
        <p14:creationId xmlns:p14="http://schemas.microsoft.com/office/powerpoint/2010/main" val="3555087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24BD17-8756-8BC4-EC40-8D7417C9B064}"/>
              </a:ext>
            </a:extLst>
          </p:cNvPr>
          <p:cNvSpPr>
            <a:spLocks noGrp="1"/>
          </p:cNvSpPr>
          <p:nvPr>
            <p:ph type="title"/>
          </p:nvPr>
        </p:nvSpPr>
        <p:spPr>
          <a:xfrm>
            <a:off x="1028700" y="723900"/>
            <a:ext cx="10134600" cy="666749"/>
          </a:xfrm>
        </p:spPr>
        <p:txBody>
          <a:bodyPr>
            <a:normAutofit/>
          </a:bodyPr>
          <a:lstStyle/>
          <a:p>
            <a:r>
              <a:rPr lang="de-DE" dirty="0"/>
              <a:t>Neue Bojen und Hinderniskurse erstellen</a:t>
            </a:r>
          </a:p>
        </p:txBody>
      </p:sp>
      <p:sp>
        <p:nvSpPr>
          <p:cNvPr id="3" name="Inhaltsplatzhalter 2">
            <a:extLst>
              <a:ext uri="{FF2B5EF4-FFF2-40B4-BE49-F238E27FC236}">
                <a16:creationId xmlns:a16="http://schemas.microsoft.com/office/drawing/2014/main" id="{6CF5D274-BB4F-19DD-0FE0-8AD0DB5A4912}"/>
              </a:ext>
            </a:extLst>
          </p:cNvPr>
          <p:cNvSpPr>
            <a:spLocks noGrp="1"/>
          </p:cNvSpPr>
          <p:nvPr>
            <p:ph idx="1"/>
          </p:nvPr>
        </p:nvSpPr>
        <p:spPr/>
        <p:txBody>
          <a:bodyPr/>
          <a:lstStyle/>
          <a:p>
            <a:pPr marL="342900" indent="-342900">
              <a:buFont typeface="Arial" panose="020B0604020202020204" pitchFamily="34" charset="0"/>
              <a:buChar char="•"/>
            </a:pPr>
            <a:r>
              <a:rPr lang="de-DE" dirty="0" err="1"/>
              <a:t>Vrx.launch</a:t>
            </a:r>
            <a:r>
              <a:rPr lang="de-DE" dirty="0"/>
              <a:t> -&gt; Bestimmt das .</a:t>
            </a:r>
            <a:r>
              <a:rPr lang="de-DE" dirty="0" err="1"/>
              <a:t>word</a:t>
            </a:r>
            <a:r>
              <a:rPr lang="de-DE" dirty="0"/>
              <a:t> </a:t>
            </a:r>
            <a:r>
              <a:rPr lang="de-DE" dirty="0" err="1"/>
              <a:t>file</a:t>
            </a:r>
            <a:r>
              <a:rPr lang="de-DE" dirty="0"/>
              <a:t>, welches genutzt wird</a:t>
            </a:r>
          </a:p>
          <a:p>
            <a:pPr marL="342900" indent="-342900">
              <a:buFont typeface="Arial" panose="020B0604020202020204" pitchFamily="34" charset="0"/>
              <a:buChar char="•"/>
            </a:pPr>
            <a:r>
              <a:rPr lang="de-DE" dirty="0"/>
              <a:t>In ~\vrx_ws\src\vrx\vrx_gazebo\</a:t>
            </a:r>
            <a:r>
              <a:rPr lang="de-DE" dirty="0" err="1"/>
              <a:t>worlds</a:t>
            </a:r>
            <a:r>
              <a:rPr lang="de-DE" dirty="0"/>
              <a:t> ist die .</a:t>
            </a:r>
            <a:r>
              <a:rPr lang="de-DE" dirty="0" err="1"/>
              <a:t>world</a:t>
            </a:r>
            <a:r>
              <a:rPr lang="de-DE" dirty="0"/>
              <a:t> Datei abgelegt, hier wird z.B. ein Kurs mit mehreren Bojen geladen, aber auch einzelne Bojen</a:t>
            </a:r>
          </a:p>
          <a:p>
            <a:pPr marL="342900" indent="-342900">
              <a:buFont typeface="Arial" panose="020B0604020202020204" pitchFamily="34" charset="0"/>
              <a:buChar char="•"/>
            </a:pPr>
            <a:r>
              <a:rPr lang="de-DE" dirty="0"/>
              <a:t>Ein Kurs mit mehreren Bojen wird einem Model Ordner unter ~\vrx_ws\src\vrx\vrx_gazebo\</a:t>
            </a:r>
            <a:r>
              <a:rPr lang="de-DE" dirty="0" err="1"/>
              <a:t>models</a:t>
            </a:r>
            <a:r>
              <a:rPr lang="de-DE" dirty="0"/>
              <a:t> angelegt. Hierbei ist vor allem die .</a:t>
            </a:r>
            <a:r>
              <a:rPr lang="de-DE" dirty="0" err="1"/>
              <a:t>sdf</a:t>
            </a:r>
            <a:r>
              <a:rPr lang="de-DE" dirty="0"/>
              <a:t> Datei wichtig</a:t>
            </a:r>
          </a:p>
        </p:txBody>
      </p:sp>
    </p:spTree>
    <p:extLst>
      <p:ext uri="{BB962C8B-B14F-4D97-AF65-F5344CB8AC3E}">
        <p14:creationId xmlns:p14="http://schemas.microsoft.com/office/powerpoint/2010/main" val="865613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A0BD1EE1-C160-F097-FAF1-D9AF965F67D1}"/>
              </a:ext>
            </a:extLst>
          </p:cNvPr>
          <p:cNvPicPr>
            <a:picLocks noGrp="1" noChangeAspect="1"/>
          </p:cNvPicPr>
          <p:nvPr>
            <p:ph idx="1"/>
          </p:nvPr>
        </p:nvPicPr>
        <p:blipFill rotWithShape="1">
          <a:blip r:embed="rId2"/>
          <a:stretch/>
        </p:blipFill>
        <p:spPr>
          <a:xfrm>
            <a:off x="1276171" y="215780"/>
            <a:ext cx="9639657" cy="6426439"/>
          </a:xfrm>
          <a:prstGeom prst="rect">
            <a:avLst/>
          </a:prstGeom>
        </p:spPr>
      </p:pic>
      <p:sp>
        <p:nvSpPr>
          <p:cNvPr id="2" name="Textfeld 1">
            <a:extLst>
              <a:ext uri="{FF2B5EF4-FFF2-40B4-BE49-F238E27FC236}">
                <a16:creationId xmlns:a16="http://schemas.microsoft.com/office/drawing/2014/main" id="{E52FB976-FBFE-8A3C-6F66-029EA23448E5}"/>
              </a:ext>
            </a:extLst>
          </p:cNvPr>
          <p:cNvSpPr txBox="1"/>
          <p:nvPr/>
        </p:nvSpPr>
        <p:spPr>
          <a:xfrm>
            <a:off x="8280000" y="2880000"/>
            <a:ext cx="3376246" cy="1200329"/>
          </a:xfrm>
          <a:prstGeom prst="rect">
            <a:avLst/>
          </a:prstGeom>
          <a:solidFill>
            <a:schemeClr val="accent6">
              <a:lumMod val="20000"/>
              <a:lumOff val="80000"/>
            </a:schemeClr>
          </a:solidFill>
        </p:spPr>
        <p:txBody>
          <a:bodyPr wrap="square" rtlCol="0">
            <a:spAutoFit/>
          </a:bodyPr>
          <a:lstStyle/>
          <a:p>
            <a:r>
              <a:rPr lang="de-DE" dirty="0"/>
              <a:t>Ein vorgefertigtes Skript liest die Tastatureingaben und sendet anhand dessen Befehle über das entsprechende Topic</a:t>
            </a:r>
          </a:p>
        </p:txBody>
      </p:sp>
    </p:spTree>
    <p:extLst>
      <p:ext uri="{BB962C8B-B14F-4D97-AF65-F5344CB8AC3E}">
        <p14:creationId xmlns:p14="http://schemas.microsoft.com/office/powerpoint/2010/main" val="3416960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nhaltsplatzhalter 3">
            <a:extLst>
              <a:ext uri="{FF2B5EF4-FFF2-40B4-BE49-F238E27FC236}">
                <a16:creationId xmlns:a16="http://schemas.microsoft.com/office/drawing/2014/main" id="{0B90686E-A9CB-44ED-B6D2-288BB5967E52}"/>
              </a:ext>
            </a:extLst>
          </p:cNvPr>
          <p:cNvPicPr>
            <a:picLocks noGrp="1" noChangeAspect="1"/>
          </p:cNvPicPr>
          <p:nvPr>
            <p:ph idx="1"/>
          </p:nvPr>
        </p:nvPicPr>
        <p:blipFill>
          <a:blip r:embed="rId2"/>
          <a:stretch>
            <a:fillRect/>
          </a:stretch>
        </p:blipFill>
        <p:spPr>
          <a:xfrm>
            <a:off x="335041" y="159390"/>
            <a:ext cx="11602907" cy="6526636"/>
          </a:xfrm>
          <a:prstGeom prst="rect">
            <a:avLst/>
          </a:prstGeom>
        </p:spPr>
      </p:pic>
      <p:sp>
        <p:nvSpPr>
          <p:cNvPr id="2" name="Textfeld 1">
            <a:extLst>
              <a:ext uri="{FF2B5EF4-FFF2-40B4-BE49-F238E27FC236}">
                <a16:creationId xmlns:a16="http://schemas.microsoft.com/office/drawing/2014/main" id="{704D6CEB-8ADE-8E48-9664-18C5231E1DA2}"/>
              </a:ext>
            </a:extLst>
          </p:cNvPr>
          <p:cNvSpPr txBox="1"/>
          <p:nvPr/>
        </p:nvSpPr>
        <p:spPr>
          <a:xfrm>
            <a:off x="8280000" y="2880000"/>
            <a:ext cx="3376246" cy="1754326"/>
          </a:xfrm>
          <a:prstGeom prst="rect">
            <a:avLst/>
          </a:prstGeom>
          <a:solidFill>
            <a:schemeClr val="accent6">
              <a:lumMod val="20000"/>
              <a:lumOff val="80000"/>
            </a:schemeClr>
          </a:solidFill>
        </p:spPr>
        <p:txBody>
          <a:bodyPr wrap="square" rtlCol="0">
            <a:spAutoFit/>
          </a:bodyPr>
          <a:lstStyle/>
          <a:p>
            <a:r>
              <a:rPr lang="de-DE" dirty="0"/>
              <a:t>So sieht die Kommunikation über das Topic aus</a:t>
            </a:r>
          </a:p>
          <a:p>
            <a:r>
              <a:rPr lang="de-DE" dirty="0"/>
              <a:t>Einzelne Topics können mit „</a:t>
            </a:r>
            <a:r>
              <a:rPr lang="de-DE" dirty="0" err="1"/>
              <a:t>rostopic</a:t>
            </a:r>
            <a:r>
              <a:rPr lang="de-DE" dirty="0"/>
              <a:t> </a:t>
            </a:r>
            <a:r>
              <a:rPr lang="de-DE" dirty="0" err="1"/>
              <a:t>list</a:t>
            </a:r>
            <a:r>
              <a:rPr lang="de-DE" dirty="0"/>
              <a:t>“ gefunden und mit „</a:t>
            </a:r>
            <a:r>
              <a:rPr lang="de-DE" dirty="0" err="1"/>
              <a:t>rostopic</a:t>
            </a:r>
            <a:r>
              <a:rPr lang="de-DE" dirty="0"/>
              <a:t> echo“ in der Konsole angezeigt werden</a:t>
            </a:r>
          </a:p>
        </p:txBody>
      </p:sp>
    </p:spTree>
    <p:extLst>
      <p:ext uri="{BB962C8B-B14F-4D97-AF65-F5344CB8AC3E}">
        <p14:creationId xmlns:p14="http://schemas.microsoft.com/office/powerpoint/2010/main" val="1447984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3C1171-9983-4F4E-ACB8-3C5ED1EAFC92}"/>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E1026870-EFBF-4A4D-9E80-D3D13406F592}"/>
              </a:ext>
            </a:extLst>
          </p:cNvPr>
          <p:cNvSpPr>
            <a:spLocks noGrp="1"/>
          </p:cNvSpPr>
          <p:nvPr>
            <p:ph idx="1"/>
          </p:nvPr>
        </p:nvSpPr>
        <p:spPr/>
        <p:txBody>
          <a:bodyPr/>
          <a:lstStyle/>
          <a:p>
            <a:endParaRPr lang="de-DE"/>
          </a:p>
        </p:txBody>
      </p:sp>
      <p:pic>
        <p:nvPicPr>
          <p:cNvPr id="5" name="Grafik 4">
            <a:extLst>
              <a:ext uri="{FF2B5EF4-FFF2-40B4-BE49-F238E27FC236}">
                <a16:creationId xmlns:a16="http://schemas.microsoft.com/office/drawing/2014/main" id="{528E7881-F44C-46A4-8498-876FEAA5ABEF}"/>
              </a:ext>
            </a:extLst>
          </p:cNvPr>
          <p:cNvPicPr>
            <a:picLocks noChangeAspect="1"/>
          </p:cNvPicPr>
          <p:nvPr/>
        </p:nvPicPr>
        <p:blipFill>
          <a:blip r:embed="rId2"/>
          <a:stretch>
            <a:fillRect/>
          </a:stretch>
        </p:blipFill>
        <p:spPr>
          <a:xfrm>
            <a:off x="400574" y="225323"/>
            <a:ext cx="11390851" cy="6407354"/>
          </a:xfrm>
          <a:prstGeom prst="rect">
            <a:avLst/>
          </a:prstGeom>
        </p:spPr>
      </p:pic>
      <p:sp>
        <p:nvSpPr>
          <p:cNvPr id="4" name="Textfeld 3">
            <a:extLst>
              <a:ext uri="{FF2B5EF4-FFF2-40B4-BE49-F238E27FC236}">
                <a16:creationId xmlns:a16="http://schemas.microsoft.com/office/drawing/2014/main" id="{1426617F-14C2-33AA-78CB-8BB2E25220DF}"/>
              </a:ext>
            </a:extLst>
          </p:cNvPr>
          <p:cNvSpPr txBox="1"/>
          <p:nvPr/>
        </p:nvSpPr>
        <p:spPr>
          <a:xfrm>
            <a:off x="8280000" y="2880000"/>
            <a:ext cx="3376246" cy="1200329"/>
          </a:xfrm>
          <a:prstGeom prst="rect">
            <a:avLst/>
          </a:prstGeom>
          <a:solidFill>
            <a:schemeClr val="accent6">
              <a:lumMod val="20000"/>
              <a:lumOff val="80000"/>
            </a:schemeClr>
          </a:solidFill>
        </p:spPr>
        <p:txBody>
          <a:bodyPr wrap="square" rtlCol="0">
            <a:spAutoFit/>
          </a:bodyPr>
          <a:lstStyle/>
          <a:p>
            <a:r>
              <a:rPr lang="de-DE" dirty="0"/>
              <a:t>Hier werden dann aus der Konsole befehle an das Topic gesendet, dadurch beschreibt die Schildkröte einen Kreis</a:t>
            </a:r>
          </a:p>
        </p:txBody>
      </p:sp>
    </p:spTree>
    <p:extLst>
      <p:ext uri="{BB962C8B-B14F-4D97-AF65-F5344CB8AC3E}">
        <p14:creationId xmlns:p14="http://schemas.microsoft.com/office/powerpoint/2010/main" val="2503231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nhaltsplatzhalter 6">
            <a:extLst>
              <a:ext uri="{FF2B5EF4-FFF2-40B4-BE49-F238E27FC236}">
                <a16:creationId xmlns:a16="http://schemas.microsoft.com/office/drawing/2014/main" id="{3D9BC7AC-4784-F0CC-2FDC-02AE883C97E5}"/>
              </a:ext>
            </a:extLst>
          </p:cNvPr>
          <p:cNvPicPr>
            <a:picLocks noGrp="1" noChangeAspect="1"/>
          </p:cNvPicPr>
          <p:nvPr>
            <p:ph idx="1"/>
          </p:nvPr>
        </p:nvPicPr>
        <p:blipFill rotWithShape="1">
          <a:blip r:embed="rId2"/>
          <a:stretch/>
        </p:blipFill>
        <p:spPr>
          <a:xfrm>
            <a:off x="1310399" y="230053"/>
            <a:ext cx="9571201" cy="6380801"/>
          </a:xfrm>
          <a:prstGeom prst="rect">
            <a:avLst/>
          </a:prstGeom>
        </p:spPr>
      </p:pic>
      <p:sp>
        <p:nvSpPr>
          <p:cNvPr id="2" name="Textfeld 1">
            <a:extLst>
              <a:ext uri="{FF2B5EF4-FFF2-40B4-BE49-F238E27FC236}">
                <a16:creationId xmlns:a16="http://schemas.microsoft.com/office/drawing/2014/main" id="{FFF3B949-317D-8772-2D03-D89A07D06792}"/>
              </a:ext>
            </a:extLst>
          </p:cNvPr>
          <p:cNvSpPr txBox="1"/>
          <p:nvPr/>
        </p:nvSpPr>
        <p:spPr>
          <a:xfrm>
            <a:off x="8280000" y="4783016"/>
            <a:ext cx="3376246" cy="1477328"/>
          </a:xfrm>
          <a:prstGeom prst="rect">
            <a:avLst/>
          </a:prstGeom>
          <a:solidFill>
            <a:schemeClr val="accent6">
              <a:lumMod val="20000"/>
              <a:lumOff val="80000"/>
            </a:schemeClr>
          </a:solidFill>
        </p:spPr>
        <p:txBody>
          <a:bodyPr wrap="square" rtlCol="0">
            <a:spAutoFit/>
          </a:bodyPr>
          <a:lstStyle/>
          <a:p>
            <a:r>
              <a:rPr lang="de-DE" dirty="0"/>
              <a:t>Über „</a:t>
            </a:r>
            <a:r>
              <a:rPr lang="de-DE" dirty="0" err="1"/>
              <a:t>rosservice</a:t>
            </a:r>
            <a:r>
              <a:rPr lang="de-DE" dirty="0"/>
              <a:t>“ können Funktionen der laufenden ROS Umgebung ausgeführt werden</a:t>
            </a:r>
          </a:p>
          <a:p>
            <a:r>
              <a:rPr lang="de-DE" dirty="0"/>
              <a:t>„</a:t>
            </a:r>
            <a:r>
              <a:rPr lang="de-DE" dirty="0" err="1"/>
              <a:t>rosparam</a:t>
            </a:r>
            <a:r>
              <a:rPr lang="de-DE" dirty="0"/>
              <a:t>“ ermöglicht Parameter zu ändern </a:t>
            </a:r>
          </a:p>
        </p:txBody>
      </p:sp>
    </p:spTree>
    <p:extLst>
      <p:ext uri="{BB962C8B-B14F-4D97-AF65-F5344CB8AC3E}">
        <p14:creationId xmlns:p14="http://schemas.microsoft.com/office/powerpoint/2010/main" val="2333627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9C5266-9C6E-4B7A-0BCE-A038E8874504}"/>
              </a:ext>
            </a:extLst>
          </p:cNvPr>
          <p:cNvSpPr>
            <a:spLocks noGrp="1"/>
          </p:cNvSpPr>
          <p:nvPr>
            <p:ph type="title"/>
          </p:nvPr>
        </p:nvSpPr>
        <p:spPr>
          <a:xfrm>
            <a:off x="1028700" y="723901"/>
            <a:ext cx="10134600" cy="468796"/>
          </a:xfrm>
        </p:spPr>
        <p:txBody>
          <a:bodyPr>
            <a:normAutofit fontScale="90000"/>
          </a:bodyPr>
          <a:lstStyle/>
          <a:p>
            <a:endParaRPr lang="de-DE" dirty="0"/>
          </a:p>
        </p:txBody>
      </p:sp>
      <p:sp>
        <p:nvSpPr>
          <p:cNvPr id="4" name="Inhaltsplatzhalter 3">
            <a:extLst>
              <a:ext uri="{FF2B5EF4-FFF2-40B4-BE49-F238E27FC236}">
                <a16:creationId xmlns:a16="http://schemas.microsoft.com/office/drawing/2014/main" id="{82B2EA55-1DA5-9E19-5FE8-B0B2FFA7B78D}"/>
              </a:ext>
            </a:extLst>
          </p:cNvPr>
          <p:cNvSpPr>
            <a:spLocks noGrp="1"/>
          </p:cNvSpPr>
          <p:nvPr>
            <p:ph idx="1"/>
          </p:nvPr>
        </p:nvSpPr>
        <p:spPr/>
        <p:txBody>
          <a:bodyPr/>
          <a:lstStyle/>
          <a:p>
            <a:endParaRPr lang="de-DE"/>
          </a:p>
        </p:txBody>
      </p:sp>
      <p:pic>
        <p:nvPicPr>
          <p:cNvPr id="3" name="Grafik 2">
            <a:extLst>
              <a:ext uri="{FF2B5EF4-FFF2-40B4-BE49-F238E27FC236}">
                <a16:creationId xmlns:a16="http://schemas.microsoft.com/office/drawing/2014/main" id="{ADED0E4A-F985-44DF-9F3C-17D8BFB4BC55}"/>
              </a:ext>
            </a:extLst>
          </p:cNvPr>
          <p:cNvPicPr>
            <a:picLocks noChangeAspect="1"/>
          </p:cNvPicPr>
          <p:nvPr/>
        </p:nvPicPr>
        <p:blipFill>
          <a:blip r:embed="rId2"/>
          <a:stretch>
            <a:fillRect/>
          </a:stretch>
        </p:blipFill>
        <p:spPr>
          <a:xfrm>
            <a:off x="331656" y="186556"/>
            <a:ext cx="11528688" cy="6484887"/>
          </a:xfrm>
          <a:prstGeom prst="rect">
            <a:avLst/>
          </a:prstGeom>
        </p:spPr>
      </p:pic>
      <p:sp>
        <p:nvSpPr>
          <p:cNvPr id="7" name="Textfeld 6">
            <a:extLst>
              <a:ext uri="{FF2B5EF4-FFF2-40B4-BE49-F238E27FC236}">
                <a16:creationId xmlns:a16="http://schemas.microsoft.com/office/drawing/2014/main" id="{FE6EAE17-02CB-A8DD-1FEF-8D9D2B0C4372}"/>
              </a:ext>
            </a:extLst>
          </p:cNvPr>
          <p:cNvSpPr txBox="1"/>
          <p:nvPr/>
        </p:nvSpPr>
        <p:spPr>
          <a:xfrm>
            <a:off x="8280000" y="4783016"/>
            <a:ext cx="3376246" cy="1477328"/>
          </a:xfrm>
          <a:prstGeom prst="rect">
            <a:avLst/>
          </a:prstGeom>
          <a:solidFill>
            <a:schemeClr val="accent6">
              <a:lumMod val="20000"/>
              <a:lumOff val="80000"/>
            </a:schemeClr>
          </a:solidFill>
        </p:spPr>
        <p:txBody>
          <a:bodyPr wrap="square" rtlCol="0">
            <a:spAutoFit/>
          </a:bodyPr>
          <a:lstStyle/>
          <a:p>
            <a:r>
              <a:rPr lang="de-DE" dirty="0"/>
              <a:t>ROS hat zudem die Möglichkeit Informationen in einem Log zu speichern, mit verschiedenen Meldungsarten wie Info, </a:t>
            </a:r>
            <a:r>
              <a:rPr lang="de-DE" dirty="0" err="1"/>
              <a:t>Warning</a:t>
            </a:r>
            <a:r>
              <a:rPr lang="de-DE" dirty="0"/>
              <a:t> (Warn) und Error</a:t>
            </a:r>
          </a:p>
        </p:txBody>
      </p:sp>
    </p:spTree>
    <p:extLst>
      <p:ext uri="{BB962C8B-B14F-4D97-AF65-F5344CB8AC3E}">
        <p14:creationId xmlns:p14="http://schemas.microsoft.com/office/powerpoint/2010/main" val="1540035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C55962F3-EBBA-8989-73C8-95226BDCFB88}"/>
              </a:ext>
            </a:extLst>
          </p:cNvPr>
          <p:cNvPicPr>
            <a:picLocks noChangeAspect="1"/>
          </p:cNvPicPr>
          <p:nvPr/>
        </p:nvPicPr>
        <p:blipFill>
          <a:blip r:embed="rId2"/>
          <a:stretch>
            <a:fillRect/>
          </a:stretch>
        </p:blipFill>
        <p:spPr>
          <a:xfrm>
            <a:off x="1268281" y="210521"/>
            <a:ext cx="9655438" cy="6436958"/>
          </a:xfrm>
          <a:prstGeom prst="rect">
            <a:avLst/>
          </a:prstGeom>
        </p:spPr>
      </p:pic>
      <p:sp>
        <p:nvSpPr>
          <p:cNvPr id="2" name="Textfeld 1">
            <a:extLst>
              <a:ext uri="{FF2B5EF4-FFF2-40B4-BE49-F238E27FC236}">
                <a16:creationId xmlns:a16="http://schemas.microsoft.com/office/drawing/2014/main" id="{9857AF61-7CC7-58E1-2599-30A9B40B8A8E}"/>
              </a:ext>
            </a:extLst>
          </p:cNvPr>
          <p:cNvSpPr txBox="1"/>
          <p:nvPr/>
        </p:nvSpPr>
        <p:spPr>
          <a:xfrm>
            <a:off x="8280000" y="4783016"/>
            <a:ext cx="3376246" cy="1200329"/>
          </a:xfrm>
          <a:prstGeom prst="rect">
            <a:avLst/>
          </a:prstGeom>
          <a:solidFill>
            <a:schemeClr val="accent6">
              <a:lumMod val="20000"/>
              <a:lumOff val="80000"/>
            </a:schemeClr>
          </a:solidFill>
        </p:spPr>
        <p:txBody>
          <a:bodyPr wrap="square" rtlCol="0">
            <a:spAutoFit/>
          </a:bodyPr>
          <a:lstStyle/>
          <a:p>
            <a:r>
              <a:rPr lang="de-DE" dirty="0"/>
              <a:t>Es ist möglich ein 2. ROS Programm zu öffnen, dass festgelegte Daten aus dem 1. Programm live übernimmt</a:t>
            </a:r>
          </a:p>
        </p:txBody>
      </p:sp>
    </p:spTree>
    <p:extLst>
      <p:ext uri="{BB962C8B-B14F-4D97-AF65-F5344CB8AC3E}">
        <p14:creationId xmlns:p14="http://schemas.microsoft.com/office/powerpoint/2010/main" val="2577687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389638-41E5-1956-0B13-D204B279A0C5}"/>
              </a:ext>
            </a:extLst>
          </p:cNvPr>
          <p:cNvSpPr>
            <a:spLocks noGrp="1"/>
          </p:cNvSpPr>
          <p:nvPr>
            <p:ph type="title"/>
          </p:nvPr>
        </p:nvSpPr>
        <p:spPr/>
        <p:txBody>
          <a:bodyPr/>
          <a:lstStyle/>
          <a:p>
            <a:r>
              <a:rPr lang="de-DE" dirty="0"/>
              <a:t>Erstellen eines Skriptes zum Steuern des Bootes</a:t>
            </a:r>
          </a:p>
        </p:txBody>
      </p:sp>
    </p:spTree>
    <p:extLst>
      <p:ext uri="{BB962C8B-B14F-4D97-AF65-F5344CB8AC3E}">
        <p14:creationId xmlns:p14="http://schemas.microsoft.com/office/powerpoint/2010/main" val="2821443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E7E1E376-A3C3-211F-5AC9-F5DCA06A81E2}"/>
              </a:ext>
            </a:extLst>
          </p:cNvPr>
          <p:cNvPicPr>
            <a:picLocks noGrp="1" noChangeAspect="1"/>
          </p:cNvPicPr>
          <p:nvPr>
            <p:ph idx="1"/>
          </p:nvPr>
        </p:nvPicPr>
        <p:blipFill>
          <a:blip r:embed="rId2"/>
          <a:stretch>
            <a:fillRect/>
          </a:stretch>
        </p:blipFill>
        <p:spPr>
          <a:xfrm>
            <a:off x="1843536" y="195991"/>
            <a:ext cx="9699025" cy="6466018"/>
          </a:xfrm>
        </p:spPr>
      </p:pic>
      <p:sp>
        <p:nvSpPr>
          <p:cNvPr id="2" name="Textfeld 1">
            <a:extLst>
              <a:ext uri="{FF2B5EF4-FFF2-40B4-BE49-F238E27FC236}">
                <a16:creationId xmlns:a16="http://schemas.microsoft.com/office/drawing/2014/main" id="{7459E7D4-9708-B228-8E19-731C20A311CC}"/>
              </a:ext>
            </a:extLst>
          </p:cNvPr>
          <p:cNvSpPr txBox="1"/>
          <p:nvPr/>
        </p:nvSpPr>
        <p:spPr>
          <a:xfrm>
            <a:off x="8280000" y="4783016"/>
            <a:ext cx="3376246" cy="1200329"/>
          </a:xfrm>
          <a:prstGeom prst="rect">
            <a:avLst/>
          </a:prstGeom>
          <a:solidFill>
            <a:schemeClr val="accent6">
              <a:lumMod val="20000"/>
              <a:lumOff val="80000"/>
            </a:schemeClr>
          </a:solidFill>
        </p:spPr>
        <p:txBody>
          <a:bodyPr wrap="square" rtlCol="0">
            <a:spAutoFit/>
          </a:bodyPr>
          <a:lstStyle/>
          <a:p>
            <a:r>
              <a:rPr lang="de-DE" dirty="0"/>
              <a:t>Der Befehl: </a:t>
            </a:r>
            <a:r>
              <a:rPr lang="de-DE" dirty="0" err="1"/>
              <a:t>rosrun</a:t>
            </a:r>
            <a:r>
              <a:rPr lang="de-DE" dirty="0"/>
              <a:t> </a:t>
            </a:r>
            <a:r>
              <a:rPr lang="de-DE" dirty="0" err="1"/>
              <a:t>rqt_graph</a:t>
            </a:r>
            <a:r>
              <a:rPr lang="de-DE" dirty="0"/>
              <a:t> </a:t>
            </a:r>
            <a:r>
              <a:rPr lang="de-DE" dirty="0" err="1"/>
              <a:t>rqt_graph</a:t>
            </a:r>
            <a:r>
              <a:rPr lang="de-DE" dirty="0"/>
              <a:t> ist sehr praktisch um sich die Verschiedenen aktiven Topics und Knoten anzusehen</a:t>
            </a:r>
          </a:p>
        </p:txBody>
      </p:sp>
      <p:sp>
        <p:nvSpPr>
          <p:cNvPr id="3" name="Textfeld 2">
            <a:extLst>
              <a:ext uri="{FF2B5EF4-FFF2-40B4-BE49-F238E27FC236}">
                <a16:creationId xmlns:a16="http://schemas.microsoft.com/office/drawing/2014/main" id="{C2DA747D-DE71-5317-A61F-2A033E9E794E}"/>
              </a:ext>
            </a:extLst>
          </p:cNvPr>
          <p:cNvSpPr txBox="1"/>
          <p:nvPr/>
        </p:nvSpPr>
        <p:spPr>
          <a:xfrm>
            <a:off x="626689" y="1363541"/>
            <a:ext cx="3497635" cy="1477328"/>
          </a:xfrm>
          <a:prstGeom prst="rect">
            <a:avLst/>
          </a:prstGeom>
          <a:solidFill>
            <a:schemeClr val="accent5">
              <a:lumMod val="20000"/>
              <a:lumOff val="80000"/>
            </a:schemeClr>
          </a:solidFill>
        </p:spPr>
        <p:txBody>
          <a:bodyPr wrap="square" rtlCol="0">
            <a:spAutoFit/>
          </a:bodyPr>
          <a:lstStyle/>
          <a:p>
            <a:r>
              <a:rPr lang="de-DE" dirty="0"/>
              <a:t>1. Herausfinden, über welches Topic befehle an das Boot gesendet werden können. Hierzu habe ich die Keyboard Steuerung gestartet und geschaut welches Topic diese nutzt</a:t>
            </a:r>
          </a:p>
        </p:txBody>
      </p:sp>
    </p:spTree>
    <p:extLst>
      <p:ext uri="{BB962C8B-B14F-4D97-AF65-F5344CB8AC3E}">
        <p14:creationId xmlns:p14="http://schemas.microsoft.com/office/powerpoint/2010/main" val="2012158817"/>
      </p:ext>
    </p:extLst>
  </p:cSld>
  <p:clrMapOvr>
    <a:masterClrMapping/>
  </p:clrMapOvr>
</p:sld>
</file>

<file path=ppt/theme/theme1.xml><?xml version="1.0" encoding="utf-8"?>
<a:theme xmlns:a="http://schemas.openxmlformats.org/drawingml/2006/main" name="Adorn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0</TotalTime>
  <Words>641</Words>
  <Application>Microsoft Office PowerPoint</Application>
  <PresentationFormat>Breitbild</PresentationFormat>
  <Paragraphs>39</Paragraphs>
  <Slides>15</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15</vt:i4>
      </vt:variant>
    </vt:vector>
  </HeadingPairs>
  <TitlesOfParts>
    <vt:vector size="18" baseType="lpstr">
      <vt:lpstr>Arial</vt:lpstr>
      <vt:lpstr>Bembo</vt:lpstr>
      <vt:lpstr>AdornVTI</vt:lpstr>
      <vt:lpstr>Spaß mit Schildkröten und Booten</vt:lpstr>
      <vt:lpstr>PowerPoint-Präsentation</vt:lpstr>
      <vt:lpstr>PowerPoint-Präsentation</vt:lpstr>
      <vt:lpstr>PowerPoint-Präsentation</vt:lpstr>
      <vt:lpstr>PowerPoint-Präsentation</vt:lpstr>
      <vt:lpstr>PowerPoint-Präsentation</vt:lpstr>
      <vt:lpstr>PowerPoint-Präsentation</vt:lpstr>
      <vt:lpstr>Erstellen eines Skriptes zum Steuern des Bootes</vt:lpstr>
      <vt:lpstr>PowerPoint-Präsentation</vt:lpstr>
      <vt:lpstr>PowerPoint-Präsentation</vt:lpstr>
      <vt:lpstr>PowerPoint-Präsentation</vt:lpstr>
      <vt:lpstr>Wie man ein Skript in das vorhandene Programm einbindet</vt:lpstr>
      <vt:lpstr>Positionsausgabe</vt:lpstr>
      <vt:lpstr>Positionsausgabe</vt:lpstr>
      <vt:lpstr>Neue Bojen und Hinderniskurse erstellen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Spaß mit Schildkröten</dc:title>
  <dc:creator>Marc Hoischen</dc:creator>
  <cp:lastModifiedBy>Marc Hoischen</cp:lastModifiedBy>
  <cp:revision>4</cp:revision>
  <dcterms:created xsi:type="dcterms:W3CDTF">2023-01-05T13:19:05Z</dcterms:created>
  <dcterms:modified xsi:type="dcterms:W3CDTF">2023-01-30T15:52:07Z</dcterms:modified>
</cp:coreProperties>
</file>