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1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3335C75-DE73-4D02-AD78-731F793AC4E6}">
          <p14:sldIdLst/>
        </p14:section>
        <p14:section name="Seção sem Título" id="{9F15656E-E705-4318-8E49-1EC8D5481DA9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20"/>
    <a:srgbClr val="454D55"/>
    <a:srgbClr val="E8611D"/>
    <a:srgbClr val="81BF3B"/>
    <a:srgbClr val="F39D21"/>
    <a:srgbClr val="BAC82F"/>
    <a:srgbClr val="6F0066"/>
    <a:srgbClr val="403474"/>
    <a:srgbClr val="571B6D"/>
    <a:srgbClr val="0C6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80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6946843-D728-40C3-A235-5106A1741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FA6704-C5B9-427A-B786-BF9D9A6F1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457EBB-5EF2-4581-9DAD-B2DB952B7505}" type="datetime1">
              <a:rPr lang="pt-BR" smtClean="0"/>
              <a:t>01/11/2023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5E4186-AC94-42CF-A09B-E291117BAB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BE12EB-D4BD-49CA-9FC4-5C9A4F4F7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5371C06-22B2-4805-8A74-E63609FE61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658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143F-ACB7-4F44-BA8E-41FA8F492EA4}" type="datetime1">
              <a:rPr lang="pt-BR" smtClean="0"/>
              <a:pPr/>
              <a:t>01/11/2023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14970C-3301-4DD8-87C8-448E3F89398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72839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A09D4-3EE9-41AA-BDA9-CC518EA9F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DD17E-35FC-47B1-A75E-5193EF8ED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4ACAD1-5402-4510-B0CA-D0441DD1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55999-407C-4299-BE66-9178CEE7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4E3D3-088E-46B3-89BB-9F144A32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0536356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C34B6-18C1-4A38-8DE2-D29B5365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3943EB-8118-45E5-A19F-E42E3961A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A395D3-1DCC-4660-AC9B-A384A0C1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68141-CD8F-45BB-A71E-A867F89B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99EA4F-482B-4B06-934F-EF7080AE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064480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4ABFA5-BA3B-4A9F-B956-E2D341BD5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074F4F-103D-4084-8DC1-E9D062F5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2C1A23-41D3-4DE6-B314-89EBE837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85996C-5CC7-4ED3-9059-0AC589C0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32EF3F-F633-4A43-9686-0EC8D7F0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8448767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C3EC9-235D-4B62-B7EB-8D76CDD5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208AB-48B8-4510-BFC4-2598A087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192C5-F5F0-4FFB-AA5B-6A4E45D3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F3BF7-4B10-4188-A92E-BA3A8FA0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34770B-9DBC-4740-A763-D599D2D0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8786080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BD90C-53EA-49E5-8571-08054D2C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C31704-52A1-4A35-8BFE-045B143B7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A7ED5-DA88-4F66-9A2A-EE4985DE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0AAA1A-D1B4-46B5-A4D9-55BE776C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FEFF8-94D8-4124-B42E-4F759D32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3161089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AF2A1-7E00-4209-98AE-AF5A367A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9183D-B9D6-40EA-BF52-FBBD47288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606C3A-3DD8-4220-A785-5B3FD3DA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24A9DF-7CCA-4090-A9F4-37219432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C2F51-5C3D-4606-9D24-202490B1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DFCB56-D0F7-4074-BE73-5D6FF8A2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739874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51D3C-A867-48B9-8BF1-C4A75DA0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B848F5-F231-4A97-BA8E-B58C67BC9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323CDE-3B49-4066-831C-E9D234394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0D081-148B-480D-9285-21AB61979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CD188A-53FE-4C66-9BB7-D3FD8521D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0CFDA1-F001-4237-9ED6-78278342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782000-70B8-46C4-953D-EE36D28D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271329-6601-46F9-9F6D-9DA43A2B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48191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C0BA6-1CEC-4A56-AB18-AAE93028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94604C-AB73-444A-AD90-E23CC73C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2445DA-7233-435B-A05A-B507BE46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E273C9-1E8B-4826-8EA7-C9B11A39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30479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833B0C-2AB5-472A-8670-73F075A1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EC165B-C898-4130-BC57-87585A7C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CA3079-A366-47A0-ACB0-533D2853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676118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00EF5-69CD-4F2A-A10A-7F218620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6EB53-01EB-4EF1-9065-40780E4E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98FD07-B006-444B-B8F1-D07B8AA2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7FB076-43ED-4E09-9712-3705985E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CFD847-51A0-48ED-9B76-629A9570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6CDB14-3269-4553-BD24-AC1AC8D3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8298371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8F67E-18F0-4435-A44B-C5CD0497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2191D9-3D15-4EAB-8015-3D690FC82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0EDD1F-2F8E-40A8-A3D5-E85DB5F26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7E3559-4F18-4D34-8BD6-EFE27B23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92B565-E27D-48D3-91A2-F5828D86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1FFC3-F15B-451C-9B7B-64696D0C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340468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43BB43-B8F0-478F-8AD7-93040E1D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6C1A0B-5533-4B19-810D-2B308A3A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9BC72-00F7-4ADF-B39F-ED44AE93B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AD7CC3-9254-4BE3-BB40-387979D2432E}" type="datetime1">
              <a:rPr lang="pt-BR" noProof="0" smtClean="0"/>
              <a:t>01/11/2023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4F488-4AEA-411A-9BE7-565248053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013D4-B4BB-4921-8BB3-3E270D232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2627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3C83C9-6B4E-460C-822D-0F2015CC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MÁRCIO BATISTA REIS – SENAI SUZANO </a:t>
            </a:r>
            <a:r>
              <a:rPr lang="pt-BR" b="1"/>
              <a:t>1.24</a:t>
            </a:r>
            <a:endParaRPr lang="pt-BR" b="1" noProof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684820-C589-4252-8805-7A6673F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3C1428B-5ACF-4E79-A091-05E2328DA75D}" type="slidenum">
              <a:rPr lang="pt-BR" noProof="0" smtClean="0"/>
              <a:pPr rtl="0"/>
              <a:t>1</a:t>
            </a:fld>
            <a:endParaRPr lang="pt-BR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30E857-2542-48E1-B51B-344084C4E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601"/>
          <a:stretch/>
        </p:blipFill>
        <p:spPr>
          <a:xfrm>
            <a:off x="214772" y="263614"/>
            <a:ext cx="1853345" cy="440989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2C7349A-12EE-497D-A636-C3E932A5AC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84" y="475861"/>
            <a:ext cx="3672379" cy="2598666"/>
          </a:xfrm>
          <a:prstGeom prst="rect">
            <a:avLst/>
          </a:prstGeom>
        </p:spPr>
      </p:pic>
      <p:pic>
        <p:nvPicPr>
          <p:cNvPr id="10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E9F2E36-12E0-4D28-8D58-916A5AD5955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20" y="475861"/>
            <a:ext cx="3672380" cy="2629896"/>
          </a:xfrm>
          <a:prstGeom prst="rect">
            <a:avLst/>
          </a:prstGeom>
        </p:spPr>
      </p:pic>
      <p:pic>
        <p:nvPicPr>
          <p:cNvPr id="11" name="Imagem 10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8371D1F5-A8C8-45AF-A572-B7EEFBCEA98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82" y="3429000"/>
            <a:ext cx="3672381" cy="2598667"/>
          </a:xfrm>
          <a:prstGeom prst="rect">
            <a:avLst/>
          </a:prstGeom>
        </p:spPr>
      </p:pic>
      <p:pic>
        <p:nvPicPr>
          <p:cNvPr id="12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2EC702B-D639-4299-AB2E-57845B06A7F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68" y="3429001"/>
            <a:ext cx="3672379" cy="25986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671ED7-857F-42FB-09E7-954608F56C71}"/>
              </a:ext>
            </a:extLst>
          </p:cNvPr>
          <p:cNvSpPr txBox="1"/>
          <p:nvPr/>
        </p:nvSpPr>
        <p:spPr>
          <a:xfrm>
            <a:off x="214773" y="1151906"/>
            <a:ext cx="3351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ptos ExtraBold" panose="020F0502020204030204" pitchFamily="34" charset="0"/>
              </a:rPr>
              <a:t>O que é </a:t>
            </a:r>
            <a:r>
              <a:rPr lang="pt-BR" sz="1400" dirty="0" err="1">
                <a:latin typeface="Aptos ExtraBold" panose="020F0502020204030204" pitchFamily="34" charset="0"/>
              </a:rPr>
              <a:t>bootstrap</a:t>
            </a:r>
            <a:r>
              <a:rPr lang="pt-BR" sz="1400" dirty="0">
                <a:latin typeface="Aptos ExtraBold" panose="020F0502020204030204" pitchFamily="34" charset="0"/>
              </a:rPr>
              <a:t>?</a:t>
            </a:r>
          </a:p>
          <a:p>
            <a:r>
              <a:rPr lang="pt-BR" sz="1400" dirty="0">
                <a:latin typeface="+mj-lt"/>
              </a:rPr>
              <a:t>É um framework para trabalho com desenvolvimento WEB</a:t>
            </a:r>
          </a:p>
          <a:p>
            <a:r>
              <a:rPr lang="pt-BR" sz="1400" dirty="0">
                <a:latin typeface="+mj-lt"/>
              </a:rPr>
              <a:t>Possuir vários elementos prontos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Botões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Menu de navegação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Alerta de erros</a:t>
            </a:r>
          </a:p>
          <a:p>
            <a:endParaRPr lang="pt-BR" sz="1400" dirty="0">
              <a:latin typeface="+mj-lt"/>
            </a:endParaRPr>
          </a:p>
          <a:p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443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8FDEBF7-AB8A-DBFC-7152-C7F113A1CA16}"/>
              </a:ext>
            </a:extLst>
          </p:cNvPr>
          <p:cNvSpPr txBox="1"/>
          <p:nvPr/>
        </p:nvSpPr>
        <p:spPr>
          <a:xfrm>
            <a:off x="161841" y="101670"/>
            <a:ext cx="2899411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darkgray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.Principal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thistle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Parte_001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Parte_002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Parte_003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Parte_004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blueviolet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11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8B4204-3282-D094-2804-F9FB1C705AC3}"/>
              </a:ext>
            </a:extLst>
          </p:cNvPr>
          <p:cNvSpPr txBox="1"/>
          <p:nvPr/>
        </p:nvSpPr>
        <p:spPr>
          <a:xfrm>
            <a:off x="3107343" y="101670"/>
            <a:ext cx="294550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Parte_005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Parte_006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burlywood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Parte_007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cadetblue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11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A0CD32-0438-C14A-9613-189E115AE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72" y="203269"/>
            <a:ext cx="5563317" cy="445313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C263CC2-8396-9E32-BA99-E2C5B129109A}"/>
              </a:ext>
            </a:extLst>
          </p:cNvPr>
          <p:cNvSpPr/>
          <p:nvPr/>
        </p:nvSpPr>
        <p:spPr>
          <a:xfrm>
            <a:off x="9376832" y="203269"/>
            <a:ext cx="3674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C666451-25AB-BBB7-B0E2-32A6D047EE1C}"/>
              </a:ext>
            </a:extLst>
          </p:cNvPr>
          <p:cNvSpPr/>
          <p:nvPr/>
        </p:nvSpPr>
        <p:spPr>
          <a:xfrm>
            <a:off x="9214988" y="2509587"/>
            <a:ext cx="1228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046E83E-DBC8-8903-33C7-B2559129C1E7}"/>
              </a:ext>
            </a:extLst>
          </p:cNvPr>
          <p:cNvSpPr/>
          <p:nvPr/>
        </p:nvSpPr>
        <p:spPr>
          <a:xfrm>
            <a:off x="6569495" y="4738161"/>
            <a:ext cx="548859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Black" panose="020B0004020202020204" pitchFamily="34" charset="0"/>
              </a:rPr>
              <a:t>OBS</a:t>
            </a:r>
          </a:p>
          <a:p>
            <a:endParaRPr lang="pt-B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</a:t>
            </a:r>
            <a:r>
              <a:rPr lang="pt-B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2</a:t>
            </a:r>
            <a:r>
              <a:rPr lang="pt-B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Inserir um </a:t>
            </a:r>
            <a:r>
              <a:rPr lang="pt-BR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endParaRPr lang="pt-B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</a:t>
            </a:r>
            <a:r>
              <a:rPr lang="pt-BR" sz="1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5</a:t>
            </a:r>
            <a:r>
              <a:rPr lang="pt-B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Inserir um Carrossel</a:t>
            </a:r>
          </a:p>
          <a:p>
            <a:endParaRPr lang="pt-B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Após inserir todos os textos e imagens, tirar as cores de background das </a:t>
            </a:r>
            <a:r>
              <a:rPr lang="pt-BR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divs</a:t>
            </a:r>
            <a:r>
              <a:rPr lang="pt-B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pt-B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Repetir os as </a:t>
            </a:r>
            <a:r>
              <a:rPr lang="pt-BR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DIV’s</a:t>
            </a:r>
            <a:r>
              <a:rPr lang="pt-B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Principal, </a:t>
            </a:r>
            <a:r>
              <a:rPr lang="pt-BR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Parte_001</a:t>
            </a:r>
            <a:r>
              <a:rPr lang="pt-B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002 e 003 em todas as páginas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Corrigir os links do </a:t>
            </a:r>
            <a:r>
              <a:rPr lang="pt-BR" sz="12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pt-B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em todas as páginas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Finalizar todas as páginas conforme modelo</a:t>
            </a:r>
            <a:endParaRPr lang="pt-B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621633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A1B1B-EE41-4773-851F-0027C8214331}">
  <ds:schemaRefs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6dc4bcd6-49db-4c07-9060-8acfc67cef9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269403-FA3E-40CD-898C-286105FEE5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EC926F-FDE5-4562-99B8-30912DF116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Linha do tempo colorida do roteiro do produto </Template>
  <TotalTime>0</TotalTime>
  <Words>349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Aptos Black</vt:lpstr>
      <vt:lpstr>Aptos ExtraBold</vt:lpstr>
      <vt:lpstr>Arial</vt:lpstr>
      <vt:lpstr>Calibri</vt:lpstr>
      <vt:lpstr>Calibri Light</vt:lpstr>
      <vt:lpstr>Consolas</vt:lpstr>
      <vt:lpstr>1_Tema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2021-12-14T22:17:59Z</dcterms:created>
  <dcterms:modified xsi:type="dcterms:W3CDTF">2023-11-01T18:28:34Z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