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8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0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1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73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99D77-D33F-4DE5-9E0D-712ED0A7159D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BCF2-B463-4CD0-AFF3-DFEDDA343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038225"/>
            <a:ext cx="109823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0" y="339485"/>
            <a:ext cx="10810875" cy="1123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2" y="1463435"/>
            <a:ext cx="9315450" cy="2562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r="29240"/>
          <a:stretch/>
        </p:blipFill>
        <p:spPr>
          <a:xfrm>
            <a:off x="4577572" y="4772294"/>
            <a:ext cx="4920111" cy="19716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33601" r="17507"/>
          <a:stretch/>
        </p:blipFill>
        <p:spPr>
          <a:xfrm>
            <a:off x="4494362" y="4132277"/>
            <a:ext cx="559854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0" y="278111"/>
            <a:ext cx="4838700" cy="5048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0" y="782936"/>
            <a:ext cx="11134725" cy="1143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62" y="2074382"/>
            <a:ext cx="9963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0" y="316211"/>
            <a:ext cx="3009900" cy="466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782936"/>
            <a:ext cx="11410950" cy="895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r="16183"/>
          <a:stretch/>
        </p:blipFill>
        <p:spPr>
          <a:xfrm>
            <a:off x="812681" y="1799055"/>
            <a:ext cx="9771931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3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marcia.back</dc:creator>
  <cp:lastModifiedBy>marcia.back</cp:lastModifiedBy>
  <cp:revision>2</cp:revision>
  <dcterms:created xsi:type="dcterms:W3CDTF">2019-08-04T17:47:53Z</dcterms:created>
  <dcterms:modified xsi:type="dcterms:W3CDTF">2019-08-04T17:51:36Z</dcterms:modified>
</cp:coreProperties>
</file>