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7DEF-1859-402A-A15E-E539D23F1821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6AED-0F10-4481-AF67-88147AB8764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9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7DEF-1859-402A-A15E-E539D23F1821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6AED-0F10-4481-AF67-88147AB876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54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7DEF-1859-402A-A15E-E539D23F1821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6AED-0F10-4481-AF67-88147AB876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87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7DEF-1859-402A-A15E-E539D23F1821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6AED-0F10-4481-AF67-88147AB876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04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7DEF-1859-402A-A15E-E539D23F1821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6AED-0F10-4481-AF67-88147AB8764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81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7DEF-1859-402A-A15E-E539D23F1821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6AED-0F10-4481-AF67-88147AB876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83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7DEF-1859-402A-A15E-E539D23F1821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6AED-0F10-4481-AF67-88147AB876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4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7DEF-1859-402A-A15E-E539D23F1821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6AED-0F10-4481-AF67-88147AB876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08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7DEF-1859-402A-A15E-E539D23F1821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6AED-0F10-4481-AF67-88147AB876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5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487DEF-1859-402A-A15E-E539D23F1821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A96AED-0F10-4481-AF67-88147AB876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58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7DEF-1859-402A-A15E-E539D23F1821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6AED-0F10-4481-AF67-88147AB876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99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487DEF-1859-402A-A15E-E539D23F1821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A96AED-0F10-4481-AF67-88147AB8764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gh-level_programming_language" TargetMode="External"/><Relationship Id="rId2" Type="http://schemas.openxmlformats.org/officeDocument/2006/relationships/hyperlink" Target="https://en.wikipedia.org/wiki/Interpreted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BC_(programming_language)" TargetMode="External"/><Relationship Id="rId5" Type="http://schemas.openxmlformats.org/officeDocument/2006/relationships/hyperlink" Target="https://en.wikipedia.org/wiki/Guido_van_Rossum" TargetMode="External"/><Relationship Id="rId4" Type="http://schemas.openxmlformats.org/officeDocument/2006/relationships/hyperlink" Target="https://en.wikipedia.org/wiki/General-purpose_programming_langua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C628-FE76-4CF2-9810-02195872A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– Introduction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4F35C-5A24-4A82-8652-0B1DFAF75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Marcia Hon</a:t>
            </a:r>
          </a:p>
          <a:p>
            <a:r>
              <a:rPr lang="en-US" dirty="0"/>
              <a:t>Thursday February 4, 2021 @ 4:30 PM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489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277E-6325-47EB-B9C8-F6395892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CDF2-C278-4B75-8230-F734504F9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Interpreted language"/>
              </a:rPr>
              <a:t>interpreted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High-level programming language"/>
              </a:rPr>
              <a:t>high-level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General-purpose programming language"/>
              </a:rPr>
              <a:t>general-purpose programming language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It is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 comparatively easy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language to learn.</a:t>
            </a:r>
          </a:p>
          <a:p>
            <a:pPr marL="201168" lvl="1" indent="0"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 was created in the late 1980s, and first released in 1991,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Guido van Rossum"/>
              </a:rPr>
              <a:t>Guido van Rossum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as a successor to the </a:t>
            </a:r>
            <a:r>
              <a:rPr lang="en-US" b="0" i="0" u="sng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/>
              </a:rPr>
              <a:t>ABC programming language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895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128D-8D5B-4765-AD3D-7A7A6F90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Python popular?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7A75-7D00-45BD-B164-9C28D72B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Open Sans"/>
              </a:rPr>
              <a:t>1. Python Has a Healthy, Active and Supportive Community</a:t>
            </a:r>
            <a:endParaRPr lang="en-US" b="0" i="0" dirty="0">
              <a:solidFill>
                <a:srgbClr val="111111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Open Sans"/>
              </a:rPr>
              <a:t>2. Python Has Some Great Corporate Sponsors</a:t>
            </a:r>
            <a:endParaRPr lang="en-US" b="0" i="0" dirty="0">
              <a:solidFill>
                <a:srgbClr val="111111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Open Sans"/>
              </a:rPr>
              <a:t>3. Python Has Big Data</a:t>
            </a:r>
            <a:endParaRPr lang="en-US" b="0" i="0" dirty="0">
              <a:solidFill>
                <a:srgbClr val="111111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Open Sans"/>
              </a:rPr>
              <a:t>4. Python Has Amazing Libraries</a:t>
            </a:r>
            <a:endParaRPr lang="en-US" b="0" i="0" dirty="0">
              <a:solidFill>
                <a:srgbClr val="111111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Open Sans"/>
              </a:rPr>
              <a:t>5. Python Is Reliable and Efficient</a:t>
            </a:r>
            <a:endParaRPr lang="en-US" b="0" i="0" dirty="0">
              <a:solidFill>
                <a:srgbClr val="111111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Open Sans"/>
              </a:rPr>
              <a:t>6. Python Is Accessible</a:t>
            </a:r>
            <a:endParaRPr lang="en-US" b="0" i="0" dirty="0">
              <a:solidFill>
                <a:srgbClr val="111111"/>
              </a:solidFill>
              <a:effectLst/>
              <a:latin typeface="Open Sans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618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2219-C53B-42D2-9627-841022D9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Jupyter?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5BE0-FD50-4F90-8A65-52415552A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Jupyter Notebook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an open-source web application that allows you to create and share documents that contain live code, equations, visualizations and explanatory text.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include: data cleaning and transformation, numerical simulation, statistical modeling, machine learning and much more.</a:t>
            </a:r>
          </a:p>
          <a:p>
            <a:pPr lvl="1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Using Jupyter makes your development more clean and understandable.</a:t>
            </a:r>
          </a:p>
          <a:p>
            <a:pPr lvl="1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 highly recommend you code Python in Jupyter</a:t>
            </a:r>
          </a:p>
        </p:txBody>
      </p:sp>
    </p:spTree>
    <p:extLst>
      <p:ext uri="{BB962C8B-B14F-4D97-AF65-F5344CB8AC3E}">
        <p14:creationId xmlns:p14="http://schemas.microsoft.com/office/powerpoint/2010/main" val="1034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8A08-7FFF-4ABA-BFAC-6384FC90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to if I have a question?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E82E-A0AC-43D2-9A4A-25A5FA947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Google is your best friend. You may type anything in Google. Usually, you will get a good response.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Consult the user manuals. These are a bit harder to read but still worth it.</a:t>
            </a:r>
          </a:p>
        </p:txBody>
      </p:sp>
    </p:spTree>
    <p:extLst>
      <p:ext uri="{BB962C8B-B14F-4D97-AF65-F5344CB8AC3E}">
        <p14:creationId xmlns:p14="http://schemas.microsoft.com/office/powerpoint/2010/main" val="94758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A757-AF71-4AA4-AD50-3BDA7DB7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cover in this course?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0E88-781B-4F3D-8DFE-06CEBC974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Basic Arithmetic (Feb 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Matrix Manipulations (Feb 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Nested Dictionary (Feb 11)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Control Structures and Functions (Feb 11)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Plotting (Feb 18)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Excel and CSV (Feb 18)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Convolutional Neural Network (Feb 25)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Optimization (Feb 25)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MOSEK (Mar 04)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PyPSA</a:t>
            </a:r>
            <a:r>
              <a:rPr lang="en-US" dirty="0"/>
              <a:t> (Mar 04)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Special Functions in </a:t>
            </a:r>
            <a:r>
              <a:rPr lang="en-CA"/>
              <a:t>Thiago’s Paper (Mar 04)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491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C9FC-D28F-4717-8DEE-606F88C76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Get Started!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3F0F-2000-4053-AC79-15D92881D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038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312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Open Sans</vt:lpstr>
      <vt:lpstr>Retrospect</vt:lpstr>
      <vt:lpstr>Python – Introduction</vt:lpstr>
      <vt:lpstr>What is Python?</vt:lpstr>
      <vt:lpstr>Why is Python popular?</vt:lpstr>
      <vt:lpstr>What is Jupyter?</vt:lpstr>
      <vt:lpstr>What do to if I have a question?</vt:lpstr>
      <vt:lpstr>What do we cover in this course?</vt:lpstr>
      <vt:lpstr>Let’s Get Started!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Introduction</dc:title>
  <dc:creator>Marcia</dc:creator>
  <cp:lastModifiedBy>Marcia</cp:lastModifiedBy>
  <cp:revision>6</cp:revision>
  <dcterms:created xsi:type="dcterms:W3CDTF">2021-01-21T15:50:26Z</dcterms:created>
  <dcterms:modified xsi:type="dcterms:W3CDTF">2021-02-04T18:33:28Z</dcterms:modified>
</cp:coreProperties>
</file>