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6" r:id="rId7"/>
    <p:sldId id="267" r:id="rId8"/>
    <p:sldId id="268" r:id="rId9"/>
    <p:sldId id="260" r:id="rId10"/>
    <p:sldId id="262" r:id="rId11"/>
    <p:sldId id="263" r:id="rId12"/>
    <p:sldId id="264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66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21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6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91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29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83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15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6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2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08325A-0FA0-4094-B4E4-1823B36F25E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AB66B8-378F-4C3A-80AE-24C6FE5C2534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9EF1-BD90-4704-B206-B416474BF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DFDE9-0ECA-4AAB-8CE0-C62B1CCAB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THURSDAY February 25, 2021</a:t>
            </a:r>
          </a:p>
          <a:p>
            <a:r>
              <a:rPr lang="en-US" dirty="0"/>
              <a:t>Marcia 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08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9696-A090-41F8-A48A-C6B55D25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CAA77-0765-44BE-9306-C2704391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9" y="2085582"/>
            <a:ext cx="676275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9EBCA-41FC-451E-81EE-318A40BAB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389" y="2530027"/>
            <a:ext cx="4484190" cy="35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5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68DA-EB67-43D5-952F-35D4DD40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V4</a:t>
            </a:r>
            <a:endParaRPr lang="en-CA" dirty="0"/>
          </a:p>
        </p:txBody>
      </p:sp>
      <p:pic>
        <p:nvPicPr>
          <p:cNvPr id="3074" name="Picture 2" descr="Image result for inception v4 architecture">
            <a:extLst>
              <a:ext uri="{FF2B5EF4-FFF2-40B4-BE49-F238E27FC236}">
                <a16:creationId xmlns:a16="http://schemas.microsoft.com/office/drawing/2014/main" id="{E927612B-0CD0-4C87-9EFC-55AB44C2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" y="2031709"/>
            <a:ext cx="11051858" cy="3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0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8B1B-F40A-4378-A992-D142905F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C0291-CD5D-43DD-931C-B7B7AB78FBCF}"/>
              </a:ext>
            </a:extLst>
          </p:cNvPr>
          <p:cNvSpPr txBox="1"/>
          <p:nvPr/>
        </p:nvSpPr>
        <p:spPr>
          <a:xfrm>
            <a:off x="6096000" y="4749389"/>
            <a:ext cx="42681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Transfer learning </a:t>
            </a:r>
            <a:r>
              <a:rPr lang="en-US" dirty="0"/>
              <a:t>is a machine learning method where a model developed for a task is reused as the starting point for a model on a second task.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08BD-9AA5-465A-9A54-5642A154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86" y="2108611"/>
            <a:ext cx="7828021" cy="26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84DA-A88C-4BDA-9E9B-5875E88C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16B63D-CD5D-4FEF-8E28-1189F036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465" y="1501629"/>
            <a:ext cx="7723328" cy="74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7E372-0634-405F-8DF0-87B76CCC37FE}"/>
              </a:ext>
            </a:extLst>
          </p:cNvPr>
          <p:cNvSpPr txBox="1"/>
          <p:nvPr/>
        </p:nvSpPr>
        <p:spPr>
          <a:xfrm>
            <a:off x="931048" y="1872115"/>
            <a:ext cx="224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 Cited 69 times </a:t>
            </a:r>
            <a:endParaRPr lang="en-CA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024A3819-60FD-430C-BE8F-D88156F1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42" y="2484505"/>
            <a:ext cx="9591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17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5565-9845-4499-A034-FAEFA65E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Jump to Jupyter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760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A8A2-18F6-4830-865F-769C3911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7EDC-347D-44F8-9C45-EDF6CDC9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a Neural Network and 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 Convolutional 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Alzheimer’s Diagnosis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059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6457-46F3-4CA8-A0DD-147ED55A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and Deep Learning</a:t>
            </a:r>
            <a:endParaRPr lang="en-CA" dirty="0"/>
          </a:p>
        </p:txBody>
      </p:sp>
      <p:pic>
        <p:nvPicPr>
          <p:cNvPr id="7170" name="Picture 2" descr="Image result for neural network neuron">
            <a:extLst>
              <a:ext uri="{FF2B5EF4-FFF2-40B4-BE49-F238E27FC236}">
                <a16:creationId xmlns:a16="http://schemas.microsoft.com/office/drawing/2014/main" id="{4B3AC1C0-54D8-4F41-A4BD-3C92C49A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591576"/>
            <a:ext cx="4118106" cy="219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AF5D2-21D7-49A3-9C72-706315A519A7}"/>
              </a:ext>
            </a:extLst>
          </p:cNvPr>
          <p:cNvSpPr txBox="1"/>
          <p:nvPr/>
        </p:nvSpPr>
        <p:spPr>
          <a:xfrm>
            <a:off x="1097280" y="1921079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</a:t>
            </a:r>
            <a:endParaRPr lang="en-CA" dirty="0"/>
          </a:p>
        </p:txBody>
      </p:sp>
      <p:pic>
        <p:nvPicPr>
          <p:cNvPr id="7172" name="Picture 4" descr="Image result for how to train deep learning">
            <a:extLst>
              <a:ext uri="{FF2B5EF4-FFF2-40B4-BE49-F238E27FC236}">
                <a16:creationId xmlns:a16="http://schemas.microsoft.com/office/drawing/2014/main" id="{15C4D516-2A09-4CBA-BDCE-938021E0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86" y="2615566"/>
            <a:ext cx="5710237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309B8B-6504-4452-9532-8B0CDA38B207}"/>
              </a:ext>
            </a:extLst>
          </p:cNvPr>
          <p:cNvSpPr txBox="1"/>
          <p:nvPr/>
        </p:nvSpPr>
        <p:spPr>
          <a:xfrm>
            <a:off x="5955904" y="199179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59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FC44-C740-4815-A915-2B0282BE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Training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A06C-2C1C-48E7-B3CF-C2B73C61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Optimizer for gradient decent (how fast reaches minimum)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Loss Function (difference between predicted and target)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to determine how accurate are the predictions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Based on these three that are done at every training session, our Deep Learning model is trained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49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CC9A-E271-4BE0-8C05-970E962D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- Imaging</a:t>
            </a:r>
            <a:endParaRPr lang="en-C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7357D9-516D-4E8B-8430-147BF0DE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38086"/>
            <a:ext cx="10165469" cy="34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0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0C9E-36CD-471E-A72F-462317A2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and Max Pooling Layers</a:t>
            </a:r>
            <a:endParaRPr lang="en-CA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692BA0-3500-4D46-95A1-C26CAEC3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43" y="1814148"/>
            <a:ext cx="4395843" cy="22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FB98AB6D-9F9E-4747-9797-1CECB5AF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36" y="4094719"/>
            <a:ext cx="3800458" cy="15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4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EA67-080E-4C8B-8853-4BA1EC64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Learning with Convolutional Layers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4EE2C9-6E0D-4A42-8C60-7AE96BE5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846146"/>
            <a:ext cx="7191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65E2-589F-4C34-8C38-05524F07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Layer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31CC0-143F-4039-BA66-5B5363D4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845446"/>
            <a:ext cx="78581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2827-5B74-46C1-9792-C1379EEB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Alzheimer’s Diagnosis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B5126-A3F1-436A-9019-47C863F3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082" y="2371671"/>
            <a:ext cx="7608815" cy="34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F193A1-23A4-442B-8CC2-D6235860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6083"/>
            <a:ext cx="10058400" cy="3405143"/>
          </a:xfrm>
        </p:spPr>
        <p:txBody>
          <a:bodyPr/>
          <a:lstStyle/>
          <a:p>
            <a:r>
              <a:rPr lang="en-US" dirty="0"/>
              <a:t>What is Alzheimer’s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9817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152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Convolutional Neural Networks</vt:lpstr>
      <vt:lpstr>Outline</vt:lpstr>
      <vt:lpstr>Neural Network and Deep Learning</vt:lpstr>
      <vt:lpstr>Deep Learning Training</vt:lpstr>
      <vt:lpstr>Convolutional Neural Network - Imaging</vt:lpstr>
      <vt:lpstr>Convolutional and Max Pooling Layers</vt:lpstr>
      <vt:lpstr>Feature Learning with Convolutional Layers</vt:lpstr>
      <vt:lpstr>Final Layer</vt:lpstr>
      <vt:lpstr>Alzheimer’s Diagnosis</vt:lpstr>
      <vt:lpstr>ImageNet</vt:lpstr>
      <vt:lpstr>Inception V4</vt:lpstr>
      <vt:lpstr>Transfer Learning</vt:lpstr>
      <vt:lpstr>Results</vt:lpstr>
      <vt:lpstr>Now let’s Jump to Jupyter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Marcia</dc:creator>
  <cp:lastModifiedBy>Marcia</cp:lastModifiedBy>
  <cp:revision>7</cp:revision>
  <dcterms:created xsi:type="dcterms:W3CDTF">2021-02-19T13:47:01Z</dcterms:created>
  <dcterms:modified xsi:type="dcterms:W3CDTF">2021-02-19T14:16:51Z</dcterms:modified>
</cp:coreProperties>
</file>