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6B8-0771-D04C-9DF6-EDBAC989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7D5F2-D87F-5942-91EF-DFA740C8A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1280-F51A-5A42-906F-02E68ED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E2F5-A31D-EC49-9D04-A09978C4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19A5-720B-1E42-AD94-C57B5C72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5120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739-C6A7-7A4D-8EA8-D89F123B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7209-087D-BE45-9EBF-5E11F5313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30F2-BAD1-774F-91C2-A4D88510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DE1E-80D9-8B4A-9F4E-540065B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72A-B09F-DF41-A65C-407B6AAC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71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984FC-56D5-6D4E-A09D-CBA887BE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32A2-CF1D-0445-943F-ABBD149E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8DBE-5178-AF40-8FEC-EB64871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52D3-F007-634F-B72B-15A3C140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61A2-494D-AA4F-948D-C12E8CC7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39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03-1E61-BC45-ACD9-13AEC49E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210-F3D3-954D-81B6-55BC270D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238C-BE02-C441-AA67-0189C70A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E754-5321-E54E-86C3-3C9658A2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95CE-B57B-FB40-92CF-BB59FB86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327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635-C65C-5943-9F66-E848403F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DE83-AC01-DD4A-B20C-16F301E8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0696-263E-FB4D-ACA9-5A1B0B9B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5A36-3EE9-B442-9865-E2063B0E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C203-0448-A347-823D-26D582C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7004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0E0F-681C-834A-AFED-734A8A4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B0A0-F476-E749-8BA5-92EE1F8E2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EFC2-F52D-4748-AAE7-44DCA7BA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9E97-0F7C-2F4E-8A8F-2C8D117A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DA81-9404-004C-AF88-37DE0827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FD1A-4B5B-9640-B35E-F231C832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8BC9-53E7-7248-87BB-9A6FD59D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08D80-6B35-D64A-9085-B80BE790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5254-4ABF-1645-AE00-A8B08C6E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B4269-A29F-0D45-B97F-7D62A3C5C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64B57-10AB-BA4A-BBB1-A872225A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50178-90BB-9C43-8369-D07A549C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F39F1-611E-FD4D-B1E1-D6CC8CEE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E901A-4647-DA43-B2AA-13AAC48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7805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42C-2EFA-D34B-89BC-F14770B9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84A2-BCCA-C54D-8357-75953DA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8423C-501F-C446-A707-C39AC565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A24AA-1111-D54B-9B67-A30E900A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127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68F9D-AD0F-DD4E-91FC-6DE2B8E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0C6C-5CD0-7046-8575-6FB573F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DED4-46DE-2645-BB4C-E438F51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80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F737-2077-F44E-B147-EA46A921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4237-9C23-9E45-B7A3-5FF99147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2B066-609F-3944-83F5-AE302AB7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AD58-A827-4C4B-AA61-3044C391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617E-5FB9-2842-A259-BCA14CC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5D96-01D1-9943-A31D-C829C22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C8A6-672C-C241-8B20-EFBDCF75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85C7-B6C3-704A-86D8-5D557A197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D501C-7FA6-A24B-92DF-603CE00E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5AA4-2C7D-9D44-9952-9BF1F12E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2E66-DC37-9D45-876C-0AE0F1E1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0F26-20F7-0744-A5AA-ED290023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473882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23BFD-9326-9F4D-967C-710F90D1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F8AB-8F6E-2145-96FA-F6B547BC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5C91-D7B7-B145-8983-B07299E71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559D-076E-2942-897E-7D48F207603D}" type="datetimeFigureOut">
              <a:rPr lang="en-PT" smtClean="0"/>
              <a:t>03/10/2020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76F9-DA70-D241-91F2-6A8E0CE1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8FB9-59E2-0D4C-B659-0E53378F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D0FD-AEE5-8146-A749-2FF1836937C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302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9DBD-0D96-BA45-9B95-CD2A3B93A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EA3A3-18E3-2F47-B4D3-36C326969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9981967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952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95250"/>
            <a:ext cx="0" cy="254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09985" y="-1587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22685" y="-158750"/>
            <a:ext cx="0" cy="254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V="1">
            <a:off x="0" y="952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 flipV="1">
            <a:off x="0" y="-1587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12700" y="952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V="1">
            <a:off x="12700" y="-158750"/>
            <a:ext cx="109985" cy="63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5875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09985" y="952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952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09985" y="-15875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342" y="-2222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20x20x1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503685" y="-4762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657682" y="-47625"/>
            <a:ext cx="0" cy="127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558677" y="-793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712674" y="-79375"/>
            <a:ext cx="0" cy="127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V="1">
            <a:off x="503685" y="4762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V="1">
            <a:off x="503685" y="-7937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V="1">
            <a:off x="657682" y="4762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657682" y="-79375"/>
            <a:ext cx="54992" cy="317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503685" y="7937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558677" y="4762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503685" y="-4762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558677" y="-7937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179" y="-1746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10x10x64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1093674" y="-23812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1327090" y="-23812"/>
            <a:ext cx="0" cy="634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1121170" y="-3968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1354586" y="-39687"/>
            <a:ext cx="0" cy="634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V="1">
            <a:off x="1093674" y="23812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1093674" y="-39687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V="1">
            <a:off x="1327090" y="23812"/>
            <a:ext cx="27496" cy="1587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V="1">
            <a:off x="1327090" y="-39687"/>
            <a:ext cx="27496" cy="158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093674" y="39687"/>
            <a:ext cx="23341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121170" y="23812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093674" y="-23812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121170" y="-39687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24130" y="-1508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5x5x128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1735586" y="-14287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2089378" y="-14287"/>
            <a:ext cx="0" cy="38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1752084" y="-23812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2105875" y="-23812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V="1">
            <a:off x="1735586" y="14287"/>
            <a:ext cx="16498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V="1">
            <a:off x="1735586" y="-23812"/>
            <a:ext cx="16498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V="1">
            <a:off x="2089378" y="14287"/>
            <a:ext cx="16497" cy="952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V="1">
            <a:off x="2089378" y="-23812"/>
            <a:ext cx="16497" cy="9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1735586" y="23812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1752084" y="14287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1735586" y="-1428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1752084" y="-23812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20731" y="-1412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3x3x256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2486875" y="-952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3023124" y="-9525"/>
            <a:ext cx="0" cy="25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2497874" y="-1587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3034122" y="-15875"/>
            <a:ext cx="0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V="1">
            <a:off x="2486875" y="9525"/>
            <a:ext cx="10999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 flipV="1">
            <a:off x="2486875" y="-15875"/>
            <a:ext cx="10999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 flipV="1">
            <a:off x="3023124" y="9525"/>
            <a:ext cx="10998" cy="63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V="1">
            <a:off x="3023124" y="-15875"/>
            <a:ext cx="10998" cy="6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2486875" y="15875"/>
            <a:ext cx="53624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2497874" y="952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2486875" y="-9525"/>
            <a:ext cx="5362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2497874" y="-15875"/>
            <a:ext cx="53624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0499" y="-1365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2x2x512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3415122" y="-19050"/>
            <a:ext cx="0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3768914" y="-19050"/>
            <a:ext cx="0" cy="50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3437119" y="-31750"/>
            <a:ext cx="0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3790911" y="-31750"/>
            <a:ext cx="0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 flipV="1">
            <a:off x="3415122" y="19050"/>
            <a:ext cx="21997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 flipV="1">
            <a:off x="3415122" y="-31750"/>
            <a:ext cx="21997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V="1">
            <a:off x="3768914" y="19050"/>
            <a:ext cx="21997" cy="127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V="1">
            <a:off x="3768914" y="-31750"/>
            <a:ext cx="21997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3415122" y="31750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3437119" y="1905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3415122" y="-1905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37119" y="-31750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03016" y="-1460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4x4x256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4171911" y="-3810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4405326" y="-38100"/>
            <a:ext cx="0" cy="1016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4215905" y="-6350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4449320" y="-63500"/>
            <a:ext cx="0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V="1">
            <a:off x="4171911" y="38100"/>
            <a:ext cx="43994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V="1">
            <a:off x="4171911" y="-63500"/>
            <a:ext cx="43994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 flipV="1">
            <a:off x="4405326" y="38100"/>
            <a:ext cx="43994" cy="25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V="1">
            <a:off x="4405326" y="-63500"/>
            <a:ext cx="43994" cy="25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4171911" y="63500"/>
            <a:ext cx="233415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4215905" y="38100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4171911" y="-38100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4215905" y="-63500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10616" y="-1651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8x8x128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4830320" y="-7620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4984317" y="-76200"/>
            <a:ext cx="0" cy="203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4918309" y="-12700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5072305" y="-127000"/>
            <a:ext cx="0" cy="20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 flipV="1">
            <a:off x="4830320" y="76200"/>
            <a:ext cx="87989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V="1">
            <a:off x="4830320" y="-127000"/>
            <a:ext cx="87989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4984317" y="76200"/>
            <a:ext cx="87988" cy="50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4984317" y="-127000"/>
            <a:ext cx="87988" cy="50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4830320" y="127000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4918309" y="76200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4830320" y="-76200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4918309" y="-127000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51313" y="-203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16x16x64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5453305" y="-15240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5466005" y="-152400"/>
            <a:ext cx="0" cy="4064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5629282" y="-25400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5641982" y="-254000"/>
            <a:ext cx="0" cy="406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 flipV="1">
            <a:off x="5453305" y="152400"/>
            <a:ext cx="175977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 flipV="1">
            <a:off x="5453305" y="-254000"/>
            <a:ext cx="175977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 flipV="1">
            <a:off x="5466005" y="152400"/>
            <a:ext cx="175977" cy="1016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 flipV="1">
            <a:off x="5466005" y="-254000"/>
            <a:ext cx="175977" cy="1016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5453305" y="254000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5629282" y="1524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5453305" y="-1524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5629282" y="-254000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47644" y="-2794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32x32x1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5499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6769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7149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8419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 flipV="1">
            <a:off x="5499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 flipV="1">
            <a:off x="5499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 flipV="1">
            <a:off x="6769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6769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54992" y="23812"/>
            <a:ext cx="12700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71490" y="14287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54992" y="-14287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71490" y="-23812"/>
            <a:ext cx="12700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67692" y="-23812"/>
            <a:ext cx="449741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V="1">
            <a:off x="84190" y="-23812"/>
            <a:ext cx="433243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13185" y="2730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64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3185" y="3238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35" name="Connector 134"/>
          <p:cNvCxnSpPr/>
          <p:nvPr/>
        </p:nvCxnSpPr>
        <p:spPr>
          <a:xfrm flipV="1">
            <a:off x="531181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685178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V="1">
            <a:off x="547679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 flipV="1">
            <a:off x="701676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 flipV="1">
            <a:off x="531181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531181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685178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685178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531181" y="23812"/>
            <a:ext cx="153997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547679" y="14287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531181" y="-14287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547679" y="-23812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685178" y="-14287"/>
            <a:ext cx="415370" cy="2381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701676" y="-11906"/>
            <a:ext cx="398872" cy="26193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03174" y="2254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128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3174" y="2762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51" name="Connector 150"/>
          <p:cNvCxnSpPr/>
          <p:nvPr/>
        </p:nvCxnSpPr>
        <p:spPr>
          <a:xfrm flipV="1">
            <a:off x="110742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1340838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 flipV="1">
            <a:off x="112392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 flipV="1">
            <a:off x="1357336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 flipV="1">
            <a:off x="110742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110742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1340838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1340838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1107422" y="23812"/>
            <a:ext cx="233416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1123920" y="14287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1107422" y="-14287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1123920" y="-23812"/>
            <a:ext cx="23341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1340838" y="-14287"/>
            <a:ext cx="398872" cy="7144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 flipV="1">
            <a:off x="1357336" y="-7143"/>
            <a:ext cx="382374" cy="2143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545086" y="2016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256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545086" y="25241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67" name="Connector 166"/>
          <p:cNvCxnSpPr/>
          <p:nvPr/>
        </p:nvCxnSpPr>
        <p:spPr>
          <a:xfrm flipV="1">
            <a:off x="1743835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2097627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 flipV="1">
            <a:off x="1760333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 169"/>
          <p:cNvCxnSpPr/>
          <p:nvPr/>
        </p:nvCxnSpPr>
        <p:spPr>
          <a:xfrm flipV="1">
            <a:off x="2114124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 flipV="1">
            <a:off x="1743835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1743835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2097627" y="14287"/>
            <a:ext cx="16497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2097627" y="-23812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1743835" y="23812"/>
            <a:ext cx="353792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1760333" y="14287"/>
            <a:ext cx="353791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1743835" y="-14287"/>
            <a:ext cx="353792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1760333" y="-23812"/>
            <a:ext cx="353791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2097627" y="-14287"/>
            <a:ext cx="3919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 flipV="1">
            <a:off x="2114124" y="-4762"/>
            <a:ext cx="375501" cy="1904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296375" y="1920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conv3x3, 512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296375" y="2428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83" name="Connector 182"/>
          <p:cNvCxnSpPr/>
          <p:nvPr/>
        </p:nvCxnSpPr>
        <p:spPr>
          <a:xfrm flipV="1">
            <a:off x="2492375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3028623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 flipV="1">
            <a:off x="2508873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 flipV="1">
            <a:off x="3045121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 flipV="1">
            <a:off x="2492375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2492375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3028623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3028623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2492375" y="23812"/>
            <a:ext cx="536248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2508873" y="14287"/>
            <a:ext cx="536248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2492375" y="-14287"/>
            <a:ext cx="536248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2508873" y="-23812"/>
            <a:ext cx="536248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3028623" y="-14287"/>
            <a:ext cx="391998" cy="4762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 flipV="1">
            <a:off x="3045121" y="-9525"/>
            <a:ext cx="375500" cy="23812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224622" y="1968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deconv3x3, 256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24622" y="24765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99" name="Connector 198"/>
          <p:cNvCxnSpPr/>
          <p:nvPr/>
        </p:nvCxnSpPr>
        <p:spPr>
          <a:xfrm flipV="1">
            <a:off x="3426121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3779912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 flipV="1">
            <a:off x="3442618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 flipV="1">
            <a:off x="3796410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 flipV="1">
            <a:off x="3426121" y="14287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3426121" y="-23812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3779912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3779912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3426121" y="23812"/>
            <a:ext cx="353791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3442618" y="14287"/>
            <a:ext cx="353792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3426121" y="-14287"/>
            <a:ext cx="353791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3442618" y="-23812"/>
            <a:ext cx="353792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 flipV="1">
            <a:off x="3779912" y="-19050"/>
            <a:ext cx="402997" cy="4763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 flipV="1">
            <a:off x="3796410" y="-19050"/>
            <a:ext cx="386499" cy="33337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981411" y="2159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deconv3x3, 128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981411" y="2667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15" name="Connector 214"/>
          <p:cNvCxnSpPr/>
          <p:nvPr/>
        </p:nvCxnSpPr>
        <p:spPr>
          <a:xfrm flipV="1">
            <a:off x="4193908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 flipV="1">
            <a:off x="4427323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 flipV="1">
            <a:off x="4210406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 flipV="1">
            <a:off x="4443821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 flipV="1">
            <a:off x="4193908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4193908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4427323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4427323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>
            <a:off x="4193908" y="23812"/>
            <a:ext cx="233415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>
            <a:off x="4210406" y="14287"/>
            <a:ext cx="233415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>
            <a:off x="4193908" y="-14287"/>
            <a:ext cx="233415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>
            <a:off x="4210406" y="-23812"/>
            <a:ext cx="233415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 flipV="1">
            <a:off x="4427323" y="-38100"/>
            <a:ext cx="424994" cy="23813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 flipV="1">
            <a:off x="4443821" y="-38100"/>
            <a:ext cx="408496" cy="52387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639820" y="254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deconv3x3, 64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639820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31" name="Connector 230"/>
          <p:cNvCxnSpPr/>
          <p:nvPr/>
        </p:nvCxnSpPr>
        <p:spPr>
          <a:xfrm flipV="1">
            <a:off x="4874315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 flipV="1">
            <a:off x="5028311" y="-14287"/>
            <a:ext cx="0" cy="38099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 flipV="1">
            <a:off x="4890812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 flipV="1">
            <a:off x="5044809" y="-23812"/>
            <a:ext cx="0" cy="38099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 234"/>
          <p:cNvCxnSpPr/>
          <p:nvPr/>
        </p:nvCxnSpPr>
        <p:spPr>
          <a:xfrm flipV="1">
            <a:off x="4874315" y="14287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4874315" y="-23812"/>
            <a:ext cx="16497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5028311" y="14287"/>
            <a:ext cx="16498" cy="9525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5028311" y="-23812"/>
            <a:ext cx="16498" cy="9525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>
            <a:off x="4874315" y="23812"/>
            <a:ext cx="153996" cy="0"/>
          </a:xfrm>
          <a:prstGeom prst="line">
            <a:avLst/>
          </a:prstGeom>
          <a:ln w="12700">
            <a:solidFill>
              <a:srgbClr val="32323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4890812" y="14287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4874315" y="-14287"/>
            <a:ext cx="153996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4890812" y="-23812"/>
            <a:ext cx="153997" cy="0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 flipV="1">
            <a:off x="5028311" y="-76200"/>
            <a:ext cx="468988" cy="61913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 flipV="1">
            <a:off x="5044809" y="-76200"/>
            <a:ext cx="452490" cy="90487"/>
          </a:xfrm>
          <a:prstGeom prst="line">
            <a:avLst/>
          </a:prstGeom>
          <a:ln w="127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262805" y="330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deconv3x3, 1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262805" y="381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400">
                <a:latin typeface="arial"/>
              </a:defRPr>
            </a:pPr>
            <a:r>
              <a:t>stride (2, 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Márcia Lourenço Baptista</dc:creator>
  <cp:lastModifiedBy>Márcia Lourenço Baptista</cp:lastModifiedBy>
  <cp:revision>2</cp:revision>
  <dcterms:created xsi:type="dcterms:W3CDTF">2020-10-03T09:14:53Z</dcterms:created>
  <dcterms:modified xsi:type="dcterms:W3CDTF">2020-10-03T09:15:09Z</dcterms:modified>
</cp:coreProperties>
</file>