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80513" cy="7021513"/>
  <p:notesSz cx="6858000" cy="9144000"/>
  <p:defaultTextStyle>
    <a:defPPr>
      <a:defRPr lang="es-ES"/>
    </a:defPPr>
    <a:lvl1pPr algn="l" defTabSz="9255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61963" indent="-4763" algn="l" defTabSz="9255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25513" indent="-11113" algn="l" defTabSz="9255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87475" indent="-15875" algn="l" defTabSz="9255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51025" indent="-22225" algn="l" defTabSz="9255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33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78" y="-84"/>
      </p:cViewPr>
      <p:guideLst>
        <p:guide orient="horz" pos="2212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8539" y="2181221"/>
            <a:ext cx="7803436" cy="150507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7077" y="3978857"/>
            <a:ext cx="6426359" cy="17943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8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4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40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A9736-3DAC-4008-AB62-E21566C334F2}" type="datetimeFigureOut">
              <a:rPr lang="es-ES"/>
              <a:pPr>
                <a:defRPr/>
              </a:pPr>
              <a:t>29/12/2014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91F4E-EC15-43EE-AE5B-1B5A8AB85AE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9958D-DE61-40E2-BCBE-01B7E8836661}" type="datetimeFigureOut">
              <a:rPr lang="es-ES"/>
              <a:pPr>
                <a:defRPr/>
              </a:pPr>
              <a:t>29/12/2014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14E38-1EE4-4A76-AC5F-C0BFB109B56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55872" y="281187"/>
            <a:ext cx="2065615" cy="599104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9026" y="281187"/>
            <a:ext cx="6043838" cy="599104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277D0-751E-48DF-91F6-6F1E3564C5B9}" type="datetimeFigureOut">
              <a:rPr lang="es-ES"/>
              <a:pPr>
                <a:defRPr/>
              </a:pPr>
              <a:t>29/12/2014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96731-78AA-4DDE-B7FC-3EEB6D3ED57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270F3-5CDA-4C7B-BE6C-84410F354158}" type="datetimeFigureOut">
              <a:rPr lang="es-ES"/>
              <a:pPr>
                <a:defRPr/>
              </a:pPr>
              <a:t>29/12/2014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232FA-991A-4D22-86A9-EA81AAB967A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5197" y="4511973"/>
            <a:ext cx="7803436" cy="1394550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5197" y="2976018"/>
            <a:ext cx="7803436" cy="15359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291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2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887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516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145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774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404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03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A2215-C490-4441-A13C-619E720FA827}" type="datetimeFigureOut">
              <a:rPr lang="es-ES"/>
              <a:pPr>
                <a:defRPr/>
              </a:pPr>
              <a:t>29/12/2014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59015-62D4-4CE0-BF14-320D27F2E6D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9025" y="1638354"/>
            <a:ext cx="4054727" cy="4633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66761" y="1638354"/>
            <a:ext cx="4054727" cy="4633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6B2D2-68CB-48AB-AECB-12DD8659AEB1}" type="datetimeFigureOut">
              <a:rPr lang="es-ES"/>
              <a:pPr>
                <a:defRPr/>
              </a:pPr>
              <a:t>29/12/2014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F517C-90B8-4FFB-9AF4-1C22037363F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9026" y="1571714"/>
            <a:ext cx="4056321" cy="655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2915" indent="0">
              <a:buNone/>
              <a:defRPr sz="2000" b="1"/>
            </a:lvl2pPr>
            <a:lvl3pPr marL="925830" indent="0">
              <a:buNone/>
              <a:defRPr sz="1800" b="1"/>
            </a:lvl3pPr>
            <a:lvl4pPr marL="1388745" indent="0">
              <a:buNone/>
              <a:defRPr sz="1600" b="1"/>
            </a:lvl4pPr>
            <a:lvl5pPr marL="1851660" indent="0">
              <a:buNone/>
              <a:defRPr sz="1600" b="1"/>
            </a:lvl5pPr>
            <a:lvl6pPr marL="2314575" indent="0">
              <a:buNone/>
              <a:defRPr sz="1600" b="1"/>
            </a:lvl6pPr>
            <a:lvl7pPr marL="2777490" indent="0">
              <a:buNone/>
              <a:defRPr sz="1600" b="1"/>
            </a:lvl7pPr>
            <a:lvl8pPr marL="3240405" indent="0">
              <a:buNone/>
              <a:defRPr sz="1600" b="1"/>
            </a:lvl8pPr>
            <a:lvl9pPr marL="370332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9026" y="2226730"/>
            <a:ext cx="4056321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63574" y="1571714"/>
            <a:ext cx="4057914" cy="655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2915" indent="0">
              <a:buNone/>
              <a:defRPr sz="2000" b="1"/>
            </a:lvl2pPr>
            <a:lvl3pPr marL="925830" indent="0">
              <a:buNone/>
              <a:defRPr sz="1800" b="1"/>
            </a:lvl3pPr>
            <a:lvl4pPr marL="1388745" indent="0">
              <a:buNone/>
              <a:defRPr sz="1600" b="1"/>
            </a:lvl4pPr>
            <a:lvl5pPr marL="1851660" indent="0">
              <a:buNone/>
              <a:defRPr sz="1600" b="1"/>
            </a:lvl5pPr>
            <a:lvl6pPr marL="2314575" indent="0">
              <a:buNone/>
              <a:defRPr sz="1600" b="1"/>
            </a:lvl6pPr>
            <a:lvl7pPr marL="2777490" indent="0">
              <a:buNone/>
              <a:defRPr sz="1600" b="1"/>
            </a:lvl7pPr>
            <a:lvl8pPr marL="3240405" indent="0">
              <a:buNone/>
              <a:defRPr sz="1600" b="1"/>
            </a:lvl8pPr>
            <a:lvl9pPr marL="370332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574" y="2226730"/>
            <a:ext cx="4057914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260F4-EA74-489C-8B61-6CE2904D2C6E}" type="datetimeFigureOut">
              <a:rPr lang="es-ES"/>
              <a:pPr>
                <a:defRPr/>
              </a:pPr>
              <a:t>29/12/2014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F6F14-F0EC-4C0D-B848-750A8AAF8B9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F3DCB-039A-4E52-9DC4-3BD585A2C2F4}" type="datetimeFigureOut">
              <a:rPr lang="es-ES"/>
              <a:pPr>
                <a:defRPr/>
              </a:pPr>
              <a:t>29/12/2014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D5139-B26F-4E93-A359-AC01AB1082E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36C15-D341-4043-A37E-29F4270A315C}" type="datetimeFigureOut">
              <a:rPr lang="es-ES"/>
              <a:pPr>
                <a:defRPr/>
              </a:pPr>
              <a:t>29/12/2014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4B233-1C3B-48F6-A2B6-7DDD579216A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9026" y="279560"/>
            <a:ext cx="3020326" cy="11897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89325" y="279561"/>
            <a:ext cx="5132162" cy="59926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9026" y="1469317"/>
            <a:ext cx="3020326" cy="4802910"/>
          </a:xfrm>
        </p:spPr>
        <p:txBody>
          <a:bodyPr/>
          <a:lstStyle>
            <a:lvl1pPr marL="0" indent="0">
              <a:buNone/>
              <a:defRPr sz="1400"/>
            </a:lvl1pPr>
            <a:lvl2pPr marL="462915" indent="0">
              <a:buNone/>
              <a:defRPr sz="1200"/>
            </a:lvl2pPr>
            <a:lvl3pPr marL="925830" indent="0">
              <a:buNone/>
              <a:defRPr sz="1000"/>
            </a:lvl3pPr>
            <a:lvl4pPr marL="1388745" indent="0">
              <a:buNone/>
              <a:defRPr sz="900"/>
            </a:lvl4pPr>
            <a:lvl5pPr marL="1851660" indent="0">
              <a:buNone/>
              <a:defRPr sz="900"/>
            </a:lvl5pPr>
            <a:lvl6pPr marL="2314575" indent="0">
              <a:buNone/>
              <a:defRPr sz="900"/>
            </a:lvl6pPr>
            <a:lvl7pPr marL="2777490" indent="0">
              <a:buNone/>
              <a:defRPr sz="900"/>
            </a:lvl7pPr>
            <a:lvl8pPr marL="3240405" indent="0">
              <a:buNone/>
              <a:defRPr sz="900"/>
            </a:lvl8pPr>
            <a:lvl9pPr marL="370332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EBB29-9B37-4855-8828-0FED0071F0AC}" type="datetimeFigureOut">
              <a:rPr lang="es-ES"/>
              <a:pPr>
                <a:defRPr/>
              </a:pPr>
              <a:t>29/12/2014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09EA0-F516-4938-9B1E-FD914B1C42B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9445" y="4915059"/>
            <a:ext cx="5508308" cy="5802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9445" y="627385"/>
            <a:ext cx="5508308" cy="421290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62915" indent="0">
              <a:buNone/>
              <a:defRPr sz="2800"/>
            </a:lvl2pPr>
            <a:lvl3pPr marL="925830" indent="0">
              <a:buNone/>
              <a:defRPr sz="2400"/>
            </a:lvl3pPr>
            <a:lvl4pPr marL="1388745" indent="0">
              <a:buNone/>
              <a:defRPr sz="2000"/>
            </a:lvl4pPr>
            <a:lvl5pPr marL="1851660" indent="0">
              <a:buNone/>
              <a:defRPr sz="2000"/>
            </a:lvl5pPr>
            <a:lvl6pPr marL="2314575" indent="0">
              <a:buNone/>
              <a:defRPr sz="2000"/>
            </a:lvl6pPr>
            <a:lvl7pPr marL="2777490" indent="0">
              <a:buNone/>
              <a:defRPr sz="2000"/>
            </a:lvl7pPr>
            <a:lvl8pPr marL="3240405" indent="0">
              <a:buNone/>
              <a:defRPr sz="2000"/>
            </a:lvl8pPr>
            <a:lvl9pPr marL="370332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9445" y="5495310"/>
            <a:ext cx="5508308" cy="824052"/>
          </a:xfrm>
        </p:spPr>
        <p:txBody>
          <a:bodyPr/>
          <a:lstStyle>
            <a:lvl1pPr marL="0" indent="0">
              <a:buNone/>
              <a:defRPr sz="1400"/>
            </a:lvl1pPr>
            <a:lvl2pPr marL="462915" indent="0">
              <a:buNone/>
              <a:defRPr sz="1200"/>
            </a:lvl2pPr>
            <a:lvl3pPr marL="925830" indent="0">
              <a:buNone/>
              <a:defRPr sz="1000"/>
            </a:lvl3pPr>
            <a:lvl4pPr marL="1388745" indent="0">
              <a:buNone/>
              <a:defRPr sz="900"/>
            </a:lvl4pPr>
            <a:lvl5pPr marL="1851660" indent="0">
              <a:buNone/>
              <a:defRPr sz="900"/>
            </a:lvl5pPr>
            <a:lvl6pPr marL="2314575" indent="0">
              <a:buNone/>
              <a:defRPr sz="900"/>
            </a:lvl6pPr>
            <a:lvl7pPr marL="2777490" indent="0">
              <a:buNone/>
              <a:defRPr sz="900"/>
            </a:lvl7pPr>
            <a:lvl8pPr marL="3240405" indent="0">
              <a:buNone/>
              <a:defRPr sz="900"/>
            </a:lvl8pPr>
            <a:lvl9pPr marL="370332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9B9CF-77A9-4BD1-AB6D-876B682F92BD}" type="datetimeFigureOut">
              <a:rPr lang="es-ES"/>
              <a:pPr>
                <a:defRPr/>
              </a:pPr>
              <a:t>29/12/2014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660F-3121-42FE-B8BF-8BAAEEFF652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8788" y="280988"/>
            <a:ext cx="8262937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83" tIns="46292" rIns="92583" bIns="462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8788" y="1638300"/>
            <a:ext cx="8262937" cy="463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83" tIns="46292" rIns="92583" bIns="462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8788" y="6507163"/>
            <a:ext cx="2143125" cy="374650"/>
          </a:xfrm>
          <a:prstGeom prst="rect">
            <a:avLst/>
          </a:prstGeom>
        </p:spPr>
        <p:txBody>
          <a:bodyPr vert="horz" lIns="92583" tIns="46292" rIns="92583" bIns="46292" rtlCol="0" anchor="ctr"/>
          <a:lstStyle>
            <a:lvl1pPr algn="l" defTabSz="92583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814E1A-B462-489D-A9DE-3D26836743DA}" type="datetimeFigureOut">
              <a:rPr lang="es-ES"/>
              <a:pPr>
                <a:defRPr/>
              </a:pPr>
              <a:t>29/12/2014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36900" y="6507163"/>
            <a:ext cx="2906713" cy="374650"/>
          </a:xfrm>
          <a:prstGeom prst="rect">
            <a:avLst/>
          </a:prstGeom>
        </p:spPr>
        <p:txBody>
          <a:bodyPr vert="horz" lIns="92583" tIns="46292" rIns="92583" bIns="46292" rtlCol="0" anchor="ctr"/>
          <a:lstStyle>
            <a:lvl1pPr algn="ctr" defTabSz="92583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78600" y="6507163"/>
            <a:ext cx="2143125" cy="374650"/>
          </a:xfrm>
          <a:prstGeom prst="rect">
            <a:avLst/>
          </a:prstGeom>
        </p:spPr>
        <p:txBody>
          <a:bodyPr vert="horz" lIns="92583" tIns="46292" rIns="92583" bIns="46292" rtlCol="0" anchor="ctr"/>
          <a:lstStyle>
            <a:lvl1pPr algn="r" defTabSz="92583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B64D3D-3D04-4469-949A-7EE7EDDA4E7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925513" rtl="0" eaLnBrk="0" fontAlgn="base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25513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</a:defRPr>
      </a:lvl2pPr>
      <a:lvl3pPr algn="ctr" defTabSz="925513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</a:defRPr>
      </a:lvl3pPr>
      <a:lvl4pPr algn="ctr" defTabSz="925513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</a:defRPr>
      </a:lvl4pPr>
      <a:lvl5pPr algn="ctr" defTabSz="925513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</a:defRPr>
      </a:lvl5pPr>
      <a:lvl6pPr marL="457200" algn="ctr" defTabSz="925513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</a:defRPr>
      </a:lvl6pPr>
      <a:lvl7pPr marL="914400" algn="ctr" defTabSz="925513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</a:defRPr>
      </a:lvl7pPr>
      <a:lvl8pPr marL="1371600" algn="ctr" defTabSz="925513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</a:defRPr>
      </a:lvl8pPr>
      <a:lvl9pPr marL="1828800" algn="ctr" defTabSz="925513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</a:defRPr>
      </a:lvl9pPr>
    </p:titleStyle>
    <p:bodyStyle>
      <a:lvl1pPr marL="346075" indent="-346075" algn="l" defTabSz="9255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0888" indent="-288925" algn="l" defTabSz="9255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57288" indent="-230188" algn="l" defTabSz="9255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19250" indent="-230188" algn="l" defTabSz="9255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82800" indent="-230188" algn="l" defTabSz="9255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033" indent="-231458" algn="l" defTabSz="9258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8948" indent="-231458" algn="l" defTabSz="9258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1863" indent="-231458" algn="l" defTabSz="9258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4778" indent="-231458" algn="l" defTabSz="9258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25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2915" algn="l" defTabSz="925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5830" algn="l" defTabSz="925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8745" algn="l" defTabSz="925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algn="l" defTabSz="925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4575" algn="l" defTabSz="925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77490" algn="l" defTabSz="925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algn="l" defTabSz="925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03320" algn="l" defTabSz="925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10 CuadroTexto"/>
          <p:cNvSpPr txBox="1">
            <a:spLocks noChangeArrowheads="1"/>
          </p:cNvSpPr>
          <p:nvPr/>
        </p:nvSpPr>
        <p:spPr bwMode="auto">
          <a:xfrm>
            <a:off x="1089025" y="1866900"/>
            <a:ext cx="9852025" cy="255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 b="1">
                <a:solidFill>
                  <a:srgbClr val="003366"/>
                </a:solidFill>
                <a:latin typeface="Calibri" pitchFamily="34" charset="0"/>
              </a:rPr>
              <a:t>Título de la ponencia</a:t>
            </a:r>
          </a:p>
          <a:p>
            <a:r>
              <a:rPr lang="es-PE" sz="5400" b="1">
                <a:solidFill>
                  <a:srgbClr val="003366"/>
                </a:solidFill>
                <a:latin typeface="Calibri" pitchFamily="34" charset="0"/>
              </a:rPr>
              <a:t>Usar tipografía Calibri. </a:t>
            </a:r>
          </a:p>
          <a:p>
            <a:r>
              <a:rPr lang="es-PE" sz="5400" b="1">
                <a:solidFill>
                  <a:srgbClr val="003366"/>
                </a:solidFill>
                <a:latin typeface="Calibri" pitchFamily="34" charset="0"/>
              </a:rPr>
              <a:t>Tamaño 54 y máx. 3 líneas</a:t>
            </a:r>
          </a:p>
        </p:txBody>
      </p:sp>
      <p:sp>
        <p:nvSpPr>
          <p:cNvPr id="13314" name="11 CuadroTexto"/>
          <p:cNvSpPr txBox="1">
            <a:spLocks noChangeArrowheads="1"/>
          </p:cNvSpPr>
          <p:nvPr/>
        </p:nvSpPr>
        <p:spPr bwMode="auto">
          <a:xfrm>
            <a:off x="1133475" y="4375150"/>
            <a:ext cx="594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3600" b="1">
                <a:solidFill>
                  <a:srgbClr val="0099CC"/>
                </a:solidFill>
                <a:latin typeface="Calibri" pitchFamily="34" charset="0"/>
              </a:rPr>
              <a:t>Ponente</a:t>
            </a:r>
            <a:endParaRPr lang="es-PE" sz="2400" b="1">
              <a:solidFill>
                <a:srgbClr val="0099CC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1 CuadroTexto"/>
          <p:cNvSpPr txBox="1">
            <a:spLocks noChangeArrowheads="1"/>
          </p:cNvSpPr>
          <p:nvPr/>
        </p:nvSpPr>
        <p:spPr bwMode="auto">
          <a:xfrm>
            <a:off x="1141413" y="1577975"/>
            <a:ext cx="73374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3200" b="1">
                <a:solidFill>
                  <a:srgbClr val="0099CC"/>
                </a:solidFill>
                <a:latin typeface="Calibri" pitchFamily="34" charset="0"/>
              </a:rPr>
              <a:t>En el titular usar tipografía Calibri. En tamaño 32</a:t>
            </a:r>
          </a:p>
        </p:txBody>
      </p:sp>
      <p:sp>
        <p:nvSpPr>
          <p:cNvPr id="14338" name="11 CuadroTexto"/>
          <p:cNvSpPr txBox="1">
            <a:spLocks noChangeArrowheads="1"/>
          </p:cNvSpPr>
          <p:nvPr/>
        </p:nvSpPr>
        <p:spPr bwMode="auto">
          <a:xfrm>
            <a:off x="1206500" y="2862263"/>
            <a:ext cx="6985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2000" b="1">
                <a:solidFill>
                  <a:srgbClr val="003366"/>
                </a:solidFill>
                <a:latin typeface="Calibri" pitchFamily="34" charset="0"/>
              </a:rPr>
              <a:t>En el cuerpo de texto</a:t>
            </a:r>
          </a:p>
          <a:p>
            <a:r>
              <a:rPr lang="es-PE" sz="2000" b="1">
                <a:solidFill>
                  <a:srgbClr val="003366"/>
                </a:solidFill>
                <a:latin typeface="Calibri" pitchFamily="34" charset="0"/>
              </a:rPr>
              <a:t>Utilizar Calibri  </a:t>
            </a:r>
          </a:p>
          <a:p>
            <a:r>
              <a:rPr lang="es-PE" sz="2000" b="1">
                <a:solidFill>
                  <a:srgbClr val="003366"/>
                </a:solidFill>
                <a:latin typeface="Calibri" pitchFamily="34" charset="0"/>
              </a:rPr>
              <a:t>Tamaño: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32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Fuente HELVÉTICA NEUE REGULAR      Color: Negro</dc:title>
  <dc:creator>Gabriela Claudia Bertone</dc:creator>
  <cp:lastModifiedBy>arios</cp:lastModifiedBy>
  <cp:revision>19</cp:revision>
  <dcterms:created xsi:type="dcterms:W3CDTF">2014-09-23T21:29:56Z</dcterms:created>
  <dcterms:modified xsi:type="dcterms:W3CDTF">2014-12-29T12:56:52Z</dcterms:modified>
</cp:coreProperties>
</file>