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59BE9-9561-4DA0-91EA-E11A97644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PT" dirty="0"/>
              <a:t>Sistema de controlo de alarme doméstico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8E0769-09B0-4C56-9A8E-93C6EDEFB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b="1" dirty="0"/>
              <a:t>Laboratório de sistemas digitais</a:t>
            </a:r>
          </a:p>
          <a:p>
            <a:pPr algn="r"/>
            <a:r>
              <a:rPr lang="pt-PT" dirty="0"/>
              <a:t>Universidade de aveiro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8DBFB0-10F0-4A49-8E2A-FF876E22A81E}"/>
              </a:ext>
            </a:extLst>
          </p:cNvPr>
          <p:cNvSpPr txBox="1"/>
          <p:nvPr/>
        </p:nvSpPr>
        <p:spPr>
          <a:xfrm>
            <a:off x="6966408" y="5934670"/>
            <a:ext cx="501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Henrique Silva (88857) e Márcia Pires (88747)</a:t>
            </a:r>
          </a:p>
          <a:p>
            <a:pPr algn="r"/>
            <a:r>
              <a:rPr lang="pt-PT" dirty="0"/>
              <a:t>junho de 2018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905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7132A-6994-4313-AD52-3D05934F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/>
                </a:solidFill>
              </a:rPr>
              <a:t>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3D17C8-84A5-455A-90DF-6EEADA8B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913"/>
            <a:ext cx="9905999" cy="4311569"/>
          </a:xfrm>
        </p:spPr>
        <p:txBody>
          <a:bodyPr>
            <a:normAutofit/>
          </a:bodyPr>
          <a:lstStyle/>
          <a:p>
            <a:r>
              <a:rPr lang="pt-PT" dirty="0"/>
              <a:t>Sistema de controlo de alarme doméstico com dois diferentes modos de disparo: </a:t>
            </a:r>
          </a:p>
          <a:p>
            <a:pPr marL="0" indent="0">
              <a:buNone/>
            </a:pPr>
            <a:r>
              <a:rPr lang="pt-PT" dirty="0">
                <a:sym typeface="Wingdings" panose="05000000000000000000" pitchFamily="2" charset="2"/>
              </a:rPr>
              <a:t>       </a:t>
            </a:r>
            <a:r>
              <a:rPr lang="pt-PT" b="1" dirty="0">
                <a:sym typeface="Wingdings" panose="05000000000000000000" pitchFamily="2" charset="2"/>
              </a:rPr>
              <a:t>interno</a:t>
            </a:r>
            <a:r>
              <a:rPr lang="pt-PT" dirty="0">
                <a:sym typeface="Wingdings" panose="05000000000000000000" pitchFamily="2" charset="2"/>
              </a:rPr>
              <a:t>: disparo do alarme aquando a presença de pessoas no interior da casa, ou seja, se forem ativados ou os sensores específicos ou o botão de pânico, sem necessidade que o alarme esteja armado;</a:t>
            </a:r>
          </a:p>
          <a:p>
            <a:pPr marL="0" indent="0">
              <a:buNone/>
            </a:pPr>
            <a:r>
              <a:rPr lang="pt-PT" dirty="0">
                <a:sym typeface="Wingdings" panose="05000000000000000000" pitchFamily="2" charset="2"/>
              </a:rPr>
              <a:t>       </a:t>
            </a:r>
            <a:r>
              <a:rPr lang="pt-PT" b="1" dirty="0">
                <a:sym typeface="Wingdings" panose="05000000000000000000" pitchFamily="2" charset="2"/>
              </a:rPr>
              <a:t>externo</a:t>
            </a:r>
            <a:r>
              <a:rPr lang="pt-PT" dirty="0">
                <a:sym typeface="Wingdings" panose="05000000000000000000" pitchFamily="2" charset="2"/>
              </a:rPr>
              <a:t>: disparo do alarme se este estiver armado e sejam ativados sensores da janela e/ou sensores de presença.</a:t>
            </a:r>
          </a:p>
          <a:p>
            <a:r>
              <a:rPr lang="pt-PT" dirty="0"/>
              <a:t>A desativação do alarme consiste na introdução de um código sequencial.</a:t>
            </a:r>
          </a:p>
        </p:txBody>
      </p:sp>
    </p:spTree>
    <p:extLst>
      <p:ext uri="{BB962C8B-B14F-4D97-AF65-F5344CB8AC3E}">
        <p14:creationId xmlns:p14="http://schemas.microsoft.com/office/powerpoint/2010/main" val="14261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00DB286-74CF-4811-B44E-9D963EF59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6" t="8507" r="3000" b="10144"/>
          <a:stretch/>
        </p:blipFill>
        <p:spPr>
          <a:xfrm>
            <a:off x="-117836" y="-94739"/>
            <a:ext cx="12448095" cy="7051719"/>
          </a:xfrm>
          <a:prstGeom prst="rect">
            <a:avLst/>
          </a:prstGeom>
          <a:ln>
            <a:noFill/>
          </a:ln>
          <a:effectLst>
            <a:softEdge rad="165100"/>
          </a:effectLst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AC31948A-821C-4970-AAE9-6452EEB1312A}"/>
              </a:ext>
            </a:extLst>
          </p:cNvPr>
          <p:cNvSpPr/>
          <p:nvPr/>
        </p:nvSpPr>
        <p:spPr>
          <a:xfrm rot="5400000">
            <a:off x="3864990" y="952108"/>
            <a:ext cx="235670" cy="2356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7A5188-4189-4724-BE8C-47069724CD43}"/>
              </a:ext>
            </a:extLst>
          </p:cNvPr>
          <p:cNvSpPr txBox="1"/>
          <p:nvPr/>
        </p:nvSpPr>
        <p:spPr>
          <a:xfrm>
            <a:off x="7918515" y="746777"/>
            <a:ext cx="386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accent2"/>
                </a:solidFill>
                <a:latin typeface="+mj-lt"/>
              </a:rPr>
              <a:t>ARQUITETURA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5553A0AC-AE4B-4524-B4CA-412511B89CC6}"/>
              </a:ext>
            </a:extLst>
          </p:cNvPr>
          <p:cNvCxnSpPr>
            <a:cxnSpLocks/>
          </p:cNvCxnSpPr>
          <p:nvPr/>
        </p:nvCxnSpPr>
        <p:spPr>
          <a:xfrm flipH="1">
            <a:off x="5120640" y="4607560"/>
            <a:ext cx="269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954373C-1542-4EB2-9200-B18DA39E832B}"/>
              </a:ext>
            </a:extLst>
          </p:cNvPr>
          <p:cNvCxnSpPr>
            <a:cxnSpLocks/>
          </p:cNvCxnSpPr>
          <p:nvPr/>
        </p:nvCxnSpPr>
        <p:spPr>
          <a:xfrm flipH="1">
            <a:off x="5120640" y="4866640"/>
            <a:ext cx="269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E56448-EE9F-4CD3-989A-AFDEF01D640F}"/>
              </a:ext>
            </a:extLst>
          </p:cNvPr>
          <p:cNvSpPr txBox="1"/>
          <p:nvPr/>
        </p:nvSpPr>
        <p:spPr>
          <a:xfrm>
            <a:off x="4808220" y="4866640"/>
            <a:ext cx="58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>
                <a:solidFill>
                  <a:schemeClr val="bg1"/>
                </a:solidFill>
                <a:latin typeface="Arial Narrow" panose="020B0606020202030204" pitchFamily="34" charset="0"/>
              </a:rPr>
              <a:t>SW(16)</a:t>
            </a:r>
            <a:endParaRPr lang="pt-PT" sz="1100" b="1" dirty="0">
              <a:latin typeface="Arial Narrow" panose="020B0606020202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C5BE23-C295-406A-B7E2-4F9F1F3D2059}"/>
              </a:ext>
            </a:extLst>
          </p:cNvPr>
          <p:cNvSpPr txBox="1"/>
          <p:nvPr/>
        </p:nvSpPr>
        <p:spPr>
          <a:xfrm rot="16200000">
            <a:off x="4751070" y="4476755"/>
            <a:ext cx="58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  <a:latin typeface="Arial Narrow" panose="020B0606020202030204" pitchFamily="34" charset="0"/>
              </a:rPr>
              <a:t>“10100”</a:t>
            </a:r>
            <a:endParaRPr lang="pt-PT" sz="1100" dirty="0">
              <a:latin typeface="Arial Narrow" panose="020B0606020202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0536B3-6CB1-4272-8203-FC8E7C3143E0}"/>
              </a:ext>
            </a:extLst>
          </p:cNvPr>
          <p:cNvSpPr txBox="1"/>
          <p:nvPr/>
        </p:nvSpPr>
        <p:spPr>
          <a:xfrm>
            <a:off x="5411047" y="3128433"/>
            <a:ext cx="804333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PT" sz="9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enable</a:t>
            </a:r>
            <a:endParaRPr lang="pt-PT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5DBE0-2080-47A2-9AB9-18FA6703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2"/>
                </a:solidFill>
              </a:rPr>
              <a:t>Alarm</a:t>
            </a:r>
            <a:endParaRPr lang="pt-PT" b="1" dirty="0">
              <a:solidFill>
                <a:schemeClr val="accent2"/>
              </a:solidFill>
            </a:endParaRP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8F99911B-F334-4583-852E-F9EFD163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333" y="618518"/>
            <a:ext cx="8961645" cy="6387138"/>
          </a:xfrm>
        </p:spPr>
      </p:pic>
    </p:spTree>
    <p:extLst>
      <p:ext uri="{BB962C8B-B14F-4D97-AF65-F5344CB8AC3E}">
        <p14:creationId xmlns:p14="http://schemas.microsoft.com/office/powerpoint/2010/main" val="158246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6354-0386-4C4B-AA65-0DCB85D3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2"/>
                </a:solidFill>
              </a:rPr>
              <a:t>Keycomparator</a:t>
            </a:r>
            <a:endParaRPr lang="pt-PT" b="1" dirty="0">
              <a:solidFill>
                <a:schemeClr val="accent2"/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6BD50A1-43A3-42DA-B7C9-7D2B27331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41" y="1158240"/>
            <a:ext cx="9555070" cy="5902960"/>
          </a:xfrm>
        </p:spPr>
      </p:pic>
    </p:spTree>
    <p:extLst>
      <p:ext uri="{BB962C8B-B14F-4D97-AF65-F5344CB8AC3E}">
        <p14:creationId xmlns:p14="http://schemas.microsoft.com/office/powerpoint/2010/main" val="397547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117</TotalTime>
  <Words>130</Words>
  <Application>Microsoft Office PowerPoint</Application>
  <PresentationFormat>Ecrã Panorâmico</PresentationFormat>
  <Paragraphs>16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Trebuchet MS</vt:lpstr>
      <vt:lpstr>Tw Cen MT</vt:lpstr>
      <vt:lpstr>Wingdings</vt:lpstr>
      <vt:lpstr>Circuito</vt:lpstr>
      <vt:lpstr>Sistema de controlo de alarme doméstico</vt:lpstr>
      <vt:lpstr>O projeto</vt:lpstr>
      <vt:lpstr>Apresentação do PowerPoint</vt:lpstr>
      <vt:lpstr>Alarm</vt:lpstr>
      <vt:lpstr>Keycomparator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controlo de alarme doméstico</dc:title>
  <dc:creator>Márcia Pires</dc:creator>
  <cp:lastModifiedBy>Márcia Pires</cp:lastModifiedBy>
  <cp:revision>9</cp:revision>
  <dcterms:created xsi:type="dcterms:W3CDTF">2018-06-04T22:45:56Z</dcterms:created>
  <dcterms:modified xsi:type="dcterms:W3CDTF">2018-06-05T11:25:27Z</dcterms:modified>
</cp:coreProperties>
</file>