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73" r:id="rId9"/>
    <p:sldId id="271" r:id="rId10"/>
    <p:sldId id="276" r:id="rId11"/>
    <p:sldId id="268" r:id="rId12"/>
    <p:sldId id="267" r:id="rId13"/>
    <p:sldId id="275" r:id="rId14"/>
    <p:sldId id="263" r:id="rId15"/>
    <p:sldId id="277" r:id="rId16"/>
    <p:sldId id="278" r:id="rId17"/>
    <p:sldId id="281" r:id="rId18"/>
    <p:sldId id="283" r:id="rId19"/>
    <p:sldId id="282" r:id="rId20"/>
    <p:sldId id="280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Amante" initials="RA" lastIdx="0" clrIdx="0">
    <p:extLst>
      <p:ext uri="{19B8F6BF-5375-455C-9EA6-DF929625EA0E}">
        <p15:presenceInfo xmlns:p15="http://schemas.microsoft.com/office/powerpoint/2012/main" userId="f10dcf62156995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497A0-0327-4B4D-99BD-2CACD4BD53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3B041A3-66C1-4702-8AEF-0018F3F55A61}">
      <dgm:prSet phldrT="[Texto]"/>
      <dgm:spPr/>
      <dgm:t>
        <a:bodyPr/>
        <a:lstStyle/>
        <a:p>
          <a:r>
            <a:rPr lang="pt-PT" dirty="0"/>
            <a:t>Seletivo</a:t>
          </a:r>
        </a:p>
      </dgm:t>
    </dgm:pt>
    <dgm:pt modelId="{2CD6712D-7A90-4CFF-A245-13BCFD786B0F}" type="parTrans" cxnId="{3ADF12E3-632F-42EB-957F-370ADABA6022}">
      <dgm:prSet/>
      <dgm:spPr/>
      <dgm:t>
        <a:bodyPr/>
        <a:lstStyle/>
        <a:p>
          <a:endParaRPr lang="pt-PT"/>
        </a:p>
      </dgm:t>
    </dgm:pt>
    <dgm:pt modelId="{4DE43DCA-25AB-490A-889E-5B4F0E3C731C}" type="sibTrans" cxnId="{3ADF12E3-632F-42EB-957F-370ADABA6022}">
      <dgm:prSet/>
      <dgm:spPr/>
      <dgm:t>
        <a:bodyPr/>
        <a:lstStyle/>
        <a:p>
          <a:endParaRPr lang="pt-PT"/>
        </a:p>
      </dgm:t>
    </dgm:pt>
    <dgm:pt modelId="{E4FC54B5-1EC7-4020-BE21-268EA31BF1CB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dirty="0"/>
            <a:t>Religioso</a:t>
          </a:r>
        </a:p>
      </dgm:t>
    </dgm:pt>
    <dgm:pt modelId="{2E47B5F9-F976-46A0-A48C-0B0E9E0F389A}" type="parTrans" cxnId="{7578B981-EDFC-4E06-AACD-50DBA4C38210}">
      <dgm:prSet/>
      <dgm:spPr/>
      <dgm:t>
        <a:bodyPr/>
        <a:lstStyle/>
        <a:p>
          <a:endParaRPr lang="pt-PT"/>
        </a:p>
      </dgm:t>
    </dgm:pt>
    <dgm:pt modelId="{F0683C7C-EB19-4382-A351-46FA057BD506}" type="sibTrans" cxnId="{7578B981-EDFC-4E06-AACD-50DBA4C38210}">
      <dgm:prSet/>
      <dgm:spPr/>
      <dgm:t>
        <a:bodyPr/>
        <a:lstStyle/>
        <a:p>
          <a:endParaRPr lang="pt-PT"/>
        </a:p>
      </dgm:t>
    </dgm:pt>
    <dgm:pt modelId="{84258E46-2E36-4185-A974-7711FE4EF067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dirty="0"/>
            <a:t>Nacionalista</a:t>
          </a:r>
        </a:p>
      </dgm:t>
    </dgm:pt>
    <dgm:pt modelId="{646DE2FB-D555-404A-88CE-AAA03BD7CB18}" type="parTrans" cxnId="{5AA1C74B-95D9-43C7-8C67-39B3CB8E146B}">
      <dgm:prSet/>
      <dgm:spPr/>
      <dgm:t>
        <a:bodyPr/>
        <a:lstStyle/>
        <a:p>
          <a:endParaRPr lang="pt-PT"/>
        </a:p>
      </dgm:t>
    </dgm:pt>
    <dgm:pt modelId="{31502D6F-A41E-4793-B395-8DF0EDFBA390}" type="sibTrans" cxnId="{5AA1C74B-95D9-43C7-8C67-39B3CB8E146B}">
      <dgm:prSet/>
      <dgm:spPr/>
      <dgm:t>
        <a:bodyPr/>
        <a:lstStyle/>
        <a:p>
          <a:endParaRPr lang="pt-PT"/>
        </a:p>
      </dgm:t>
    </dgm:pt>
    <dgm:pt modelId="{E13250DD-5EA9-4C9F-8B7E-0299136CC943}">
      <dgm:prSet phldrT="[Texto]"/>
      <dgm:spPr/>
      <dgm:t>
        <a:bodyPr/>
        <a:lstStyle/>
        <a:p>
          <a:r>
            <a:rPr lang="pt-PT" dirty="0"/>
            <a:t>Aleatório</a:t>
          </a:r>
        </a:p>
      </dgm:t>
    </dgm:pt>
    <dgm:pt modelId="{A4B5AF85-5552-485F-93FF-561E8BC18E9A}" type="sibTrans" cxnId="{3C7E1F43-00BC-41C7-A37C-DC3EFD2A8BA8}">
      <dgm:prSet/>
      <dgm:spPr/>
      <dgm:t>
        <a:bodyPr/>
        <a:lstStyle/>
        <a:p>
          <a:endParaRPr lang="pt-PT"/>
        </a:p>
      </dgm:t>
    </dgm:pt>
    <dgm:pt modelId="{DB967CD7-700E-47CB-AB0F-F840130D4CB4}" type="parTrans" cxnId="{3C7E1F43-00BC-41C7-A37C-DC3EFD2A8BA8}">
      <dgm:prSet/>
      <dgm:spPr/>
      <dgm:t>
        <a:bodyPr/>
        <a:lstStyle/>
        <a:p>
          <a:endParaRPr lang="pt-PT"/>
        </a:p>
      </dgm:t>
    </dgm:pt>
    <dgm:pt modelId="{CB884829-CD9E-42C7-87F2-3C4F9257E54F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dirty="0"/>
            <a:t>De Estado</a:t>
          </a:r>
        </a:p>
      </dgm:t>
    </dgm:pt>
    <dgm:pt modelId="{0ABC213A-C175-4BCC-A222-7DA28C72548A}" type="parTrans" cxnId="{0D2686A3-D29A-4452-A274-4AFE150E4BE5}">
      <dgm:prSet/>
      <dgm:spPr/>
      <dgm:t>
        <a:bodyPr/>
        <a:lstStyle/>
        <a:p>
          <a:endParaRPr lang="pt-PT"/>
        </a:p>
      </dgm:t>
    </dgm:pt>
    <dgm:pt modelId="{BA6B15A2-1F30-49C4-A7AB-953F38381BAA}" type="sibTrans" cxnId="{0D2686A3-D29A-4452-A274-4AFE150E4BE5}">
      <dgm:prSet/>
      <dgm:spPr/>
      <dgm:t>
        <a:bodyPr/>
        <a:lstStyle/>
        <a:p>
          <a:endParaRPr lang="pt-PT"/>
        </a:p>
      </dgm:t>
    </dgm:pt>
    <dgm:pt modelId="{73C81A4C-97A5-4B48-A68A-AFBAB7D6610F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dirty="0"/>
            <a:t>Bioterrorismo</a:t>
          </a:r>
        </a:p>
      </dgm:t>
    </dgm:pt>
    <dgm:pt modelId="{B053C7E4-7647-4E51-A38E-67D68800D70F}" type="parTrans" cxnId="{31A661DF-AAF5-4D47-AB20-0CA05C935E6A}">
      <dgm:prSet/>
      <dgm:spPr/>
      <dgm:t>
        <a:bodyPr/>
        <a:lstStyle/>
        <a:p>
          <a:endParaRPr lang="pt-PT"/>
        </a:p>
      </dgm:t>
    </dgm:pt>
    <dgm:pt modelId="{9BF2FF8E-3F7D-49F6-A789-D79371857C64}" type="sibTrans" cxnId="{31A661DF-AAF5-4D47-AB20-0CA05C935E6A}">
      <dgm:prSet/>
      <dgm:spPr/>
      <dgm:t>
        <a:bodyPr/>
        <a:lstStyle/>
        <a:p>
          <a:endParaRPr lang="pt-PT"/>
        </a:p>
      </dgm:t>
    </dgm:pt>
    <dgm:pt modelId="{0E8A2D2F-D958-4405-AAA7-870A7BD13B93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dirty="0"/>
            <a:t>Ciberterrorismo</a:t>
          </a:r>
        </a:p>
      </dgm:t>
    </dgm:pt>
    <dgm:pt modelId="{36333F23-3A0E-4FE0-859F-2FC939D97514}" type="parTrans" cxnId="{144F26A5-F8FC-4E27-85A1-84D2BB6727AF}">
      <dgm:prSet/>
      <dgm:spPr/>
      <dgm:t>
        <a:bodyPr/>
        <a:lstStyle/>
        <a:p>
          <a:endParaRPr lang="pt-PT"/>
        </a:p>
      </dgm:t>
    </dgm:pt>
    <dgm:pt modelId="{C8A956CB-4829-4051-87D5-8E4FE7D9B6C1}" type="sibTrans" cxnId="{144F26A5-F8FC-4E27-85A1-84D2BB6727AF}">
      <dgm:prSet/>
      <dgm:spPr/>
      <dgm:t>
        <a:bodyPr/>
        <a:lstStyle/>
        <a:p>
          <a:endParaRPr lang="pt-PT"/>
        </a:p>
      </dgm:t>
    </dgm:pt>
    <dgm:pt modelId="{A12FE2E9-B0A3-493B-BC0A-3B592ABCF125}" type="pres">
      <dgm:prSet presAssocID="{021497A0-0327-4B4D-99BD-2CACD4BD53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52E394-FFAC-4E28-8131-495A1D57610E}" type="pres">
      <dgm:prSet presAssocID="{E13250DD-5EA9-4C9F-8B7E-0299136CC943}" presName="root1" presStyleCnt="0"/>
      <dgm:spPr/>
    </dgm:pt>
    <dgm:pt modelId="{41FD8187-5C47-44C2-9275-1BD48AD953FE}" type="pres">
      <dgm:prSet presAssocID="{E13250DD-5EA9-4C9F-8B7E-0299136CC943}" presName="LevelOneTextNode" presStyleLbl="node0" presStyleIdx="0" presStyleCnt="2">
        <dgm:presLayoutVars>
          <dgm:chPref val="3"/>
        </dgm:presLayoutVars>
      </dgm:prSet>
      <dgm:spPr/>
    </dgm:pt>
    <dgm:pt modelId="{8FE6BAC6-9857-4734-B866-8A6BDFC3E3D9}" type="pres">
      <dgm:prSet presAssocID="{E13250DD-5EA9-4C9F-8B7E-0299136CC943}" presName="level2hierChild" presStyleCnt="0"/>
      <dgm:spPr/>
    </dgm:pt>
    <dgm:pt modelId="{97C8C3E7-73D8-4066-922E-FC6AA734BD10}" type="pres">
      <dgm:prSet presAssocID="{C3B041A3-66C1-4702-8AEF-0018F3F55A61}" presName="root1" presStyleCnt="0"/>
      <dgm:spPr/>
    </dgm:pt>
    <dgm:pt modelId="{B53A34F0-5041-4D85-9154-22727E4F72D4}" type="pres">
      <dgm:prSet presAssocID="{C3B041A3-66C1-4702-8AEF-0018F3F55A61}" presName="LevelOneTextNode" presStyleLbl="node0" presStyleIdx="1" presStyleCnt="2" custLinFactY="33457" custLinFactNeighborX="1" custLinFactNeighborY="100000">
        <dgm:presLayoutVars>
          <dgm:chPref val="3"/>
        </dgm:presLayoutVars>
      </dgm:prSet>
      <dgm:spPr/>
    </dgm:pt>
    <dgm:pt modelId="{DD860933-50CA-4924-BBDE-FE0DDBB22569}" type="pres">
      <dgm:prSet presAssocID="{C3B041A3-66C1-4702-8AEF-0018F3F55A61}" presName="level2hierChild" presStyleCnt="0"/>
      <dgm:spPr/>
    </dgm:pt>
    <dgm:pt modelId="{DDB3B36B-1F51-438A-9596-99860DE59EDE}" type="pres">
      <dgm:prSet presAssocID="{2E47B5F9-F976-46A0-A48C-0B0E9E0F389A}" presName="conn2-1" presStyleLbl="parChTrans1D2" presStyleIdx="0" presStyleCnt="5"/>
      <dgm:spPr/>
    </dgm:pt>
    <dgm:pt modelId="{40310044-DF39-421F-9DDA-D8E1CF4A1277}" type="pres">
      <dgm:prSet presAssocID="{2E47B5F9-F976-46A0-A48C-0B0E9E0F389A}" presName="connTx" presStyleLbl="parChTrans1D2" presStyleIdx="0" presStyleCnt="5"/>
      <dgm:spPr/>
    </dgm:pt>
    <dgm:pt modelId="{AABE3CDA-BDF0-4962-809C-C0BF18AB4117}" type="pres">
      <dgm:prSet presAssocID="{E4FC54B5-1EC7-4020-BE21-268EA31BF1CB}" presName="root2" presStyleCnt="0"/>
      <dgm:spPr/>
    </dgm:pt>
    <dgm:pt modelId="{E3E39D30-D0F2-4BF0-B1FF-176B33BDD1F0}" type="pres">
      <dgm:prSet presAssocID="{E4FC54B5-1EC7-4020-BE21-268EA31BF1CB}" presName="LevelTwoTextNode" presStyleLbl="node2" presStyleIdx="0" presStyleCnt="5">
        <dgm:presLayoutVars>
          <dgm:chPref val="3"/>
        </dgm:presLayoutVars>
      </dgm:prSet>
      <dgm:spPr/>
    </dgm:pt>
    <dgm:pt modelId="{7FBD8F32-4231-47C5-8221-7D10B69394E1}" type="pres">
      <dgm:prSet presAssocID="{E4FC54B5-1EC7-4020-BE21-268EA31BF1CB}" presName="level3hierChild" presStyleCnt="0"/>
      <dgm:spPr/>
    </dgm:pt>
    <dgm:pt modelId="{2FBD2A2A-3040-46BE-B5BD-B4BD4DEAAD79}" type="pres">
      <dgm:prSet presAssocID="{646DE2FB-D555-404A-88CE-AAA03BD7CB18}" presName="conn2-1" presStyleLbl="parChTrans1D2" presStyleIdx="1" presStyleCnt="5"/>
      <dgm:spPr/>
    </dgm:pt>
    <dgm:pt modelId="{A7029F47-BDA4-434F-9741-8E79641EC484}" type="pres">
      <dgm:prSet presAssocID="{646DE2FB-D555-404A-88CE-AAA03BD7CB18}" presName="connTx" presStyleLbl="parChTrans1D2" presStyleIdx="1" presStyleCnt="5"/>
      <dgm:spPr/>
    </dgm:pt>
    <dgm:pt modelId="{5FFE930D-DEF5-4FB2-9E84-38F9471B3027}" type="pres">
      <dgm:prSet presAssocID="{84258E46-2E36-4185-A974-7711FE4EF067}" presName="root2" presStyleCnt="0"/>
      <dgm:spPr/>
    </dgm:pt>
    <dgm:pt modelId="{56D628CB-69A0-4D35-8A9F-155E8799B9C1}" type="pres">
      <dgm:prSet presAssocID="{84258E46-2E36-4185-A974-7711FE4EF067}" presName="LevelTwoTextNode" presStyleLbl="node2" presStyleIdx="1" presStyleCnt="5">
        <dgm:presLayoutVars>
          <dgm:chPref val="3"/>
        </dgm:presLayoutVars>
      </dgm:prSet>
      <dgm:spPr/>
    </dgm:pt>
    <dgm:pt modelId="{A282C3C7-93F9-4934-8BA1-A33374B4075A}" type="pres">
      <dgm:prSet presAssocID="{84258E46-2E36-4185-A974-7711FE4EF067}" presName="level3hierChild" presStyleCnt="0"/>
      <dgm:spPr/>
    </dgm:pt>
    <dgm:pt modelId="{AEC09399-E5CA-46D2-B470-8CB416DFE7F1}" type="pres">
      <dgm:prSet presAssocID="{0ABC213A-C175-4BCC-A222-7DA28C72548A}" presName="conn2-1" presStyleLbl="parChTrans1D2" presStyleIdx="2" presStyleCnt="5"/>
      <dgm:spPr/>
    </dgm:pt>
    <dgm:pt modelId="{783DDE98-972D-4AAC-9930-619C5C93C13A}" type="pres">
      <dgm:prSet presAssocID="{0ABC213A-C175-4BCC-A222-7DA28C72548A}" presName="connTx" presStyleLbl="parChTrans1D2" presStyleIdx="2" presStyleCnt="5"/>
      <dgm:spPr/>
    </dgm:pt>
    <dgm:pt modelId="{52A4996B-8AE5-44CE-B7D2-5672923EF8C7}" type="pres">
      <dgm:prSet presAssocID="{CB884829-CD9E-42C7-87F2-3C4F9257E54F}" presName="root2" presStyleCnt="0"/>
      <dgm:spPr/>
    </dgm:pt>
    <dgm:pt modelId="{77737AD0-BD0E-4BEA-9012-18C3E9E646BD}" type="pres">
      <dgm:prSet presAssocID="{CB884829-CD9E-42C7-87F2-3C4F9257E54F}" presName="LevelTwoTextNode" presStyleLbl="node2" presStyleIdx="2" presStyleCnt="5">
        <dgm:presLayoutVars>
          <dgm:chPref val="3"/>
        </dgm:presLayoutVars>
      </dgm:prSet>
      <dgm:spPr/>
    </dgm:pt>
    <dgm:pt modelId="{D433FE29-851D-4A0A-8EC7-ED0111D9E2C8}" type="pres">
      <dgm:prSet presAssocID="{CB884829-CD9E-42C7-87F2-3C4F9257E54F}" presName="level3hierChild" presStyleCnt="0"/>
      <dgm:spPr/>
    </dgm:pt>
    <dgm:pt modelId="{580D383F-B62E-4BC6-8ECD-B0E63765A80F}" type="pres">
      <dgm:prSet presAssocID="{B053C7E4-7647-4E51-A38E-67D68800D70F}" presName="conn2-1" presStyleLbl="parChTrans1D2" presStyleIdx="3" presStyleCnt="5"/>
      <dgm:spPr/>
    </dgm:pt>
    <dgm:pt modelId="{C17D051E-5853-46FA-ABFF-53B21902D9C3}" type="pres">
      <dgm:prSet presAssocID="{B053C7E4-7647-4E51-A38E-67D68800D70F}" presName="connTx" presStyleLbl="parChTrans1D2" presStyleIdx="3" presStyleCnt="5"/>
      <dgm:spPr/>
    </dgm:pt>
    <dgm:pt modelId="{5FFE3821-23E7-445F-B5A1-788AEE39266D}" type="pres">
      <dgm:prSet presAssocID="{73C81A4C-97A5-4B48-A68A-AFBAB7D6610F}" presName="root2" presStyleCnt="0"/>
      <dgm:spPr/>
    </dgm:pt>
    <dgm:pt modelId="{F8AA961B-2040-4C29-89F8-CFBC7CA578FA}" type="pres">
      <dgm:prSet presAssocID="{73C81A4C-97A5-4B48-A68A-AFBAB7D6610F}" presName="LevelTwoTextNode" presStyleLbl="node2" presStyleIdx="3" presStyleCnt="5" custLinFactNeighborX="441" custLinFactNeighborY="430">
        <dgm:presLayoutVars>
          <dgm:chPref val="3"/>
        </dgm:presLayoutVars>
      </dgm:prSet>
      <dgm:spPr/>
    </dgm:pt>
    <dgm:pt modelId="{5421C31C-DCE0-47FA-96CF-8E777627377D}" type="pres">
      <dgm:prSet presAssocID="{73C81A4C-97A5-4B48-A68A-AFBAB7D6610F}" presName="level3hierChild" presStyleCnt="0"/>
      <dgm:spPr/>
    </dgm:pt>
    <dgm:pt modelId="{8E5564EA-DF28-4252-904C-53583B9DA2AD}" type="pres">
      <dgm:prSet presAssocID="{36333F23-3A0E-4FE0-859F-2FC939D97514}" presName="conn2-1" presStyleLbl="parChTrans1D2" presStyleIdx="4" presStyleCnt="5"/>
      <dgm:spPr/>
    </dgm:pt>
    <dgm:pt modelId="{97EC3DBD-9B5F-48B2-8A6C-55C1F82A989F}" type="pres">
      <dgm:prSet presAssocID="{36333F23-3A0E-4FE0-859F-2FC939D97514}" presName="connTx" presStyleLbl="parChTrans1D2" presStyleIdx="4" presStyleCnt="5"/>
      <dgm:spPr/>
    </dgm:pt>
    <dgm:pt modelId="{E658478E-C23C-4FEA-A3E2-F84DBAD41D14}" type="pres">
      <dgm:prSet presAssocID="{0E8A2D2F-D958-4405-AAA7-870A7BD13B93}" presName="root2" presStyleCnt="0"/>
      <dgm:spPr/>
    </dgm:pt>
    <dgm:pt modelId="{0EE726E0-7155-404E-A8B1-1135A6F321B8}" type="pres">
      <dgm:prSet presAssocID="{0E8A2D2F-D958-4405-AAA7-870A7BD13B93}" presName="LevelTwoTextNode" presStyleLbl="node2" presStyleIdx="4" presStyleCnt="5">
        <dgm:presLayoutVars>
          <dgm:chPref val="3"/>
        </dgm:presLayoutVars>
      </dgm:prSet>
      <dgm:spPr/>
    </dgm:pt>
    <dgm:pt modelId="{9B637FA4-767F-4712-9FDB-A6305449B341}" type="pres">
      <dgm:prSet presAssocID="{0E8A2D2F-D958-4405-AAA7-870A7BD13B93}" presName="level3hierChild" presStyleCnt="0"/>
      <dgm:spPr/>
    </dgm:pt>
  </dgm:ptLst>
  <dgm:cxnLst>
    <dgm:cxn modelId="{539DAA07-A814-44F4-9C17-6DB40451B28A}" type="presOf" srcId="{E4FC54B5-1EC7-4020-BE21-268EA31BF1CB}" destId="{E3E39D30-D0F2-4BF0-B1FF-176B33BDD1F0}" srcOrd="0" destOrd="0" presId="urn:microsoft.com/office/officeart/2005/8/layout/hierarchy2"/>
    <dgm:cxn modelId="{E839F21B-DD9D-4B00-A4E5-7C3875E5F7D9}" type="presOf" srcId="{2E47B5F9-F976-46A0-A48C-0B0E9E0F389A}" destId="{DDB3B36B-1F51-438A-9596-99860DE59EDE}" srcOrd="0" destOrd="0" presId="urn:microsoft.com/office/officeart/2005/8/layout/hierarchy2"/>
    <dgm:cxn modelId="{AB2EE425-E577-4B31-94B1-8E43649243E8}" type="presOf" srcId="{36333F23-3A0E-4FE0-859F-2FC939D97514}" destId="{8E5564EA-DF28-4252-904C-53583B9DA2AD}" srcOrd="0" destOrd="0" presId="urn:microsoft.com/office/officeart/2005/8/layout/hierarchy2"/>
    <dgm:cxn modelId="{62C6AD2C-26A1-4C3A-8F24-92F417E3ED23}" type="presOf" srcId="{0ABC213A-C175-4BCC-A222-7DA28C72548A}" destId="{AEC09399-E5CA-46D2-B470-8CB416DFE7F1}" srcOrd="0" destOrd="0" presId="urn:microsoft.com/office/officeart/2005/8/layout/hierarchy2"/>
    <dgm:cxn modelId="{CAFBD333-47B4-4EC7-B263-B9EA605CC706}" type="presOf" srcId="{2E47B5F9-F976-46A0-A48C-0B0E9E0F389A}" destId="{40310044-DF39-421F-9DDA-D8E1CF4A1277}" srcOrd="1" destOrd="0" presId="urn:microsoft.com/office/officeart/2005/8/layout/hierarchy2"/>
    <dgm:cxn modelId="{3C7E1F43-00BC-41C7-A37C-DC3EFD2A8BA8}" srcId="{021497A0-0327-4B4D-99BD-2CACD4BD53C6}" destId="{E13250DD-5EA9-4C9F-8B7E-0299136CC943}" srcOrd="0" destOrd="0" parTransId="{DB967CD7-700E-47CB-AB0F-F840130D4CB4}" sibTransId="{A4B5AF85-5552-485F-93FF-561E8BC18E9A}"/>
    <dgm:cxn modelId="{40BA9E44-761C-4765-B7F6-55308E4D5BA5}" type="presOf" srcId="{84258E46-2E36-4185-A974-7711FE4EF067}" destId="{56D628CB-69A0-4D35-8A9F-155E8799B9C1}" srcOrd="0" destOrd="0" presId="urn:microsoft.com/office/officeart/2005/8/layout/hierarchy2"/>
    <dgm:cxn modelId="{53C5FE49-8FA5-4D38-B220-76FBBC7FCBF3}" type="presOf" srcId="{36333F23-3A0E-4FE0-859F-2FC939D97514}" destId="{97EC3DBD-9B5F-48B2-8A6C-55C1F82A989F}" srcOrd="1" destOrd="0" presId="urn:microsoft.com/office/officeart/2005/8/layout/hierarchy2"/>
    <dgm:cxn modelId="{24FB944A-CB0E-458F-AEBF-6AD783144FEE}" type="presOf" srcId="{73C81A4C-97A5-4B48-A68A-AFBAB7D6610F}" destId="{F8AA961B-2040-4C29-89F8-CFBC7CA578FA}" srcOrd="0" destOrd="0" presId="urn:microsoft.com/office/officeart/2005/8/layout/hierarchy2"/>
    <dgm:cxn modelId="{5AA1C74B-95D9-43C7-8C67-39B3CB8E146B}" srcId="{C3B041A3-66C1-4702-8AEF-0018F3F55A61}" destId="{84258E46-2E36-4185-A974-7711FE4EF067}" srcOrd="1" destOrd="0" parTransId="{646DE2FB-D555-404A-88CE-AAA03BD7CB18}" sibTransId="{31502D6F-A41E-4793-B395-8DF0EDFBA390}"/>
    <dgm:cxn modelId="{A6470A70-2AA8-4332-935E-EAEB4D15052C}" type="presOf" srcId="{646DE2FB-D555-404A-88CE-AAA03BD7CB18}" destId="{A7029F47-BDA4-434F-9741-8E79641EC484}" srcOrd="1" destOrd="0" presId="urn:microsoft.com/office/officeart/2005/8/layout/hierarchy2"/>
    <dgm:cxn modelId="{54ACFF57-C4E3-40CD-BF54-D92C06D21BF5}" type="presOf" srcId="{B053C7E4-7647-4E51-A38E-67D68800D70F}" destId="{580D383F-B62E-4BC6-8ECD-B0E63765A80F}" srcOrd="0" destOrd="0" presId="urn:microsoft.com/office/officeart/2005/8/layout/hierarchy2"/>
    <dgm:cxn modelId="{A4CDC27C-620A-48EA-97DB-DA95D764D8B0}" type="presOf" srcId="{C3B041A3-66C1-4702-8AEF-0018F3F55A61}" destId="{B53A34F0-5041-4D85-9154-22727E4F72D4}" srcOrd="0" destOrd="0" presId="urn:microsoft.com/office/officeart/2005/8/layout/hierarchy2"/>
    <dgm:cxn modelId="{20D8C67E-8EEA-49D0-BB93-CBBD0CA6CF16}" type="presOf" srcId="{E13250DD-5EA9-4C9F-8B7E-0299136CC943}" destId="{41FD8187-5C47-44C2-9275-1BD48AD953FE}" srcOrd="0" destOrd="0" presId="urn:microsoft.com/office/officeart/2005/8/layout/hierarchy2"/>
    <dgm:cxn modelId="{7578B981-EDFC-4E06-AACD-50DBA4C38210}" srcId="{C3B041A3-66C1-4702-8AEF-0018F3F55A61}" destId="{E4FC54B5-1EC7-4020-BE21-268EA31BF1CB}" srcOrd="0" destOrd="0" parTransId="{2E47B5F9-F976-46A0-A48C-0B0E9E0F389A}" sibTransId="{F0683C7C-EB19-4382-A351-46FA057BD506}"/>
    <dgm:cxn modelId="{ECE1958C-9968-45A3-9B5C-BB9627735522}" type="presOf" srcId="{646DE2FB-D555-404A-88CE-AAA03BD7CB18}" destId="{2FBD2A2A-3040-46BE-B5BD-B4BD4DEAAD79}" srcOrd="0" destOrd="0" presId="urn:microsoft.com/office/officeart/2005/8/layout/hierarchy2"/>
    <dgm:cxn modelId="{8703318E-CBCD-4E20-8257-4D8DF8EE707C}" type="presOf" srcId="{0ABC213A-C175-4BCC-A222-7DA28C72548A}" destId="{783DDE98-972D-4AAC-9930-619C5C93C13A}" srcOrd="1" destOrd="0" presId="urn:microsoft.com/office/officeart/2005/8/layout/hierarchy2"/>
    <dgm:cxn modelId="{0D2686A3-D29A-4452-A274-4AFE150E4BE5}" srcId="{C3B041A3-66C1-4702-8AEF-0018F3F55A61}" destId="{CB884829-CD9E-42C7-87F2-3C4F9257E54F}" srcOrd="2" destOrd="0" parTransId="{0ABC213A-C175-4BCC-A222-7DA28C72548A}" sibTransId="{BA6B15A2-1F30-49C4-A7AB-953F38381BAA}"/>
    <dgm:cxn modelId="{144F26A5-F8FC-4E27-85A1-84D2BB6727AF}" srcId="{C3B041A3-66C1-4702-8AEF-0018F3F55A61}" destId="{0E8A2D2F-D958-4405-AAA7-870A7BD13B93}" srcOrd="4" destOrd="0" parTransId="{36333F23-3A0E-4FE0-859F-2FC939D97514}" sibTransId="{C8A956CB-4829-4051-87D5-8E4FE7D9B6C1}"/>
    <dgm:cxn modelId="{9EBE65AC-36E4-4D87-8754-0C99764FBD84}" type="presOf" srcId="{0E8A2D2F-D958-4405-AAA7-870A7BD13B93}" destId="{0EE726E0-7155-404E-A8B1-1135A6F321B8}" srcOrd="0" destOrd="0" presId="urn:microsoft.com/office/officeart/2005/8/layout/hierarchy2"/>
    <dgm:cxn modelId="{31A661DF-AAF5-4D47-AB20-0CA05C935E6A}" srcId="{C3B041A3-66C1-4702-8AEF-0018F3F55A61}" destId="{73C81A4C-97A5-4B48-A68A-AFBAB7D6610F}" srcOrd="3" destOrd="0" parTransId="{B053C7E4-7647-4E51-A38E-67D68800D70F}" sibTransId="{9BF2FF8E-3F7D-49F6-A789-D79371857C64}"/>
    <dgm:cxn modelId="{6803CDE1-DA04-4A03-AFB0-CE856AC622B2}" type="presOf" srcId="{CB884829-CD9E-42C7-87F2-3C4F9257E54F}" destId="{77737AD0-BD0E-4BEA-9012-18C3E9E646BD}" srcOrd="0" destOrd="0" presId="urn:microsoft.com/office/officeart/2005/8/layout/hierarchy2"/>
    <dgm:cxn modelId="{3ADF12E3-632F-42EB-957F-370ADABA6022}" srcId="{021497A0-0327-4B4D-99BD-2CACD4BD53C6}" destId="{C3B041A3-66C1-4702-8AEF-0018F3F55A61}" srcOrd="1" destOrd="0" parTransId="{2CD6712D-7A90-4CFF-A245-13BCFD786B0F}" sibTransId="{4DE43DCA-25AB-490A-889E-5B4F0E3C731C}"/>
    <dgm:cxn modelId="{F77AB7E6-0716-422E-9D14-87B4DEE6BABD}" type="presOf" srcId="{B053C7E4-7647-4E51-A38E-67D68800D70F}" destId="{C17D051E-5853-46FA-ABFF-53B21902D9C3}" srcOrd="1" destOrd="0" presId="urn:microsoft.com/office/officeart/2005/8/layout/hierarchy2"/>
    <dgm:cxn modelId="{ED9AE7EC-DF4A-4C9E-9614-9A1390D26161}" type="presOf" srcId="{021497A0-0327-4B4D-99BD-2CACD4BD53C6}" destId="{A12FE2E9-B0A3-493B-BC0A-3B592ABCF125}" srcOrd="0" destOrd="0" presId="urn:microsoft.com/office/officeart/2005/8/layout/hierarchy2"/>
    <dgm:cxn modelId="{97E06D00-59E1-4735-853B-75DE2270EB62}" type="presParOf" srcId="{A12FE2E9-B0A3-493B-BC0A-3B592ABCF125}" destId="{9F52E394-FFAC-4E28-8131-495A1D57610E}" srcOrd="0" destOrd="0" presId="urn:microsoft.com/office/officeart/2005/8/layout/hierarchy2"/>
    <dgm:cxn modelId="{E1E58C7D-4D5F-4202-AFB6-9A7A5CE9DC7E}" type="presParOf" srcId="{9F52E394-FFAC-4E28-8131-495A1D57610E}" destId="{41FD8187-5C47-44C2-9275-1BD48AD953FE}" srcOrd="0" destOrd="0" presId="urn:microsoft.com/office/officeart/2005/8/layout/hierarchy2"/>
    <dgm:cxn modelId="{52276686-D98E-4747-ADC7-4327EBB62967}" type="presParOf" srcId="{9F52E394-FFAC-4E28-8131-495A1D57610E}" destId="{8FE6BAC6-9857-4734-B866-8A6BDFC3E3D9}" srcOrd="1" destOrd="0" presId="urn:microsoft.com/office/officeart/2005/8/layout/hierarchy2"/>
    <dgm:cxn modelId="{237427B0-DD15-4982-B8AA-5DF576AE9B0E}" type="presParOf" srcId="{A12FE2E9-B0A3-493B-BC0A-3B592ABCF125}" destId="{97C8C3E7-73D8-4066-922E-FC6AA734BD10}" srcOrd="1" destOrd="0" presId="urn:microsoft.com/office/officeart/2005/8/layout/hierarchy2"/>
    <dgm:cxn modelId="{9DE91403-D399-414E-BC45-50E6109864A9}" type="presParOf" srcId="{97C8C3E7-73D8-4066-922E-FC6AA734BD10}" destId="{B53A34F0-5041-4D85-9154-22727E4F72D4}" srcOrd="0" destOrd="0" presId="urn:microsoft.com/office/officeart/2005/8/layout/hierarchy2"/>
    <dgm:cxn modelId="{5407C795-9D46-4FB3-973E-2D0C1A821CEE}" type="presParOf" srcId="{97C8C3E7-73D8-4066-922E-FC6AA734BD10}" destId="{DD860933-50CA-4924-BBDE-FE0DDBB22569}" srcOrd="1" destOrd="0" presId="urn:microsoft.com/office/officeart/2005/8/layout/hierarchy2"/>
    <dgm:cxn modelId="{B2BE5D58-652A-4AEA-A50F-8F4609F517E6}" type="presParOf" srcId="{DD860933-50CA-4924-BBDE-FE0DDBB22569}" destId="{DDB3B36B-1F51-438A-9596-99860DE59EDE}" srcOrd="0" destOrd="0" presId="urn:microsoft.com/office/officeart/2005/8/layout/hierarchy2"/>
    <dgm:cxn modelId="{B04C75A1-66D7-4651-9528-F3BFEF92F811}" type="presParOf" srcId="{DDB3B36B-1F51-438A-9596-99860DE59EDE}" destId="{40310044-DF39-421F-9DDA-D8E1CF4A1277}" srcOrd="0" destOrd="0" presId="urn:microsoft.com/office/officeart/2005/8/layout/hierarchy2"/>
    <dgm:cxn modelId="{1DA5273B-5D8E-4CA8-886E-B195DAA50488}" type="presParOf" srcId="{DD860933-50CA-4924-BBDE-FE0DDBB22569}" destId="{AABE3CDA-BDF0-4962-809C-C0BF18AB4117}" srcOrd="1" destOrd="0" presId="urn:microsoft.com/office/officeart/2005/8/layout/hierarchy2"/>
    <dgm:cxn modelId="{3B85C7AB-FA8B-47A2-8775-C8B36D090F27}" type="presParOf" srcId="{AABE3CDA-BDF0-4962-809C-C0BF18AB4117}" destId="{E3E39D30-D0F2-4BF0-B1FF-176B33BDD1F0}" srcOrd="0" destOrd="0" presId="urn:microsoft.com/office/officeart/2005/8/layout/hierarchy2"/>
    <dgm:cxn modelId="{7C478B6C-CF59-4C0D-83E8-4FA9FFD36B14}" type="presParOf" srcId="{AABE3CDA-BDF0-4962-809C-C0BF18AB4117}" destId="{7FBD8F32-4231-47C5-8221-7D10B69394E1}" srcOrd="1" destOrd="0" presId="urn:microsoft.com/office/officeart/2005/8/layout/hierarchy2"/>
    <dgm:cxn modelId="{32F325EA-8ABA-4CFE-BA31-2AF62BAFA1A1}" type="presParOf" srcId="{DD860933-50CA-4924-BBDE-FE0DDBB22569}" destId="{2FBD2A2A-3040-46BE-B5BD-B4BD4DEAAD79}" srcOrd="2" destOrd="0" presId="urn:microsoft.com/office/officeart/2005/8/layout/hierarchy2"/>
    <dgm:cxn modelId="{FD5DE9E5-8F26-495E-AD22-C34214255063}" type="presParOf" srcId="{2FBD2A2A-3040-46BE-B5BD-B4BD4DEAAD79}" destId="{A7029F47-BDA4-434F-9741-8E79641EC484}" srcOrd="0" destOrd="0" presId="urn:microsoft.com/office/officeart/2005/8/layout/hierarchy2"/>
    <dgm:cxn modelId="{405C8B18-9201-4639-871B-4A20C03BC0F5}" type="presParOf" srcId="{DD860933-50CA-4924-BBDE-FE0DDBB22569}" destId="{5FFE930D-DEF5-4FB2-9E84-38F9471B3027}" srcOrd="3" destOrd="0" presId="urn:microsoft.com/office/officeart/2005/8/layout/hierarchy2"/>
    <dgm:cxn modelId="{626DAA36-3772-4FF0-A8BA-548025D0C3D3}" type="presParOf" srcId="{5FFE930D-DEF5-4FB2-9E84-38F9471B3027}" destId="{56D628CB-69A0-4D35-8A9F-155E8799B9C1}" srcOrd="0" destOrd="0" presId="urn:microsoft.com/office/officeart/2005/8/layout/hierarchy2"/>
    <dgm:cxn modelId="{6063BF63-3238-42C9-9886-3B75AB0D518C}" type="presParOf" srcId="{5FFE930D-DEF5-4FB2-9E84-38F9471B3027}" destId="{A282C3C7-93F9-4934-8BA1-A33374B4075A}" srcOrd="1" destOrd="0" presId="urn:microsoft.com/office/officeart/2005/8/layout/hierarchy2"/>
    <dgm:cxn modelId="{04302650-EABB-43A5-965E-DD369E22D4B8}" type="presParOf" srcId="{DD860933-50CA-4924-BBDE-FE0DDBB22569}" destId="{AEC09399-E5CA-46D2-B470-8CB416DFE7F1}" srcOrd="4" destOrd="0" presId="urn:microsoft.com/office/officeart/2005/8/layout/hierarchy2"/>
    <dgm:cxn modelId="{035E33F0-3750-47D5-8C06-A4F7CE68A5A5}" type="presParOf" srcId="{AEC09399-E5CA-46D2-B470-8CB416DFE7F1}" destId="{783DDE98-972D-4AAC-9930-619C5C93C13A}" srcOrd="0" destOrd="0" presId="urn:microsoft.com/office/officeart/2005/8/layout/hierarchy2"/>
    <dgm:cxn modelId="{BF9BFB99-D558-4955-B576-3566362EE0D7}" type="presParOf" srcId="{DD860933-50CA-4924-BBDE-FE0DDBB22569}" destId="{52A4996B-8AE5-44CE-B7D2-5672923EF8C7}" srcOrd="5" destOrd="0" presId="urn:microsoft.com/office/officeart/2005/8/layout/hierarchy2"/>
    <dgm:cxn modelId="{F383FDA5-97C6-44B2-9FA7-073BA2DA31AC}" type="presParOf" srcId="{52A4996B-8AE5-44CE-B7D2-5672923EF8C7}" destId="{77737AD0-BD0E-4BEA-9012-18C3E9E646BD}" srcOrd="0" destOrd="0" presId="urn:microsoft.com/office/officeart/2005/8/layout/hierarchy2"/>
    <dgm:cxn modelId="{59545E08-E66A-4475-B192-DABA3167AAB9}" type="presParOf" srcId="{52A4996B-8AE5-44CE-B7D2-5672923EF8C7}" destId="{D433FE29-851D-4A0A-8EC7-ED0111D9E2C8}" srcOrd="1" destOrd="0" presId="urn:microsoft.com/office/officeart/2005/8/layout/hierarchy2"/>
    <dgm:cxn modelId="{4E952556-8A5A-44A5-AFED-1F2EEDB13997}" type="presParOf" srcId="{DD860933-50CA-4924-BBDE-FE0DDBB22569}" destId="{580D383F-B62E-4BC6-8ECD-B0E63765A80F}" srcOrd="6" destOrd="0" presId="urn:microsoft.com/office/officeart/2005/8/layout/hierarchy2"/>
    <dgm:cxn modelId="{40024B4A-9021-40AC-BD3E-5C3F32721F27}" type="presParOf" srcId="{580D383F-B62E-4BC6-8ECD-B0E63765A80F}" destId="{C17D051E-5853-46FA-ABFF-53B21902D9C3}" srcOrd="0" destOrd="0" presId="urn:microsoft.com/office/officeart/2005/8/layout/hierarchy2"/>
    <dgm:cxn modelId="{38E5C627-5BC8-4733-BB68-E827CD98E173}" type="presParOf" srcId="{DD860933-50CA-4924-BBDE-FE0DDBB22569}" destId="{5FFE3821-23E7-445F-B5A1-788AEE39266D}" srcOrd="7" destOrd="0" presId="urn:microsoft.com/office/officeart/2005/8/layout/hierarchy2"/>
    <dgm:cxn modelId="{5293C3AB-E202-422B-B9A4-0D9EB86FF0E9}" type="presParOf" srcId="{5FFE3821-23E7-445F-B5A1-788AEE39266D}" destId="{F8AA961B-2040-4C29-89F8-CFBC7CA578FA}" srcOrd="0" destOrd="0" presId="urn:microsoft.com/office/officeart/2005/8/layout/hierarchy2"/>
    <dgm:cxn modelId="{40E46779-23FA-4E0D-8B8B-603FFF1473A6}" type="presParOf" srcId="{5FFE3821-23E7-445F-B5A1-788AEE39266D}" destId="{5421C31C-DCE0-47FA-96CF-8E777627377D}" srcOrd="1" destOrd="0" presId="urn:microsoft.com/office/officeart/2005/8/layout/hierarchy2"/>
    <dgm:cxn modelId="{F808A897-6615-4CA1-A013-31417BDF551C}" type="presParOf" srcId="{DD860933-50CA-4924-BBDE-FE0DDBB22569}" destId="{8E5564EA-DF28-4252-904C-53583B9DA2AD}" srcOrd="8" destOrd="0" presId="urn:microsoft.com/office/officeart/2005/8/layout/hierarchy2"/>
    <dgm:cxn modelId="{A7128530-C40B-4454-9122-E5B3D31DEBFE}" type="presParOf" srcId="{8E5564EA-DF28-4252-904C-53583B9DA2AD}" destId="{97EC3DBD-9B5F-48B2-8A6C-55C1F82A989F}" srcOrd="0" destOrd="0" presId="urn:microsoft.com/office/officeart/2005/8/layout/hierarchy2"/>
    <dgm:cxn modelId="{28B908C8-9BA4-4037-9317-17FAB0187C57}" type="presParOf" srcId="{DD860933-50CA-4924-BBDE-FE0DDBB22569}" destId="{E658478E-C23C-4FEA-A3E2-F84DBAD41D14}" srcOrd="9" destOrd="0" presId="urn:microsoft.com/office/officeart/2005/8/layout/hierarchy2"/>
    <dgm:cxn modelId="{789FF072-0E08-4876-B20C-5FF98D1B1645}" type="presParOf" srcId="{E658478E-C23C-4FEA-A3E2-F84DBAD41D14}" destId="{0EE726E0-7155-404E-A8B1-1135A6F321B8}" srcOrd="0" destOrd="0" presId="urn:microsoft.com/office/officeart/2005/8/layout/hierarchy2"/>
    <dgm:cxn modelId="{2E3883B0-CF4C-4345-80F2-53523803EC76}" type="presParOf" srcId="{E658478E-C23C-4FEA-A3E2-F84DBAD41D14}" destId="{9B637FA4-767F-4712-9FDB-A6305449B3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84E96-4AC3-446D-9D42-3DD1DB51CE98}" type="doc">
      <dgm:prSet loTypeId="urn:microsoft.com/office/officeart/2005/8/layout/list1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D0D574D8-A2A9-430D-A4AE-886CB6C9F7FB}">
      <dgm:prSet phldrT="[Texto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pt-PT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rPr>
            <a:t>Pobreza</a:t>
          </a:r>
          <a:endParaRPr lang="pt-BR" sz="3600" b="1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4DA8B04-4DE4-4A8D-BEB0-CBC73A26CD18}" type="parTrans" cxnId="{7D787F0E-BA1E-4C28-B937-8F03706DCE4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E4B972-B668-456C-8008-0AEB4F53BC7B}" type="sibTrans" cxnId="{7D787F0E-BA1E-4C28-B937-8F03706DCE4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4F1F7E4-BADF-4AF7-B3C3-EDF3AE970148}">
      <dgm:prSet phldrT="[Texto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b="1" kern="1200" cap="none" spc="0" dirty="0">
              <a:ln w="12700">
                <a:solidFill>
                  <a:srgbClr val="AD0101"/>
                </a:solidFill>
                <a:prstDash val="solid"/>
              </a:ln>
              <a:pattFill prst="pct50">
                <a:fgClr>
                  <a:srgbClr val="AD0101"/>
                </a:fgClr>
                <a:bgClr>
                  <a:srgbClr val="AD0101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AD0101"/>
                </a:outerShdw>
              </a:effectLst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Discriminação</a:t>
          </a:r>
          <a:endParaRPr lang="pt-BR" sz="3600" b="1" kern="1200" cap="none" spc="0" dirty="0">
            <a:ln w="12700">
              <a:solidFill>
                <a:srgbClr val="AD0101"/>
              </a:solidFill>
              <a:prstDash val="solid"/>
            </a:ln>
            <a:pattFill prst="pct50">
              <a:fgClr>
                <a:srgbClr val="AD0101"/>
              </a:fgClr>
              <a:bgClr>
                <a:srgbClr val="AD0101">
                  <a:lumMod val="20000"/>
                  <a:lumOff val="80000"/>
                </a:srgbClr>
              </a:bgClr>
            </a:pattFill>
            <a:effectLst>
              <a:outerShdw dist="38100" dir="2640000" algn="bl" rotWithShape="0">
                <a:srgbClr val="AD0101"/>
              </a:outerShdw>
            </a:effectLst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gm:t>
    </dgm:pt>
    <dgm:pt modelId="{C3458488-14BD-48BF-A611-D6FA3B0303A9}" type="parTrans" cxnId="{B4E919BA-126A-4730-B3F0-01230E82396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115E04-AF94-43DF-AD48-AFDB80C5588B}" type="sibTrans" cxnId="{B4E919BA-126A-4730-B3F0-01230E82396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68B8BA-2790-446F-BEB3-9BD94483C32A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2700">
                <a:solidFill>
                  <a:srgbClr val="AD0101"/>
                </a:solidFill>
                <a:prstDash val="solid"/>
              </a:ln>
              <a:pattFill prst="pct50">
                <a:fgClr>
                  <a:srgbClr val="AD0101"/>
                </a:fgClr>
                <a:bgClr>
                  <a:srgbClr val="AD0101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AD0101"/>
                </a:outerShdw>
              </a:effectLst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Fanatismo</a:t>
          </a:r>
        </a:p>
      </dgm:t>
    </dgm:pt>
    <dgm:pt modelId="{73952F64-DD40-4215-9015-0D7E100F45A9}" type="parTrans" cxnId="{AE08D8C6-3094-477A-B324-E903DB21BE0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9CCCAA-DA6B-4C29-B86B-A788817040E1}" type="sibTrans" cxnId="{AE08D8C6-3094-477A-B324-E903DB21BE0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41CB707-A887-4993-AFDE-2B110AE83EFA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pt-BR" sz="3600" b="1" kern="1200" cap="none" spc="0" dirty="0">
              <a:ln w="12700">
                <a:solidFill>
                  <a:srgbClr val="AD0101"/>
                </a:solidFill>
                <a:prstDash val="solid"/>
              </a:ln>
              <a:pattFill prst="pct50">
                <a:fgClr>
                  <a:srgbClr val="AD0101"/>
                </a:fgClr>
                <a:bgClr>
                  <a:srgbClr val="AD0101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AD0101"/>
                </a:outerShdw>
              </a:effectLst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Guerras</a:t>
          </a:r>
        </a:p>
      </dgm:t>
    </dgm:pt>
    <dgm:pt modelId="{8A72478C-5983-467C-98DA-A77A78211862}" type="parTrans" cxnId="{F053B28E-BE69-4F75-B1C7-3D9E88E382E3}">
      <dgm:prSet/>
      <dgm:spPr/>
      <dgm:t>
        <a:bodyPr/>
        <a:lstStyle/>
        <a:p>
          <a:endParaRPr lang="pt-BR"/>
        </a:p>
      </dgm:t>
    </dgm:pt>
    <dgm:pt modelId="{AF7B838D-82F2-4E94-82FB-EB311FCA0CE3}" type="sibTrans" cxnId="{F053B28E-BE69-4F75-B1C7-3D9E88E382E3}">
      <dgm:prSet/>
      <dgm:spPr/>
      <dgm:t>
        <a:bodyPr/>
        <a:lstStyle/>
        <a:p>
          <a:endParaRPr lang="pt-BR"/>
        </a:p>
      </dgm:t>
    </dgm:pt>
    <dgm:pt modelId="{1D40CE1A-C208-4C31-9E62-EF31F5C5C48D}" type="pres">
      <dgm:prSet presAssocID="{C6384E96-4AC3-446D-9D42-3DD1DB51CE98}" presName="linear" presStyleCnt="0">
        <dgm:presLayoutVars>
          <dgm:dir/>
          <dgm:animLvl val="lvl"/>
          <dgm:resizeHandles val="exact"/>
        </dgm:presLayoutVars>
      </dgm:prSet>
      <dgm:spPr/>
    </dgm:pt>
    <dgm:pt modelId="{F2B6CE2E-2CFA-43A6-B810-18C3B1446C24}" type="pres">
      <dgm:prSet presAssocID="{D0D574D8-A2A9-430D-A4AE-886CB6C9F7FB}" presName="parentLin" presStyleCnt="0"/>
      <dgm:spPr/>
    </dgm:pt>
    <dgm:pt modelId="{07D717BB-8306-4EE2-BE4F-96A36573703E}" type="pres">
      <dgm:prSet presAssocID="{D0D574D8-A2A9-430D-A4AE-886CB6C9F7FB}" presName="parentLeftMargin" presStyleLbl="node1" presStyleIdx="0" presStyleCnt="4"/>
      <dgm:spPr/>
    </dgm:pt>
    <dgm:pt modelId="{496C70F0-D94F-4D4E-9605-1B1E7C2663A9}" type="pres">
      <dgm:prSet presAssocID="{D0D574D8-A2A9-430D-A4AE-886CB6C9F7FB}" presName="parentText" presStyleLbl="node1" presStyleIdx="0" presStyleCnt="4" custLinFactNeighborX="15155" custLinFactNeighborY="-2471">
        <dgm:presLayoutVars>
          <dgm:chMax val="0"/>
          <dgm:bulletEnabled val="1"/>
        </dgm:presLayoutVars>
      </dgm:prSet>
      <dgm:spPr/>
    </dgm:pt>
    <dgm:pt modelId="{54FE6A1F-3AEA-4D83-9F16-BA0292C1C3C6}" type="pres">
      <dgm:prSet presAssocID="{D0D574D8-A2A9-430D-A4AE-886CB6C9F7FB}" presName="negativeSpace" presStyleCnt="0"/>
      <dgm:spPr/>
    </dgm:pt>
    <dgm:pt modelId="{76023120-D13C-41FF-A2D3-929002788CE6}" type="pres">
      <dgm:prSet presAssocID="{D0D574D8-A2A9-430D-A4AE-886CB6C9F7FB}" presName="childText" presStyleLbl="conFgAcc1" presStyleIdx="0" presStyleCnt="4">
        <dgm:presLayoutVars>
          <dgm:bulletEnabled val="1"/>
        </dgm:presLayoutVars>
      </dgm:prSet>
      <dgm:spPr/>
    </dgm:pt>
    <dgm:pt modelId="{11372162-3DDE-4468-ABD3-2FF9845FC60F}" type="pres">
      <dgm:prSet presAssocID="{72E4B972-B668-456C-8008-0AEB4F53BC7B}" presName="spaceBetweenRectangles" presStyleCnt="0"/>
      <dgm:spPr/>
    </dgm:pt>
    <dgm:pt modelId="{5DB3E90B-CC21-4A3A-8F27-62399252A253}" type="pres">
      <dgm:prSet presAssocID="{D4F1F7E4-BADF-4AF7-B3C3-EDF3AE970148}" presName="parentLin" presStyleCnt="0"/>
      <dgm:spPr/>
    </dgm:pt>
    <dgm:pt modelId="{EE25F8F2-04A4-4507-9709-2E26EC92114F}" type="pres">
      <dgm:prSet presAssocID="{D4F1F7E4-BADF-4AF7-B3C3-EDF3AE970148}" presName="parentLeftMargin" presStyleLbl="node1" presStyleIdx="0" presStyleCnt="4"/>
      <dgm:spPr/>
    </dgm:pt>
    <dgm:pt modelId="{D58D4954-EB0E-4D34-BCA2-A8E221746AA3}" type="pres">
      <dgm:prSet presAssocID="{D4F1F7E4-BADF-4AF7-B3C3-EDF3AE9701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682734-C88C-4E8A-9C17-A9806FEDFE6C}" type="pres">
      <dgm:prSet presAssocID="{D4F1F7E4-BADF-4AF7-B3C3-EDF3AE970148}" presName="negativeSpace" presStyleCnt="0"/>
      <dgm:spPr/>
    </dgm:pt>
    <dgm:pt modelId="{CE12D7F6-BC1C-4667-80F0-2B684AC2DB63}" type="pres">
      <dgm:prSet presAssocID="{D4F1F7E4-BADF-4AF7-B3C3-EDF3AE970148}" presName="childText" presStyleLbl="conFgAcc1" presStyleIdx="1" presStyleCnt="4">
        <dgm:presLayoutVars>
          <dgm:bulletEnabled val="1"/>
        </dgm:presLayoutVars>
      </dgm:prSet>
      <dgm:spPr/>
    </dgm:pt>
    <dgm:pt modelId="{2645CDE4-47D7-43AA-8233-B10806031232}" type="pres">
      <dgm:prSet presAssocID="{9B115E04-AF94-43DF-AD48-AFDB80C5588B}" presName="spaceBetweenRectangles" presStyleCnt="0"/>
      <dgm:spPr/>
    </dgm:pt>
    <dgm:pt modelId="{EAC1F1E7-6D62-42F4-BF11-801A6BB18695}" type="pres">
      <dgm:prSet presAssocID="{941CB707-A887-4993-AFDE-2B110AE83EFA}" presName="parentLin" presStyleCnt="0"/>
      <dgm:spPr/>
    </dgm:pt>
    <dgm:pt modelId="{F6DA0FDC-AE29-439D-BE4A-13B1664B83E7}" type="pres">
      <dgm:prSet presAssocID="{941CB707-A887-4993-AFDE-2B110AE83EFA}" presName="parentLeftMargin" presStyleLbl="node1" presStyleIdx="1" presStyleCnt="4"/>
      <dgm:spPr/>
    </dgm:pt>
    <dgm:pt modelId="{C3930957-14DB-48DD-8F3C-70F98A4F2923}" type="pres">
      <dgm:prSet presAssocID="{941CB707-A887-4993-AFDE-2B110AE83E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4CC930-6E78-4F08-B3D0-BBAB241FE49A}" type="pres">
      <dgm:prSet presAssocID="{941CB707-A887-4993-AFDE-2B110AE83EFA}" presName="negativeSpace" presStyleCnt="0"/>
      <dgm:spPr/>
    </dgm:pt>
    <dgm:pt modelId="{D0ED2EB5-BBA8-48D1-BF88-C58353C8ECAD}" type="pres">
      <dgm:prSet presAssocID="{941CB707-A887-4993-AFDE-2B110AE83EFA}" presName="childText" presStyleLbl="conFgAcc1" presStyleIdx="2" presStyleCnt="4">
        <dgm:presLayoutVars>
          <dgm:bulletEnabled val="1"/>
        </dgm:presLayoutVars>
      </dgm:prSet>
      <dgm:spPr/>
    </dgm:pt>
    <dgm:pt modelId="{889FB402-102C-4029-9343-BDFCAF17AF42}" type="pres">
      <dgm:prSet presAssocID="{AF7B838D-82F2-4E94-82FB-EB311FCA0CE3}" presName="spaceBetweenRectangles" presStyleCnt="0"/>
      <dgm:spPr/>
    </dgm:pt>
    <dgm:pt modelId="{D0A87965-C210-4F60-B5AA-5B5289E7D1F1}" type="pres">
      <dgm:prSet presAssocID="{FD68B8BA-2790-446F-BEB3-9BD94483C32A}" presName="parentLin" presStyleCnt="0"/>
      <dgm:spPr/>
    </dgm:pt>
    <dgm:pt modelId="{DA9F6393-F8B1-4169-BE8C-370C49C54704}" type="pres">
      <dgm:prSet presAssocID="{FD68B8BA-2790-446F-BEB3-9BD94483C32A}" presName="parentLeftMargin" presStyleLbl="node1" presStyleIdx="2" presStyleCnt="4"/>
      <dgm:spPr/>
    </dgm:pt>
    <dgm:pt modelId="{F2458977-3D60-4FDB-87B4-E5D1D0FA75E2}" type="pres">
      <dgm:prSet presAssocID="{FD68B8BA-2790-446F-BEB3-9BD94483C32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7F9FE6-F83C-4F4E-BB5B-D05461078B38}" type="pres">
      <dgm:prSet presAssocID="{FD68B8BA-2790-446F-BEB3-9BD94483C32A}" presName="negativeSpace" presStyleCnt="0"/>
      <dgm:spPr/>
    </dgm:pt>
    <dgm:pt modelId="{BD8FAE70-035D-4D1E-BC31-2B8EB19B2D12}" type="pres">
      <dgm:prSet presAssocID="{FD68B8BA-2790-446F-BEB3-9BD94483C32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D787F0E-BA1E-4C28-B937-8F03706DCE47}" srcId="{C6384E96-4AC3-446D-9D42-3DD1DB51CE98}" destId="{D0D574D8-A2A9-430D-A4AE-886CB6C9F7FB}" srcOrd="0" destOrd="0" parTransId="{74DA8B04-4DE4-4A8D-BEB0-CBC73A26CD18}" sibTransId="{72E4B972-B668-456C-8008-0AEB4F53BC7B}"/>
    <dgm:cxn modelId="{C3A22614-4400-42F3-95E5-A9BFCFEAA5E8}" type="presOf" srcId="{FD68B8BA-2790-446F-BEB3-9BD94483C32A}" destId="{DA9F6393-F8B1-4169-BE8C-370C49C54704}" srcOrd="0" destOrd="0" presId="urn:microsoft.com/office/officeart/2005/8/layout/list1"/>
    <dgm:cxn modelId="{30A14627-1D17-4636-B860-A00F9F915859}" type="presOf" srcId="{941CB707-A887-4993-AFDE-2B110AE83EFA}" destId="{F6DA0FDC-AE29-439D-BE4A-13B1664B83E7}" srcOrd="0" destOrd="0" presId="urn:microsoft.com/office/officeart/2005/8/layout/list1"/>
    <dgm:cxn modelId="{5F1CCD36-6321-4F8E-BF38-5675FB921B61}" type="presOf" srcId="{D0D574D8-A2A9-430D-A4AE-886CB6C9F7FB}" destId="{07D717BB-8306-4EE2-BE4F-96A36573703E}" srcOrd="0" destOrd="0" presId="urn:microsoft.com/office/officeart/2005/8/layout/list1"/>
    <dgm:cxn modelId="{103F1D45-3D2E-442C-82EF-53C37E970BB2}" type="presOf" srcId="{D4F1F7E4-BADF-4AF7-B3C3-EDF3AE970148}" destId="{EE25F8F2-04A4-4507-9709-2E26EC92114F}" srcOrd="0" destOrd="0" presId="urn:microsoft.com/office/officeart/2005/8/layout/list1"/>
    <dgm:cxn modelId="{F053B28E-BE69-4F75-B1C7-3D9E88E382E3}" srcId="{C6384E96-4AC3-446D-9D42-3DD1DB51CE98}" destId="{941CB707-A887-4993-AFDE-2B110AE83EFA}" srcOrd="2" destOrd="0" parTransId="{8A72478C-5983-467C-98DA-A77A78211862}" sibTransId="{AF7B838D-82F2-4E94-82FB-EB311FCA0CE3}"/>
    <dgm:cxn modelId="{5B2B22AE-AE63-4119-B620-54DC25A53262}" type="presOf" srcId="{941CB707-A887-4993-AFDE-2B110AE83EFA}" destId="{C3930957-14DB-48DD-8F3C-70F98A4F2923}" srcOrd="1" destOrd="0" presId="urn:microsoft.com/office/officeart/2005/8/layout/list1"/>
    <dgm:cxn modelId="{B4E919BA-126A-4730-B3F0-01230E823964}" srcId="{C6384E96-4AC3-446D-9D42-3DD1DB51CE98}" destId="{D4F1F7E4-BADF-4AF7-B3C3-EDF3AE970148}" srcOrd="1" destOrd="0" parTransId="{C3458488-14BD-48BF-A611-D6FA3B0303A9}" sibTransId="{9B115E04-AF94-43DF-AD48-AFDB80C5588B}"/>
    <dgm:cxn modelId="{E284DDBB-A167-4F3D-9A74-FA5FD133D8E1}" type="presOf" srcId="{FD68B8BA-2790-446F-BEB3-9BD94483C32A}" destId="{F2458977-3D60-4FDB-87B4-E5D1D0FA75E2}" srcOrd="1" destOrd="0" presId="urn:microsoft.com/office/officeart/2005/8/layout/list1"/>
    <dgm:cxn modelId="{AE08D8C6-3094-477A-B324-E903DB21BE0C}" srcId="{C6384E96-4AC3-446D-9D42-3DD1DB51CE98}" destId="{FD68B8BA-2790-446F-BEB3-9BD94483C32A}" srcOrd="3" destOrd="0" parTransId="{73952F64-DD40-4215-9015-0D7E100F45A9}" sibTransId="{E09CCCAA-DA6B-4C29-B86B-A788817040E1}"/>
    <dgm:cxn modelId="{9594ECC9-DA02-4C69-A71A-7F83343D9722}" type="presOf" srcId="{D4F1F7E4-BADF-4AF7-B3C3-EDF3AE970148}" destId="{D58D4954-EB0E-4D34-BCA2-A8E221746AA3}" srcOrd="1" destOrd="0" presId="urn:microsoft.com/office/officeart/2005/8/layout/list1"/>
    <dgm:cxn modelId="{8452EEEA-94AC-48B0-BEB1-F2DF6F88129F}" type="presOf" srcId="{C6384E96-4AC3-446D-9D42-3DD1DB51CE98}" destId="{1D40CE1A-C208-4C31-9E62-EF31F5C5C48D}" srcOrd="0" destOrd="0" presId="urn:microsoft.com/office/officeart/2005/8/layout/list1"/>
    <dgm:cxn modelId="{3EFCE1F4-C4DB-41C7-B5B6-DD7F7AC77078}" type="presOf" srcId="{D0D574D8-A2A9-430D-A4AE-886CB6C9F7FB}" destId="{496C70F0-D94F-4D4E-9605-1B1E7C2663A9}" srcOrd="1" destOrd="0" presId="urn:microsoft.com/office/officeart/2005/8/layout/list1"/>
    <dgm:cxn modelId="{535459CE-499E-437E-A09A-F57CB20CFAA1}" type="presParOf" srcId="{1D40CE1A-C208-4C31-9E62-EF31F5C5C48D}" destId="{F2B6CE2E-2CFA-43A6-B810-18C3B1446C24}" srcOrd="0" destOrd="0" presId="urn:microsoft.com/office/officeart/2005/8/layout/list1"/>
    <dgm:cxn modelId="{15A4185B-3CB0-4A1B-AFFE-F25D724385DD}" type="presParOf" srcId="{F2B6CE2E-2CFA-43A6-B810-18C3B1446C24}" destId="{07D717BB-8306-4EE2-BE4F-96A36573703E}" srcOrd="0" destOrd="0" presId="urn:microsoft.com/office/officeart/2005/8/layout/list1"/>
    <dgm:cxn modelId="{AE8F9084-D16F-49C3-9BD3-1DA87B6D5C63}" type="presParOf" srcId="{F2B6CE2E-2CFA-43A6-B810-18C3B1446C24}" destId="{496C70F0-D94F-4D4E-9605-1B1E7C2663A9}" srcOrd="1" destOrd="0" presId="urn:microsoft.com/office/officeart/2005/8/layout/list1"/>
    <dgm:cxn modelId="{D74B34D0-5CE1-452E-B34F-8AF639FD16BA}" type="presParOf" srcId="{1D40CE1A-C208-4C31-9E62-EF31F5C5C48D}" destId="{54FE6A1F-3AEA-4D83-9F16-BA0292C1C3C6}" srcOrd="1" destOrd="0" presId="urn:microsoft.com/office/officeart/2005/8/layout/list1"/>
    <dgm:cxn modelId="{818BEE57-91B5-4496-99AD-5BE5A1A08FFA}" type="presParOf" srcId="{1D40CE1A-C208-4C31-9E62-EF31F5C5C48D}" destId="{76023120-D13C-41FF-A2D3-929002788CE6}" srcOrd="2" destOrd="0" presId="urn:microsoft.com/office/officeart/2005/8/layout/list1"/>
    <dgm:cxn modelId="{8359B2BA-EB5C-489A-97CE-599D06C0C0B5}" type="presParOf" srcId="{1D40CE1A-C208-4C31-9E62-EF31F5C5C48D}" destId="{11372162-3DDE-4468-ABD3-2FF9845FC60F}" srcOrd="3" destOrd="0" presId="urn:microsoft.com/office/officeart/2005/8/layout/list1"/>
    <dgm:cxn modelId="{9F6FA759-2F93-4DFA-B413-26195D3D9E7D}" type="presParOf" srcId="{1D40CE1A-C208-4C31-9E62-EF31F5C5C48D}" destId="{5DB3E90B-CC21-4A3A-8F27-62399252A253}" srcOrd="4" destOrd="0" presId="urn:microsoft.com/office/officeart/2005/8/layout/list1"/>
    <dgm:cxn modelId="{5F0B374B-B324-48CB-9E27-D7C7188E85C5}" type="presParOf" srcId="{5DB3E90B-CC21-4A3A-8F27-62399252A253}" destId="{EE25F8F2-04A4-4507-9709-2E26EC92114F}" srcOrd="0" destOrd="0" presId="urn:microsoft.com/office/officeart/2005/8/layout/list1"/>
    <dgm:cxn modelId="{45C5A3A2-85D4-441A-8320-1827E7D7A597}" type="presParOf" srcId="{5DB3E90B-CC21-4A3A-8F27-62399252A253}" destId="{D58D4954-EB0E-4D34-BCA2-A8E221746AA3}" srcOrd="1" destOrd="0" presId="urn:microsoft.com/office/officeart/2005/8/layout/list1"/>
    <dgm:cxn modelId="{E9A7298A-9101-48A6-9143-CD21A8B6D56C}" type="presParOf" srcId="{1D40CE1A-C208-4C31-9E62-EF31F5C5C48D}" destId="{06682734-C88C-4E8A-9C17-A9806FEDFE6C}" srcOrd="5" destOrd="0" presId="urn:microsoft.com/office/officeart/2005/8/layout/list1"/>
    <dgm:cxn modelId="{5A397578-5AEE-4EC8-8E5C-9E812A8980E4}" type="presParOf" srcId="{1D40CE1A-C208-4C31-9E62-EF31F5C5C48D}" destId="{CE12D7F6-BC1C-4667-80F0-2B684AC2DB63}" srcOrd="6" destOrd="0" presId="urn:microsoft.com/office/officeart/2005/8/layout/list1"/>
    <dgm:cxn modelId="{EB6C091A-8FC2-41D6-A76A-15D786F6B9BA}" type="presParOf" srcId="{1D40CE1A-C208-4C31-9E62-EF31F5C5C48D}" destId="{2645CDE4-47D7-43AA-8233-B10806031232}" srcOrd="7" destOrd="0" presId="urn:microsoft.com/office/officeart/2005/8/layout/list1"/>
    <dgm:cxn modelId="{F9024933-3A90-4314-9628-FC05692A8C8F}" type="presParOf" srcId="{1D40CE1A-C208-4C31-9E62-EF31F5C5C48D}" destId="{EAC1F1E7-6D62-42F4-BF11-801A6BB18695}" srcOrd="8" destOrd="0" presId="urn:microsoft.com/office/officeart/2005/8/layout/list1"/>
    <dgm:cxn modelId="{4CA9A83E-31CD-4FEE-AAC2-9F9B7E43884C}" type="presParOf" srcId="{EAC1F1E7-6D62-42F4-BF11-801A6BB18695}" destId="{F6DA0FDC-AE29-439D-BE4A-13B1664B83E7}" srcOrd="0" destOrd="0" presId="urn:microsoft.com/office/officeart/2005/8/layout/list1"/>
    <dgm:cxn modelId="{A92BDC44-5CFA-4BB2-AD07-819A972FF2D2}" type="presParOf" srcId="{EAC1F1E7-6D62-42F4-BF11-801A6BB18695}" destId="{C3930957-14DB-48DD-8F3C-70F98A4F2923}" srcOrd="1" destOrd="0" presId="urn:microsoft.com/office/officeart/2005/8/layout/list1"/>
    <dgm:cxn modelId="{E0D6BD68-309C-4F5B-9658-DB4A1F188BC0}" type="presParOf" srcId="{1D40CE1A-C208-4C31-9E62-EF31F5C5C48D}" destId="{344CC930-6E78-4F08-B3D0-BBAB241FE49A}" srcOrd="9" destOrd="0" presId="urn:microsoft.com/office/officeart/2005/8/layout/list1"/>
    <dgm:cxn modelId="{D8CBA11F-F892-4CDB-81FD-5A1678BBAED6}" type="presParOf" srcId="{1D40CE1A-C208-4C31-9E62-EF31F5C5C48D}" destId="{D0ED2EB5-BBA8-48D1-BF88-C58353C8ECAD}" srcOrd="10" destOrd="0" presId="urn:microsoft.com/office/officeart/2005/8/layout/list1"/>
    <dgm:cxn modelId="{49A15799-01AA-4D6B-8025-716D0DDBDD0F}" type="presParOf" srcId="{1D40CE1A-C208-4C31-9E62-EF31F5C5C48D}" destId="{889FB402-102C-4029-9343-BDFCAF17AF42}" srcOrd="11" destOrd="0" presId="urn:microsoft.com/office/officeart/2005/8/layout/list1"/>
    <dgm:cxn modelId="{189604BA-4D4F-4D44-ABF4-E42FC09E456E}" type="presParOf" srcId="{1D40CE1A-C208-4C31-9E62-EF31F5C5C48D}" destId="{D0A87965-C210-4F60-B5AA-5B5289E7D1F1}" srcOrd="12" destOrd="0" presId="urn:microsoft.com/office/officeart/2005/8/layout/list1"/>
    <dgm:cxn modelId="{66A00105-81BE-4E68-9EE1-9EE9144AAFA5}" type="presParOf" srcId="{D0A87965-C210-4F60-B5AA-5B5289E7D1F1}" destId="{DA9F6393-F8B1-4169-BE8C-370C49C54704}" srcOrd="0" destOrd="0" presId="urn:microsoft.com/office/officeart/2005/8/layout/list1"/>
    <dgm:cxn modelId="{4BD1A58A-2E81-445D-90C4-7E24D05A85DA}" type="presParOf" srcId="{D0A87965-C210-4F60-B5AA-5B5289E7D1F1}" destId="{F2458977-3D60-4FDB-87B4-E5D1D0FA75E2}" srcOrd="1" destOrd="0" presId="urn:microsoft.com/office/officeart/2005/8/layout/list1"/>
    <dgm:cxn modelId="{E2CA38DC-C833-4EBD-8EDD-F35FF65B45A6}" type="presParOf" srcId="{1D40CE1A-C208-4C31-9E62-EF31F5C5C48D}" destId="{497F9FE6-F83C-4F4E-BB5B-D05461078B38}" srcOrd="13" destOrd="0" presId="urn:microsoft.com/office/officeart/2005/8/layout/list1"/>
    <dgm:cxn modelId="{2F67AB62-A360-41A9-AA26-A44D75B5043D}" type="presParOf" srcId="{1D40CE1A-C208-4C31-9E62-EF31F5C5C48D}" destId="{BD8FAE70-035D-4D1E-BC31-2B8EB19B2D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251E2-2B8D-4932-BF8D-AC24117635D4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EA43B79-D0C8-4C8B-889D-FCCE77EDCF8B}">
      <dgm:prSet phldrT="[Texto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Desentendimentos sociais</a:t>
          </a:r>
          <a:endParaRPr lang="pt-BR" sz="2800" b="1" kern="1200" dirty="0"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gm:t>
    </dgm:pt>
    <dgm:pt modelId="{B18C8174-D511-4F66-A407-4C3C106511A9}" type="parTrans" cxnId="{A028AB0E-0160-4BE1-B635-1DC0F5E8AB37}">
      <dgm:prSet/>
      <dgm:spPr/>
      <dgm:t>
        <a:bodyPr/>
        <a:lstStyle/>
        <a:p>
          <a:endParaRPr lang="pt-BR"/>
        </a:p>
      </dgm:t>
    </dgm:pt>
    <dgm:pt modelId="{298FB1FA-C1DA-49CB-BBF9-17C24AF521A9}" type="sibTrans" cxnId="{A028AB0E-0160-4BE1-B635-1DC0F5E8AB37}">
      <dgm:prSet/>
      <dgm:spPr/>
      <dgm:t>
        <a:bodyPr/>
        <a:lstStyle/>
        <a:p>
          <a:endParaRPr lang="pt-BR"/>
        </a:p>
      </dgm:t>
    </dgm:pt>
    <dgm:pt modelId="{A25E9D18-4B96-4DAD-BD95-F3B138F9E48A}">
      <dgm:prSet phldrT="[Texto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Destruição e mortes </a:t>
          </a:r>
          <a:endParaRPr lang="pt-BR" sz="2800" b="1" kern="1200" dirty="0"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gm:t>
    </dgm:pt>
    <dgm:pt modelId="{505BDAB3-2234-4648-8F24-48EE1E451F27}" type="parTrans" cxnId="{7EE12C34-2081-498B-BB83-19A8892503C7}">
      <dgm:prSet/>
      <dgm:spPr/>
      <dgm:t>
        <a:bodyPr/>
        <a:lstStyle/>
        <a:p>
          <a:endParaRPr lang="pt-BR"/>
        </a:p>
      </dgm:t>
    </dgm:pt>
    <dgm:pt modelId="{B0E5ECB0-3182-49FA-A120-CAD5A9C9CF03}" type="sibTrans" cxnId="{7EE12C34-2081-498B-BB83-19A8892503C7}">
      <dgm:prSet/>
      <dgm:spPr/>
      <dgm:t>
        <a:bodyPr/>
        <a:lstStyle/>
        <a:p>
          <a:endParaRPr lang="pt-BR"/>
        </a:p>
      </dgm:t>
    </dgm:pt>
    <dgm:pt modelId="{73BD8171-3A99-41BA-AB59-09AE2410ED17}">
      <dgm:prSet phldrT="[Texto]" custT="1"/>
      <dgm:spPr/>
      <dgm:t>
        <a:bodyPr/>
        <a:lstStyle/>
        <a:p>
          <a:r>
            <a:rPr lang="pt-PT" sz="2800" b="1" kern="1200"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Sensação de insegurança </a:t>
          </a:r>
          <a:endParaRPr lang="pt-BR" sz="2800" b="1" kern="1200" dirty="0"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gm:t>
    </dgm:pt>
    <dgm:pt modelId="{9E5FB166-D055-44C8-9848-3DF72289A99A}" type="parTrans" cxnId="{E9DA4E1C-0237-4C02-8278-648F8B5F6C61}">
      <dgm:prSet/>
      <dgm:spPr/>
      <dgm:t>
        <a:bodyPr/>
        <a:lstStyle/>
        <a:p>
          <a:endParaRPr lang="pt-BR"/>
        </a:p>
      </dgm:t>
    </dgm:pt>
    <dgm:pt modelId="{14A615A9-2B23-41D4-A2BD-2AD185A47CAB}" type="sibTrans" cxnId="{E9DA4E1C-0237-4C02-8278-648F8B5F6C61}">
      <dgm:prSet/>
      <dgm:spPr/>
      <dgm:t>
        <a:bodyPr/>
        <a:lstStyle/>
        <a:p>
          <a:endParaRPr lang="pt-BR"/>
        </a:p>
      </dgm:t>
    </dgm:pt>
    <dgm:pt modelId="{F3C33A19-F765-452A-82AA-6EB799AA6DCD}">
      <dgm:prSet phldrT="[Texto]" custT="1"/>
      <dgm:spPr/>
      <dgm:t>
        <a:bodyPr/>
        <a:lstStyle/>
        <a:p>
          <a:r>
            <a:rPr lang="pt-PT" sz="2800" b="1" dirty="0">
              <a:latin typeface="Calibri Light" panose="020F0302020204030204" pitchFamily="34" charset="0"/>
              <a:cs typeface="Calibri Light" panose="020F0302020204030204" pitchFamily="34" charset="0"/>
            </a:rPr>
            <a:t>Aumento da xenofobia e  racismo </a:t>
          </a:r>
          <a:endParaRPr lang="pt-BR" sz="2800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39D4E59-795D-4693-9CFC-0ED02A90ABA9}" type="parTrans" cxnId="{84CB62C8-4B2D-4398-B581-0746BB681677}">
      <dgm:prSet/>
      <dgm:spPr/>
      <dgm:t>
        <a:bodyPr/>
        <a:lstStyle/>
        <a:p>
          <a:endParaRPr lang="pt-BR"/>
        </a:p>
      </dgm:t>
    </dgm:pt>
    <dgm:pt modelId="{55A3DE8A-0AA6-40EF-B21F-CF8964B31608}" type="sibTrans" cxnId="{84CB62C8-4B2D-4398-B581-0746BB681677}">
      <dgm:prSet/>
      <dgm:spPr/>
      <dgm:t>
        <a:bodyPr/>
        <a:lstStyle/>
        <a:p>
          <a:endParaRPr lang="pt-BR"/>
        </a:p>
      </dgm:t>
    </dgm:pt>
    <dgm:pt modelId="{55F306ED-A790-4B9A-ADB8-322F02886E57}" type="pres">
      <dgm:prSet presAssocID="{B78251E2-2B8D-4932-BF8D-AC24117635D4}" presName="cycle" presStyleCnt="0">
        <dgm:presLayoutVars>
          <dgm:dir/>
          <dgm:resizeHandles val="exact"/>
        </dgm:presLayoutVars>
      </dgm:prSet>
      <dgm:spPr/>
    </dgm:pt>
    <dgm:pt modelId="{17F4878F-D07E-417B-AAD3-6B0614B47A7A}" type="pres">
      <dgm:prSet presAssocID="{6EA43B79-D0C8-4C8B-889D-FCCE77EDCF8B}" presName="node" presStyleLbl="node1" presStyleIdx="0" presStyleCnt="4" custScaleX="196432" custScaleY="106490" custRadScaleRad="73620" custRadScaleInc="-2955">
        <dgm:presLayoutVars>
          <dgm:bulletEnabled val="1"/>
        </dgm:presLayoutVars>
      </dgm:prSet>
      <dgm:spPr/>
    </dgm:pt>
    <dgm:pt modelId="{7B9E0C64-E457-4D64-8814-E5E41B1C0DDA}" type="pres">
      <dgm:prSet presAssocID="{6EA43B79-D0C8-4C8B-889D-FCCE77EDCF8B}" presName="spNode" presStyleCnt="0"/>
      <dgm:spPr/>
    </dgm:pt>
    <dgm:pt modelId="{42122A46-0998-4F2A-82E3-92F67E916DB2}" type="pres">
      <dgm:prSet presAssocID="{298FB1FA-C1DA-49CB-BBF9-17C24AF521A9}" presName="sibTrans" presStyleLbl="sibTrans1D1" presStyleIdx="0" presStyleCnt="4"/>
      <dgm:spPr/>
    </dgm:pt>
    <dgm:pt modelId="{B3131CDE-4770-4032-8DA8-D67DF54B8CB5}" type="pres">
      <dgm:prSet presAssocID="{A25E9D18-4B96-4DAD-BD95-F3B138F9E48A}" presName="node" presStyleLbl="node1" presStyleIdx="1" presStyleCnt="4" custScaleX="190942" custScaleY="115055" custRadScaleRad="133098" custRadScaleInc="4057">
        <dgm:presLayoutVars>
          <dgm:bulletEnabled val="1"/>
        </dgm:presLayoutVars>
      </dgm:prSet>
      <dgm:spPr/>
    </dgm:pt>
    <dgm:pt modelId="{750B9B2C-59E7-4C5A-9251-BFE993883899}" type="pres">
      <dgm:prSet presAssocID="{A25E9D18-4B96-4DAD-BD95-F3B138F9E48A}" presName="spNode" presStyleCnt="0"/>
      <dgm:spPr/>
    </dgm:pt>
    <dgm:pt modelId="{1636D38C-407B-4434-8735-474B774C33B9}" type="pres">
      <dgm:prSet presAssocID="{B0E5ECB0-3182-49FA-A120-CAD5A9C9CF03}" presName="sibTrans" presStyleLbl="sibTrans1D1" presStyleIdx="1" presStyleCnt="4"/>
      <dgm:spPr/>
    </dgm:pt>
    <dgm:pt modelId="{24675D82-8801-4225-BF36-F2D5B8E03A14}" type="pres">
      <dgm:prSet presAssocID="{73BD8171-3A99-41BA-AB59-09AE2410ED17}" presName="node" presStyleLbl="node1" presStyleIdx="2" presStyleCnt="4" custScaleX="195126" custScaleY="96389" custRadScaleRad="90088" custRadScaleInc="4074">
        <dgm:presLayoutVars>
          <dgm:bulletEnabled val="1"/>
        </dgm:presLayoutVars>
      </dgm:prSet>
      <dgm:spPr/>
    </dgm:pt>
    <dgm:pt modelId="{22AFEA59-EA68-44A3-9100-8511B4E9EEEC}" type="pres">
      <dgm:prSet presAssocID="{73BD8171-3A99-41BA-AB59-09AE2410ED17}" presName="spNode" presStyleCnt="0"/>
      <dgm:spPr/>
    </dgm:pt>
    <dgm:pt modelId="{ACACCB4F-1870-4CF7-82E1-16D945A85E64}" type="pres">
      <dgm:prSet presAssocID="{14A615A9-2B23-41D4-A2BD-2AD185A47CAB}" presName="sibTrans" presStyleLbl="sibTrans1D1" presStyleIdx="2" presStyleCnt="4"/>
      <dgm:spPr/>
    </dgm:pt>
    <dgm:pt modelId="{91B52D8D-167E-4ED6-96A5-4819C25E5664}" type="pres">
      <dgm:prSet presAssocID="{F3C33A19-F765-452A-82AA-6EB799AA6DCD}" presName="node" presStyleLbl="node1" presStyleIdx="3" presStyleCnt="4" custScaleX="197050" custScaleY="120882" custRadScaleRad="130839" custRadScaleInc="-8986">
        <dgm:presLayoutVars>
          <dgm:bulletEnabled val="1"/>
        </dgm:presLayoutVars>
      </dgm:prSet>
      <dgm:spPr/>
    </dgm:pt>
    <dgm:pt modelId="{0AFBA235-1AF7-47A0-BC2F-51AEDD100369}" type="pres">
      <dgm:prSet presAssocID="{F3C33A19-F765-452A-82AA-6EB799AA6DCD}" presName="spNode" presStyleCnt="0"/>
      <dgm:spPr/>
    </dgm:pt>
    <dgm:pt modelId="{B1234E49-DDBB-4B07-85D0-3D8287B92868}" type="pres">
      <dgm:prSet presAssocID="{55A3DE8A-0AA6-40EF-B21F-CF8964B31608}" presName="sibTrans" presStyleLbl="sibTrans1D1" presStyleIdx="3" presStyleCnt="4"/>
      <dgm:spPr/>
    </dgm:pt>
  </dgm:ptLst>
  <dgm:cxnLst>
    <dgm:cxn modelId="{17771A04-77F8-4778-BA60-477171400F55}" type="presOf" srcId="{14A615A9-2B23-41D4-A2BD-2AD185A47CAB}" destId="{ACACCB4F-1870-4CF7-82E1-16D945A85E64}" srcOrd="0" destOrd="0" presId="urn:microsoft.com/office/officeart/2005/8/layout/cycle6"/>
    <dgm:cxn modelId="{28D0EE0A-25C1-48B7-B0D4-5BC2103BA327}" type="presOf" srcId="{F3C33A19-F765-452A-82AA-6EB799AA6DCD}" destId="{91B52D8D-167E-4ED6-96A5-4819C25E5664}" srcOrd="0" destOrd="0" presId="urn:microsoft.com/office/officeart/2005/8/layout/cycle6"/>
    <dgm:cxn modelId="{A028AB0E-0160-4BE1-B635-1DC0F5E8AB37}" srcId="{B78251E2-2B8D-4932-BF8D-AC24117635D4}" destId="{6EA43B79-D0C8-4C8B-889D-FCCE77EDCF8B}" srcOrd="0" destOrd="0" parTransId="{B18C8174-D511-4F66-A407-4C3C106511A9}" sibTransId="{298FB1FA-C1DA-49CB-BBF9-17C24AF521A9}"/>
    <dgm:cxn modelId="{58BB9C10-5811-43D6-9AB3-B26107F748BC}" type="presOf" srcId="{55A3DE8A-0AA6-40EF-B21F-CF8964B31608}" destId="{B1234E49-DDBB-4B07-85D0-3D8287B92868}" srcOrd="0" destOrd="0" presId="urn:microsoft.com/office/officeart/2005/8/layout/cycle6"/>
    <dgm:cxn modelId="{E9DA4E1C-0237-4C02-8278-648F8B5F6C61}" srcId="{B78251E2-2B8D-4932-BF8D-AC24117635D4}" destId="{73BD8171-3A99-41BA-AB59-09AE2410ED17}" srcOrd="2" destOrd="0" parTransId="{9E5FB166-D055-44C8-9848-3DF72289A99A}" sibTransId="{14A615A9-2B23-41D4-A2BD-2AD185A47CAB}"/>
    <dgm:cxn modelId="{DB219D2A-F1E1-4248-81D2-E9E9578CF51F}" type="presOf" srcId="{B0E5ECB0-3182-49FA-A120-CAD5A9C9CF03}" destId="{1636D38C-407B-4434-8735-474B774C33B9}" srcOrd="0" destOrd="0" presId="urn:microsoft.com/office/officeart/2005/8/layout/cycle6"/>
    <dgm:cxn modelId="{7EE12C34-2081-498B-BB83-19A8892503C7}" srcId="{B78251E2-2B8D-4932-BF8D-AC24117635D4}" destId="{A25E9D18-4B96-4DAD-BD95-F3B138F9E48A}" srcOrd="1" destOrd="0" parTransId="{505BDAB3-2234-4648-8F24-48EE1E451F27}" sibTransId="{B0E5ECB0-3182-49FA-A120-CAD5A9C9CF03}"/>
    <dgm:cxn modelId="{987EBF41-AAC9-4438-8AD4-40DD76C3B0C7}" type="presOf" srcId="{A25E9D18-4B96-4DAD-BD95-F3B138F9E48A}" destId="{B3131CDE-4770-4032-8DA8-D67DF54B8CB5}" srcOrd="0" destOrd="0" presId="urn:microsoft.com/office/officeart/2005/8/layout/cycle6"/>
    <dgm:cxn modelId="{E0109147-22B1-4C52-A21A-1A54E42841DB}" type="presOf" srcId="{73BD8171-3A99-41BA-AB59-09AE2410ED17}" destId="{24675D82-8801-4225-BF36-F2D5B8E03A14}" srcOrd="0" destOrd="0" presId="urn:microsoft.com/office/officeart/2005/8/layout/cycle6"/>
    <dgm:cxn modelId="{BD50CCC7-043F-418E-8BEC-ACA1CF24DFBA}" type="presOf" srcId="{B78251E2-2B8D-4932-BF8D-AC24117635D4}" destId="{55F306ED-A790-4B9A-ADB8-322F02886E57}" srcOrd="0" destOrd="0" presId="urn:microsoft.com/office/officeart/2005/8/layout/cycle6"/>
    <dgm:cxn modelId="{84CB62C8-4B2D-4398-B581-0746BB681677}" srcId="{B78251E2-2B8D-4932-BF8D-AC24117635D4}" destId="{F3C33A19-F765-452A-82AA-6EB799AA6DCD}" srcOrd="3" destOrd="0" parTransId="{139D4E59-795D-4693-9CFC-0ED02A90ABA9}" sibTransId="{55A3DE8A-0AA6-40EF-B21F-CF8964B31608}"/>
    <dgm:cxn modelId="{65EB1CF4-4DA3-4FCD-A210-19AA77666DB9}" type="presOf" srcId="{298FB1FA-C1DA-49CB-BBF9-17C24AF521A9}" destId="{42122A46-0998-4F2A-82E3-92F67E916DB2}" srcOrd="0" destOrd="0" presId="urn:microsoft.com/office/officeart/2005/8/layout/cycle6"/>
    <dgm:cxn modelId="{76800CFC-F37A-434B-A878-D83AC31D1011}" type="presOf" srcId="{6EA43B79-D0C8-4C8B-889D-FCCE77EDCF8B}" destId="{17F4878F-D07E-417B-AAD3-6B0614B47A7A}" srcOrd="0" destOrd="0" presId="urn:microsoft.com/office/officeart/2005/8/layout/cycle6"/>
    <dgm:cxn modelId="{DF64745B-226D-4AD0-91B5-483DC08C46FA}" type="presParOf" srcId="{55F306ED-A790-4B9A-ADB8-322F02886E57}" destId="{17F4878F-D07E-417B-AAD3-6B0614B47A7A}" srcOrd="0" destOrd="0" presId="urn:microsoft.com/office/officeart/2005/8/layout/cycle6"/>
    <dgm:cxn modelId="{9CF4E76D-10CC-46D0-AAD9-B07E8CE0B0A0}" type="presParOf" srcId="{55F306ED-A790-4B9A-ADB8-322F02886E57}" destId="{7B9E0C64-E457-4D64-8814-E5E41B1C0DDA}" srcOrd="1" destOrd="0" presId="urn:microsoft.com/office/officeart/2005/8/layout/cycle6"/>
    <dgm:cxn modelId="{BA1BCF5D-A1B2-4A5D-8BF0-CEBE84F9AB4F}" type="presParOf" srcId="{55F306ED-A790-4B9A-ADB8-322F02886E57}" destId="{42122A46-0998-4F2A-82E3-92F67E916DB2}" srcOrd="2" destOrd="0" presId="urn:microsoft.com/office/officeart/2005/8/layout/cycle6"/>
    <dgm:cxn modelId="{E8233ED2-5645-4060-AA46-689666D57748}" type="presParOf" srcId="{55F306ED-A790-4B9A-ADB8-322F02886E57}" destId="{B3131CDE-4770-4032-8DA8-D67DF54B8CB5}" srcOrd="3" destOrd="0" presId="urn:microsoft.com/office/officeart/2005/8/layout/cycle6"/>
    <dgm:cxn modelId="{4A459EC9-4787-4024-BEC3-2CFAE7EF1B64}" type="presParOf" srcId="{55F306ED-A790-4B9A-ADB8-322F02886E57}" destId="{750B9B2C-59E7-4C5A-9251-BFE993883899}" srcOrd="4" destOrd="0" presId="urn:microsoft.com/office/officeart/2005/8/layout/cycle6"/>
    <dgm:cxn modelId="{D9B120C2-1116-47A0-BEC3-922DBC820B73}" type="presParOf" srcId="{55F306ED-A790-4B9A-ADB8-322F02886E57}" destId="{1636D38C-407B-4434-8735-474B774C33B9}" srcOrd="5" destOrd="0" presId="urn:microsoft.com/office/officeart/2005/8/layout/cycle6"/>
    <dgm:cxn modelId="{1602ED2E-E76A-4109-85A4-135098312EF7}" type="presParOf" srcId="{55F306ED-A790-4B9A-ADB8-322F02886E57}" destId="{24675D82-8801-4225-BF36-F2D5B8E03A14}" srcOrd="6" destOrd="0" presId="urn:microsoft.com/office/officeart/2005/8/layout/cycle6"/>
    <dgm:cxn modelId="{23B63FEE-1C1C-45F2-B8E9-0A92D8975E22}" type="presParOf" srcId="{55F306ED-A790-4B9A-ADB8-322F02886E57}" destId="{22AFEA59-EA68-44A3-9100-8511B4E9EEEC}" srcOrd="7" destOrd="0" presId="urn:microsoft.com/office/officeart/2005/8/layout/cycle6"/>
    <dgm:cxn modelId="{90E84AA9-7A3E-4A7E-A5CB-76A8812B8EF7}" type="presParOf" srcId="{55F306ED-A790-4B9A-ADB8-322F02886E57}" destId="{ACACCB4F-1870-4CF7-82E1-16D945A85E64}" srcOrd="8" destOrd="0" presId="urn:microsoft.com/office/officeart/2005/8/layout/cycle6"/>
    <dgm:cxn modelId="{1115D0FC-1830-4506-BD7C-C4CE9A7695AB}" type="presParOf" srcId="{55F306ED-A790-4B9A-ADB8-322F02886E57}" destId="{91B52D8D-167E-4ED6-96A5-4819C25E5664}" srcOrd="9" destOrd="0" presId="urn:microsoft.com/office/officeart/2005/8/layout/cycle6"/>
    <dgm:cxn modelId="{6667B05E-DC25-4CE4-914D-B12EB905C7F6}" type="presParOf" srcId="{55F306ED-A790-4B9A-ADB8-322F02886E57}" destId="{0AFBA235-1AF7-47A0-BC2F-51AEDD100369}" srcOrd="10" destOrd="0" presId="urn:microsoft.com/office/officeart/2005/8/layout/cycle6"/>
    <dgm:cxn modelId="{EEE2E61B-E553-4237-9392-CFEEDEDA2B28}" type="presParOf" srcId="{55F306ED-A790-4B9A-ADB8-322F02886E57}" destId="{B1234E49-DDBB-4B07-85D0-3D8287B92868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D8187-5C47-44C2-9275-1BD48AD953FE}">
      <dsp:nvSpPr>
        <dsp:cNvPr id="0" name=""/>
        <dsp:cNvSpPr/>
      </dsp:nvSpPr>
      <dsp:spPr>
        <a:xfrm>
          <a:off x="1315697" y="944177"/>
          <a:ext cx="1639706" cy="819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Aleatório</a:t>
          </a:r>
        </a:p>
      </dsp:txBody>
      <dsp:txXfrm>
        <a:off x="1339710" y="968190"/>
        <a:ext cx="1591680" cy="771827"/>
      </dsp:txXfrm>
    </dsp:sp>
    <dsp:sp modelId="{B53A34F0-5041-4D85-9154-22727E4F72D4}">
      <dsp:nvSpPr>
        <dsp:cNvPr id="0" name=""/>
        <dsp:cNvSpPr/>
      </dsp:nvSpPr>
      <dsp:spPr>
        <a:xfrm>
          <a:off x="1315714" y="2981160"/>
          <a:ext cx="1639706" cy="819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Seletivo</a:t>
          </a:r>
        </a:p>
      </dsp:txBody>
      <dsp:txXfrm>
        <a:off x="1339727" y="3005173"/>
        <a:ext cx="1591680" cy="771827"/>
      </dsp:txXfrm>
    </dsp:sp>
    <dsp:sp modelId="{DDB3B36B-1F51-438A-9596-99860DE59EDE}">
      <dsp:nvSpPr>
        <dsp:cNvPr id="0" name=""/>
        <dsp:cNvSpPr/>
      </dsp:nvSpPr>
      <dsp:spPr>
        <a:xfrm rot="16944783">
          <a:off x="1757784" y="1885117"/>
          <a:ext cx="30511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051140" y="1606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3207075" y="1824901"/>
        <a:ext cx="152557" cy="152557"/>
      </dsp:txXfrm>
    </dsp:sp>
    <dsp:sp modelId="{E3E39D30-D0F2-4BF0-B1FF-176B33BDD1F0}">
      <dsp:nvSpPr>
        <dsp:cNvPr id="0" name=""/>
        <dsp:cNvSpPr/>
      </dsp:nvSpPr>
      <dsp:spPr>
        <a:xfrm>
          <a:off x="3611287" y="1345"/>
          <a:ext cx="1639706" cy="819853"/>
        </a:xfrm>
        <a:prstGeom prst="roundRect">
          <a:avLst>
            <a:gd name="adj" fmla="val 10000"/>
          </a:avLst>
        </a:prstGeom>
        <a:solidFill>
          <a:schemeClr val="lt1"/>
        </a:solidFill>
        <a:ln w="222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Religioso</a:t>
          </a:r>
        </a:p>
      </dsp:txBody>
      <dsp:txXfrm>
        <a:off x="3635300" y="25358"/>
        <a:ext cx="1591680" cy="771827"/>
      </dsp:txXfrm>
    </dsp:sp>
    <dsp:sp modelId="{2FBD2A2A-3040-46BE-B5BD-B4BD4DEAAD79}">
      <dsp:nvSpPr>
        <dsp:cNvPr id="0" name=""/>
        <dsp:cNvSpPr/>
      </dsp:nvSpPr>
      <dsp:spPr>
        <a:xfrm rot="17270849">
          <a:off x="2213370" y="2356533"/>
          <a:ext cx="213996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39967" y="1606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800" kern="1200"/>
        </a:p>
      </dsp:txBody>
      <dsp:txXfrm>
        <a:off x="3229855" y="2319096"/>
        <a:ext cx="106998" cy="106998"/>
      </dsp:txXfrm>
    </dsp:sp>
    <dsp:sp modelId="{56D628CB-69A0-4D35-8A9F-155E8799B9C1}">
      <dsp:nvSpPr>
        <dsp:cNvPr id="0" name=""/>
        <dsp:cNvSpPr/>
      </dsp:nvSpPr>
      <dsp:spPr>
        <a:xfrm>
          <a:off x="3611287" y="944177"/>
          <a:ext cx="1639706" cy="819853"/>
        </a:xfrm>
        <a:prstGeom prst="roundRect">
          <a:avLst>
            <a:gd name="adj" fmla="val 10000"/>
          </a:avLst>
        </a:prstGeom>
        <a:solidFill>
          <a:schemeClr val="lt1"/>
        </a:solidFill>
        <a:ln w="222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Nacionalista</a:t>
          </a:r>
        </a:p>
      </dsp:txBody>
      <dsp:txXfrm>
        <a:off x="3635300" y="968190"/>
        <a:ext cx="1591680" cy="771827"/>
      </dsp:txXfrm>
    </dsp:sp>
    <dsp:sp modelId="{AEC09399-E5CA-46D2-B470-8CB416DFE7F1}">
      <dsp:nvSpPr>
        <dsp:cNvPr id="0" name=""/>
        <dsp:cNvSpPr/>
      </dsp:nvSpPr>
      <dsp:spPr>
        <a:xfrm rot="18056382">
          <a:off x="2645520" y="2827949"/>
          <a:ext cx="12756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5668" y="1606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251462" y="2812119"/>
        <a:ext cx="63783" cy="63783"/>
      </dsp:txXfrm>
    </dsp:sp>
    <dsp:sp modelId="{77737AD0-BD0E-4BEA-9012-18C3E9E646BD}">
      <dsp:nvSpPr>
        <dsp:cNvPr id="0" name=""/>
        <dsp:cNvSpPr/>
      </dsp:nvSpPr>
      <dsp:spPr>
        <a:xfrm>
          <a:off x="3611287" y="1887008"/>
          <a:ext cx="1639706" cy="819853"/>
        </a:xfrm>
        <a:prstGeom prst="roundRect">
          <a:avLst>
            <a:gd name="adj" fmla="val 10000"/>
          </a:avLst>
        </a:prstGeom>
        <a:solidFill>
          <a:schemeClr val="lt1"/>
        </a:solidFill>
        <a:ln w="222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De Estado</a:t>
          </a:r>
        </a:p>
      </dsp:txBody>
      <dsp:txXfrm>
        <a:off x="3635300" y="1911021"/>
        <a:ext cx="1591680" cy="771827"/>
      </dsp:txXfrm>
    </dsp:sp>
    <dsp:sp modelId="{580D383F-B62E-4BC6-8ECD-B0E63765A80F}">
      <dsp:nvSpPr>
        <dsp:cNvPr id="0" name=""/>
        <dsp:cNvSpPr/>
      </dsp:nvSpPr>
      <dsp:spPr>
        <a:xfrm rot="20846098">
          <a:off x="2947285" y="3301127"/>
          <a:ext cx="6793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79368" y="1606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269985" y="3300205"/>
        <a:ext cx="33968" cy="33968"/>
      </dsp:txXfrm>
    </dsp:sp>
    <dsp:sp modelId="{F8AA961B-2040-4C29-89F8-CFBC7CA578FA}">
      <dsp:nvSpPr>
        <dsp:cNvPr id="0" name=""/>
        <dsp:cNvSpPr/>
      </dsp:nvSpPr>
      <dsp:spPr>
        <a:xfrm>
          <a:off x="3618518" y="2833365"/>
          <a:ext cx="1639706" cy="819853"/>
        </a:xfrm>
        <a:prstGeom prst="roundRect">
          <a:avLst>
            <a:gd name="adj" fmla="val 10000"/>
          </a:avLst>
        </a:prstGeom>
        <a:solidFill>
          <a:schemeClr val="lt1"/>
        </a:solidFill>
        <a:ln w="222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Bioterrorismo</a:t>
          </a:r>
        </a:p>
      </dsp:txBody>
      <dsp:txXfrm>
        <a:off x="3642531" y="2857378"/>
        <a:ext cx="1591680" cy="771827"/>
      </dsp:txXfrm>
    </dsp:sp>
    <dsp:sp modelId="{8E5564EA-DF28-4252-904C-53583B9DA2AD}">
      <dsp:nvSpPr>
        <dsp:cNvPr id="0" name=""/>
        <dsp:cNvSpPr/>
      </dsp:nvSpPr>
      <dsp:spPr>
        <a:xfrm rot="3021239">
          <a:off x="2769386" y="3770780"/>
          <a:ext cx="10279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27935" y="1606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257655" y="3761144"/>
        <a:ext cx="51396" cy="51396"/>
      </dsp:txXfrm>
    </dsp:sp>
    <dsp:sp modelId="{0EE726E0-7155-404E-A8B1-1135A6F321B8}">
      <dsp:nvSpPr>
        <dsp:cNvPr id="0" name=""/>
        <dsp:cNvSpPr/>
      </dsp:nvSpPr>
      <dsp:spPr>
        <a:xfrm>
          <a:off x="3611287" y="3772671"/>
          <a:ext cx="1639706" cy="819853"/>
        </a:xfrm>
        <a:prstGeom prst="roundRect">
          <a:avLst>
            <a:gd name="adj" fmla="val 10000"/>
          </a:avLst>
        </a:prstGeom>
        <a:solidFill>
          <a:schemeClr val="lt1"/>
        </a:solidFill>
        <a:ln w="222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Ciberterrorismo</a:t>
          </a:r>
        </a:p>
      </dsp:txBody>
      <dsp:txXfrm>
        <a:off x="3635300" y="3796684"/>
        <a:ext cx="1591680" cy="771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3120-D13C-41FF-A2D3-929002788CE6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6C70F0-D94F-4D4E-9605-1B1E7C2663A9}">
      <dsp:nvSpPr>
        <dsp:cNvPr id="0" name=""/>
        <dsp:cNvSpPr/>
      </dsp:nvSpPr>
      <dsp:spPr>
        <a:xfrm>
          <a:off x="350992" y="0"/>
          <a:ext cx="426720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l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b="1" kern="1200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rPr>
            <a:t>Pobreza</a:t>
          </a:r>
          <a:endParaRPr lang="pt-BR" sz="3600" b="1" kern="1200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84136" y="33144"/>
        <a:ext cx="4200912" cy="612672"/>
      </dsp:txXfrm>
    </dsp:sp>
    <dsp:sp modelId="{CE12D7F6-BC1C-4667-80F0-2B684AC2DB63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8D4954-EB0E-4D34-BCA2-A8E221746AA3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l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b="1" kern="1200" cap="none" spc="0" dirty="0">
              <a:ln w="12700">
                <a:solidFill>
                  <a:srgbClr val="AD0101"/>
                </a:solidFill>
                <a:prstDash val="solid"/>
              </a:ln>
              <a:pattFill prst="pct50">
                <a:fgClr>
                  <a:srgbClr val="AD0101"/>
                </a:fgClr>
                <a:bgClr>
                  <a:srgbClr val="AD0101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AD0101"/>
                </a:outerShdw>
              </a:effectLst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Discriminação</a:t>
          </a:r>
          <a:endParaRPr lang="pt-BR" sz="3600" b="1" kern="1200" cap="none" spc="0" dirty="0">
            <a:ln w="12700">
              <a:solidFill>
                <a:srgbClr val="AD0101"/>
              </a:solidFill>
              <a:prstDash val="solid"/>
            </a:ln>
            <a:pattFill prst="pct50">
              <a:fgClr>
                <a:srgbClr val="AD0101"/>
              </a:fgClr>
              <a:bgClr>
                <a:srgbClr val="AD0101">
                  <a:lumMod val="20000"/>
                  <a:lumOff val="80000"/>
                </a:srgbClr>
              </a:bgClr>
            </a:pattFill>
            <a:effectLst>
              <a:outerShdw dist="38100" dir="2640000" algn="bl" rotWithShape="0">
                <a:srgbClr val="AD0101"/>
              </a:outerShdw>
            </a:effectLst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sp:txBody>
      <dsp:txXfrm>
        <a:off x="337944" y="1083963"/>
        <a:ext cx="4200912" cy="612672"/>
      </dsp:txXfrm>
    </dsp:sp>
    <dsp:sp modelId="{D0ED2EB5-BBA8-48D1-BF88-C58353C8ECAD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930957-14DB-48DD-8F3C-70F98A4F2923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l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2700">
                <a:solidFill>
                  <a:srgbClr val="AD0101"/>
                </a:solidFill>
                <a:prstDash val="solid"/>
              </a:ln>
              <a:pattFill prst="pct50">
                <a:fgClr>
                  <a:srgbClr val="AD0101"/>
                </a:fgClr>
                <a:bgClr>
                  <a:srgbClr val="AD0101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AD0101"/>
                </a:outerShdw>
              </a:effectLst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Guerras</a:t>
          </a:r>
        </a:p>
      </dsp:txBody>
      <dsp:txXfrm>
        <a:off x="337944" y="2127244"/>
        <a:ext cx="4200912" cy="612672"/>
      </dsp:txXfrm>
    </dsp:sp>
    <dsp:sp modelId="{BD8FAE70-035D-4D1E-BC31-2B8EB19B2D12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58977-3D60-4FDB-87B4-E5D1D0FA75E2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l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cap="none" spc="0" dirty="0">
              <a:ln w="12700">
                <a:solidFill>
                  <a:srgbClr val="AD0101"/>
                </a:solidFill>
                <a:prstDash val="solid"/>
              </a:ln>
              <a:pattFill prst="pct50">
                <a:fgClr>
                  <a:srgbClr val="AD0101"/>
                </a:fgClr>
                <a:bgClr>
                  <a:srgbClr val="AD0101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AD0101"/>
                </a:outerShdw>
              </a:effectLst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Fanatismo</a:t>
          </a:r>
        </a:p>
      </dsp:txBody>
      <dsp:txXfrm>
        <a:off x="337944" y="3170524"/>
        <a:ext cx="420091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4878F-D07E-417B-AAD3-6B0614B47A7A}">
      <dsp:nvSpPr>
        <dsp:cNvPr id="0" name=""/>
        <dsp:cNvSpPr/>
      </dsp:nvSpPr>
      <dsp:spPr>
        <a:xfrm>
          <a:off x="2328709" y="441438"/>
          <a:ext cx="3098061" cy="1091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28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Desentendimentos sociais</a:t>
          </a:r>
          <a:endParaRPr lang="pt-BR" sz="2800" b="1" kern="1200" dirty="0"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sp:txBody>
      <dsp:txXfrm>
        <a:off x="2382001" y="494730"/>
        <a:ext cx="2991477" cy="985107"/>
      </dsp:txXfrm>
    </dsp:sp>
    <dsp:sp modelId="{42122A46-0998-4F2A-82E3-92F67E916DB2}">
      <dsp:nvSpPr>
        <dsp:cNvPr id="0" name=""/>
        <dsp:cNvSpPr/>
      </dsp:nvSpPr>
      <dsp:spPr>
        <a:xfrm>
          <a:off x="2447585" y="1384041"/>
          <a:ext cx="3387384" cy="3387384"/>
        </a:xfrm>
        <a:custGeom>
          <a:avLst/>
          <a:gdLst/>
          <a:ahLst/>
          <a:cxnLst/>
          <a:rect l="0" t="0" r="0" b="0"/>
          <a:pathLst>
            <a:path>
              <a:moveTo>
                <a:pt x="2391455" y="150409"/>
              </a:moveTo>
              <a:arcTo wR="1693692" hR="1693692" stAng="17659746" swAng="640176"/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31CDE-4770-4032-8DA8-D67DF54B8CB5}">
      <dsp:nvSpPr>
        <dsp:cNvPr id="0" name=""/>
        <dsp:cNvSpPr/>
      </dsp:nvSpPr>
      <dsp:spPr>
        <a:xfrm>
          <a:off x="4645056" y="1692165"/>
          <a:ext cx="3011474" cy="11794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28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Destruição e mortes </a:t>
          </a:r>
          <a:endParaRPr lang="pt-BR" sz="2800" b="1" kern="1200" dirty="0"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sp:txBody>
      <dsp:txXfrm>
        <a:off x="4702634" y="1749743"/>
        <a:ext cx="2896318" cy="1064340"/>
      </dsp:txXfrm>
    </dsp:sp>
    <dsp:sp modelId="{1636D38C-407B-4434-8735-474B774C33B9}">
      <dsp:nvSpPr>
        <dsp:cNvPr id="0" name=""/>
        <dsp:cNvSpPr/>
      </dsp:nvSpPr>
      <dsp:spPr>
        <a:xfrm>
          <a:off x="2341939" y="-14624"/>
          <a:ext cx="3387384" cy="3387384"/>
        </a:xfrm>
        <a:custGeom>
          <a:avLst/>
          <a:gdLst/>
          <a:ahLst/>
          <a:cxnLst/>
          <a:rect l="0" t="0" r="0" b="0"/>
          <a:pathLst>
            <a:path>
              <a:moveTo>
                <a:pt x="2891200" y="2891427"/>
              </a:moveTo>
              <a:arcTo wR="1693692" hR="1693692" stAng="2700325" swAng="1454519"/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75D82-8801-4225-BF36-F2D5B8E03A14}">
      <dsp:nvSpPr>
        <dsp:cNvPr id="0" name=""/>
        <dsp:cNvSpPr/>
      </dsp:nvSpPr>
      <dsp:spPr>
        <a:xfrm>
          <a:off x="2325754" y="3265427"/>
          <a:ext cx="3077463" cy="9881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28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>
              <a:latin typeface="Calibri Light" panose="020F0302020204030204" pitchFamily="34" charset="0"/>
              <a:ea typeface="+mn-ea"/>
              <a:cs typeface="Calibri Light" panose="020F0302020204030204" pitchFamily="34" charset="0"/>
            </a:rPr>
            <a:t>Sensação de insegurança </a:t>
          </a:r>
          <a:endParaRPr lang="pt-BR" sz="2800" b="1" kern="1200" dirty="0">
            <a:latin typeface="Calibri Light" panose="020F0302020204030204" pitchFamily="34" charset="0"/>
            <a:ea typeface="+mn-ea"/>
            <a:cs typeface="Calibri Light" panose="020F0302020204030204" pitchFamily="34" charset="0"/>
          </a:endParaRPr>
        </a:p>
      </dsp:txBody>
      <dsp:txXfrm>
        <a:off x="2373991" y="3313664"/>
        <a:ext cx="2980989" cy="891666"/>
      </dsp:txXfrm>
    </dsp:sp>
    <dsp:sp modelId="{ACACCB4F-1870-4CF7-82E1-16D945A85E64}">
      <dsp:nvSpPr>
        <dsp:cNvPr id="0" name=""/>
        <dsp:cNvSpPr/>
      </dsp:nvSpPr>
      <dsp:spPr>
        <a:xfrm>
          <a:off x="2088421" y="18718"/>
          <a:ext cx="3387384" cy="3387384"/>
        </a:xfrm>
        <a:custGeom>
          <a:avLst/>
          <a:gdLst/>
          <a:ahLst/>
          <a:cxnLst/>
          <a:rect l="0" t="0" r="0" b="0"/>
          <a:pathLst>
            <a:path>
              <a:moveTo>
                <a:pt x="1012710" y="3244452"/>
              </a:moveTo>
              <a:arcTo wR="1693692" hR="1693692" stAng="6822457" swAng="1125883"/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2D8D-167E-4ED6-96A5-4819C25E5664}">
      <dsp:nvSpPr>
        <dsp:cNvPr id="0" name=""/>
        <dsp:cNvSpPr/>
      </dsp:nvSpPr>
      <dsp:spPr>
        <a:xfrm>
          <a:off x="129569" y="1718641"/>
          <a:ext cx="3107808" cy="12392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28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Aumento da xenofobia e  racismo </a:t>
          </a:r>
          <a:endParaRPr lang="pt-BR" sz="28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190063" y="1779135"/>
        <a:ext cx="2986820" cy="1118244"/>
      </dsp:txXfrm>
    </dsp:sp>
    <dsp:sp modelId="{B1234E49-DDBB-4B07-85D0-3D8287B92868}">
      <dsp:nvSpPr>
        <dsp:cNvPr id="0" name=""/>
        <dsp:cNvSpPr/>
      </dsp:nvSpPr>
      <dsp:spPr>
        <a:xfrm>
          <a:off x="2029938" y="1366557"/>
          <a:ext cx="3387384" cy="3387384"/>
        </a:xfrm>
        <a:custGeom>
          <a:avLst/>
          <a:gdLst/>
          <a:ahLst/>
          <a:cxnLst/>
          <a:rect l="0" t="0" r="0" b="0"/>
          <a:pathLst>
            <a:path>
              <a:moveTo>
                <a:pt x="662728" y="349926"/>
              </a:moveTo>
              <a:arcTo wR="1693692" hR="1693692" stAng="13950231" swAng="705147"/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A4645C2-8DA9-4749-AF4A-95F349389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594CCA7-0B47-49F2-A491-2729FFA86E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CA4C-1C01-4B70-8C5C-6A7CBD155BB6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42B5481-78A0-49E9-8BBE-7525113B2B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9572F93-255E-41A4-881C-B45DA87C8E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BC502-2A02-4542-B35C-3BD8809B20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78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5B6F-C133-4273-B5A6-1B90269DD28C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B6817-27C8-48E6-9E35-E1E21395D1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926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consegui</a:t>
            </a:r>
            <a:r>
              <a:rPr lang="en-US" dirty="0"/>
              <a:t> </a:t>
            </a:r>
            <a:r>
              <a:rPr lang="en-US" dirty="0" err="1"/>
              <a:t>pôr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a </a:t>
            </a:r>
            <a:r>
              <a:rPr lang="en-US" dirty="0" err="1"/>
              <a:t>cena</a:t>
            </a:r>
            <a:r>
              <a:rPr lang="en-US" dirty="0"/>
              <a:t> do </a:t>
            </a:r>
            <a:r>
              <a:rPr lang="en-US" dirty="0" err="1"/>
              <a:t>Ciberterrorismo</a:t>
            </a:r>
            <a:r>
              <a:rPr lang="en-US" dirty="0"/>
              <a:t>, se </a:t>
            </a:r>
            <a:r>
              <a:rPr lang="en-US" dirty="0" err="1"/>
              <a:t>conseguires</a:t>
            </a:r>
            <a:r>
              <a:rPr lang="en-US" dirty="0"/>
              <a:t> </a:t>
            </a:r>
            <a:r>
              <a:rPr lang="en-US" dirty="0" err="1"/>
              <a:t>agradecia</a:t>
            </a:r>
            <a:r>
              <a:rPr lang="en-US" dirty="0"/>
              <a:t>!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0284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945-35DD-480B-93FC-C9248EE5DBB4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284-3656-48FF-A237-9EE5C14A5541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48C0-3EE5-4105-AABD-60076A0BE585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E65D-C3D5-4BC0-9632-A4E78541DF2C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2BD4-A78E-4E33-AE94-5F4E5866BE75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F03-CC3E-4F0F-B082-DB5F16F017F3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013-7E7D-4C32-8957-BB2DCBD61D10}" type="datetime1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4027-5A22-4682-8DA2-C5442D9C5035}" type="datetime1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0D4B-E929-4A0F-9483-9D210C66677F}" type="datetime1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3E03-1E39-42A8-A6BA-F2AC5E9AB5B9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DD47-97FE-47D3-8A1A-720220552EDE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Laboratórios de Informática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498099C-0B94-4C68-AAC0-13E76902A2D8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Laboratórios de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rasilescola.uol.com.br/geografia/grupos-terroristas-mundo.htm" TargetMode="External"/><Relationship Id="rId2" Type="http://schemas.openxmlformats.org/officeDocument/2006/relationships/hyperlink" Target="https://guiadoestudante.abril.com.br/universidades/os-maiores-atentados-terroristas-da-histori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alcienciascriminais.jusbrasil.com.br/artigos/355635019/mas-afinal-o-que-e-ciberterrorism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846" y="692157"/>
            <a:ext cx="754380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TERRORISMO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746" y="3496723"/>
            <a:ext cx="6858000" cy="78915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CIBERTERRORISMO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F616A3-3C30-4F3B-9378-8DAFA8EE059F}"/>
              </a:ext>
            </a:extLst>
          </p:cNvPr>
          <p:cNvSpPr txBox="1"/>
          <p:nvPr/>
        </p:nvSpPr>
        <p:spPr>
          <a:xfrm>
            <a:off x="5269832" y="5415620"/>
            <a:ext cx="3035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Márcia Pires, </a:t>
            </a:r>
            <a:r>
              <a:rPr lang="pt-PT" sz="1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mec</a:t>
            </a:r>
            <a:r>
              <a:rPr lang="pt-PT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. 88747 </a:t>
            </a:r>
          </a:p>
          <a:p>
            <a:pPr algn="r"/>
            <a:r>
              <a:rPr lang="pt-PT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Rita Amante, </a:t>
            </a:r>
            <a:r>
              <a:rPr lang="pt-PT" sz="1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mec</a:t>
            </a:r>
            <a:r>
              <a:rPr lang="pt-PT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. 89264</a:t>
            </a:r>
          </a:p>
        </p:txBody>
      </p:sp>
      <p:sp>
        <p:nvSpPr>
          <p:cNvPr id="8" name="Marcador de Posição do Rodapé 6">
            <a:extLst>
              <a:ext uri="{FF2B5EF4-FFF2-40B4-BE49-F238E27FC236}">
                <a16:creationId xmlns:a16="http://schemas.microsoft.com/office/drawing/2014/main" id="{A5229C63-C6B8-4680-8B08-EB3BE30F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Laboratórios</a:t>
            </a:r>
            <a:r>
              <a:rPr lang="en-U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Informática</a:t>
            </a:r>
            <a:endParaRPr lang="en-US" sz="1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61A2858-168E-4275-B882-773FC509E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22" y="6248560"/>
            <a:ext cx="1179578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5DA697-97D9-4568-B5AD-0D24485E4955}"/>
              </a:ext>
            </a:extLst>
          </p:cNvPr>
          <p:cNvSpPr/>
          <p:nvPr/>
        </p:nvSpPr>
        <p:spPr>
          <a:xfrm>
            <a:off x="609601" y="686664"/>
            <a:ext cx="564154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Ataque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World Trade Center, </a:t>
            </a: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Torres Gémeas e Pentágono,</a:t>
            </a:r>
          </a:p>
          <a:p>
            <a:pPr>
              <a:buClr>
                <a:schemeClr val="accent1"/>
              </a:buClr>
            </a:pPr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nos EUA.</a:t>
            </a:r>
          </a:p>
          <a:p>
            <a:pPr>
              <a:buClr>
                <a:schemeClr val="accent1"/>
              </a:buClr>
            </a:pPr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 aviões comerciais sequestrados:</a:t>
            </a:r>
          </a:p>
          <a:p>
            <a:pPr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- 2 colidiram com as Torres Gémeas, Nova Yorque;</a:t>
            </a:r>
          </a:p>
          <a:p>
            <a:pPr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- 1 colidiu no Pentágono, Washington;</a:t>
            </a:r>
          </a:p>
          <a:p>
            <a:pPr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- 1 caiu em campo aberto, Pensilvânia.</a:t>
            </a:r>
          </a:p>
          <a:p>
            <a:pPr>
              <a:buClr>
                <a:schemeClr val="accent1"/>
              </a:buClr>
            </a:pPr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11-09-2001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DC62A5-3C75-4FDC-AA92-4CC4F23192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5"/>
          <a:stretch/>
        </p:blipFill>
        <p:spPr>
          <a:xfrm>
            <a:off x="5863187" y="650749"/>
            <a:ext cx="2525864" cy="256893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8C8C6542-CE28-4A2D-A1DF-EDF097CE59F6}"/>
              </a:ext>
            </a:extLst>
          </p:cNvPr>
          <p:cNvGrpSpPr/>
          <p:nvPr/>
        </p:nvGrpSpPr>
        <p:grpSpPr>
          <a:xfrm>
            <a:off x="6077291" y="3363984"/>
            <a:ext cx="2147991" cy="2281713"/>
            <a:chOff x="5155097" y="3068970"/>
            <a:chExt cx="2478156" cy="2788491"/>
          </a:xfrm>
        </p:grpSpPr>
        <p:sp>
          <p:nvSpPr>
            <p:cNvPr id="7" name="Seta: para Baixo 6">
              <a:extLst>
                <a:ext uri="{FF2B5EF4-FFF2-40B4-BE49-F238E27FC236}">
                  <a16:creationId xmlns:a16="http://schemas.microsoft.com/office/drawing/2014/main" id="{550E64EF-644B-4735-8777-38AF4FEF42D9}"/>
                </a:ext>
              </a:extLst>
            </p:cNvPr>
            <p:cNvSpPr/>
            <p:nvPr/>
          </p:nvSpPr>
          <p:spPr>
            <a:xfrm>
              <a:off x="6255026" y="3068970"/>
              <a:ext cx="304799" cy="1330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Fluxograma: Processo Alternativo 7">
              <a:extLst>
                <a:ext uri="{FF2B5EF4-FFF2-40B4-BE49-F238E27FC236}">
                  <a16:creationId xmlns:a16="http://schemas.microsoft.com/office/drawing/2014/main" id="{E369348E-1D90-4E54-B620-CBB06CA70189}"/>
                </a:ext>
              </a:extLst>
            </p:cNvPr>
            <p:cNvSpPr/>
            <p:nvPr/>
          </p:nvSpPr>
          <p:spPr>
            <a:xfrm>
              <a:off x="5155097" y="4525016"/>
              <a:ext cx="2478156" cy="133244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3000 mortos</a:t>
              </a:r>
            </a:p>
          </p:txBody>
        </p:sp>
      </p:grpSp>
      <p:sp>
        <p:nvSpPr>
          <p:cNvPr id="9" name="Marcador de Posição do Rodapé 6">
            <a:extLst>
              <a:ext uri="{FF2B5EF4-FFF2-40B4-BE49-F238E27FC236}">
                <a16:creationId xmlns:a16="http://schemas.microsoft.com/office/drawing/2014/main" id="{4F84F5B7-B0CD-4B92-ABF0-5EB9E1BD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482FF5-E843-43E0-8066-E8B814FF0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04"/>
          <a:stretch/>
        </p:blipFill>
        <p:spPr>
          <a:xfrm>
            <a:off x="4517532" y="996241"/>
            <a:ext cx="3779787" cy="25625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736758-01E7-44EC-83D6-C525994E8002}"/>
              </a:ext>
            </a:extLst>
          </p:cNvPr>
          <p:cNvSpPr/>
          <p:nvPr/>
        </p:nvSpPr>
        <p:spPr>
          <a:xfrm>
            <a:off x="714280" y="1071809"/>
            <a:ext cx="37106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Atendado ao metro de Londres.</a:t>
            </a:r>
          </a:p>
          <a:p>
            <a:pPr>
              <a:buClr>
                <a:schemeClr val="accent1"/>
              </a:buClr>
            </a:pPr>
            <a:endParaRPr lang="pt-PT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 explosões: 3 comboios  e 1 autocarro.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07-07-2005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71FA933-1D3E-432A-9FA4-34311E4E1354}"/>
              </a:ext>
            </a:extLst>
          </p:cNvPr>
          <p:cNvGrpSpPr/>
          <p:nvPr/>
        </p:nvGrpSpPr>
        <p:grpSpPr>
          <a:xfrm>
            <a:off x="5155097" y="3684104"/>
            <a:ext cx="2478156" cy="2173357"/>
            <a:chOff x="5155097" y="3684104"/>
            <a:chExt cx="2478156" cy="2173357"/>
          </a:xfrm>
        </p:grpSpPr>
        <p:sp>
          <p:nvSpPr>
            <p:cNvPr id="6" name="Seta: para Baixo 5">
              <a:extLst>
                <a:ext uri="{FF2B5EF4-FFF2-40B4-BE49-F238E27FC236}">
                  <a16:creationId xmlns:a16="http://schemas.microsoft.com/office/drawing/2014/main" id="{8A73111F-160C-4A74-A300-1DC7200D3B25}"/>
                </a:ext>
              </a:extLst>
            </p:cNvPr>
            <p:cNvSpPr/>
            <p:nvPr/>
          </p:nvSpPr>
          <p:spPr>
            <a:xfrm>
              <a:off x="6255026" y="3684104"/>
              <a:ext cx="304800" cy="7156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Fluxograma: Processo Alternativo 7">
              <a:extLst>
                <a:ext uri="{FF2B5EF4-FFF2-40B4-BE49-F238E27FC236}">
                  <a16:creationId xmlns:a16="http://schemas.microsoft.com/office/drawing/2014/main" id="{2D7C7025-EA35-4B2E-A312-D33BC11D5B1A}"/>
                </a:ext>
              </a:extLst>
            </p:cNvPr>
            <p:cNvSpPr/>
            <p:nvPr/>
          </p:nvSpPr>
          <p:spPr>
            <a:xfrm>
              <a:off x="5155097" y="4525016"/>
              <a:ext cx="2478156" cy="133244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52 mortos</a:t>
              </a:r>
            </a:p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700 feridos</a:t>
              </a:r>
            </a:p>
          </p:txBody>
        </p:sp>
      </p:grp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204DFB6A-6618-462E-BB9B-87A83DC3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BFAFD0-363F-4E64-9D64-2C25B42252EF}"/>
              </a:ext>
            </a:extLst>
          </p:cNvPr>
          <p:cNvSpPr/>
          <p:nvPr/>
        </p:nvSpPr>
        <p:spPr>
          <a:xfrm>
            <a:off x="649783" y="1097555"/>
            <a:ext cx="41545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Maratona de Boston</a:t>
            </a:r>
          </a:p>
          <a:p>
            <a:pPr algn="just">
              <a:buClr>
                <a:schemeClr val="accent1"/>
              </a:buClr>
            </a:pPr>
            <a:endParaRPr lang="pt-PT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Duas bombas artesanais explodem na maratona.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 15-04-2013</a:t>
            </a:r>
            <a:endParaRPr lang="pt-PT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483B5B-E01A-42C9-BB4E-03F5F567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4"/>
          <a:stretch/>
        </p:blipFill>
        <p:spPr>
          <a:xfrm>
            <a:off x="4895781" y="1097555"/>
            <a:ext cx="3472566" cy="22878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D31213A-FF32-4958-9408-8357E8F25837}"/>
              </a:ext>
            </a:extLst>
          </p:cNvPr>
          <p:cNvGrpSpPr/>
          <p:nvPr/>
        </p:nvGrpSpPr>
        <p:grpSpPr>
          <a:xfrm>
            <a:off x="5353521" y="3681729"/>
            <a:ext cx="2305294" cy="2188984"/>
            <a:chOff x="5327017" y="3668477"/>
            <a:chExt cx="2305294" cy="2188984"/>
          </a:xfrm>
        </p:grpSpPr>
        <p:sp>
          <p:nvSpPr>
            <p:cNvPr id="10" name="Seta: para Baixo 9">
              <a:extLst>
                <a:ext uri="{FF2B5EF4-FFF2-40B4-BE49-F238E27FC236}">
                  <a16:creationId xmlns:a16="http://schemas.microsoft.com/office/drawing/2014/main" id="{9406D0BB-64C4-4BD4-B5BE-5B2202489C5A}"/>
                </a:ext>
              </a:extLst>
            </p:cNvPr>
            <p:cNvSpPr/>
            <p:nvPr/>
          </p:nvSpPr>
          <p:spPr>
            <a:xfrm>
              <a:off x="6327264" y="3668477"/>
              <a:ext cx="304800" cy="7023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7FA503F-43F4-4D66-A611-40F27C675F3E}"/>
                </a:ext>
              </a:extLst>
            </p:cNvPr>
            <p:cNvSpPr/>
            <p:nvPr/>
          </p:nvSpPr>
          <p:spPr>
            <a:xfrm>
              <a:off x="5327017" y="4532243"/>
              <a:ext cx="2305294" cy="132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3 mortos</a:t>
              </a:r>
            </a:p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264 feridos</a:t>
              </a:r>
            </a:p>
          </p:txBody>
        </p:sp>
      </p:grp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CE11B70A-B9E9-4437-B2E0-9581F432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985669-21D7-4492-AB96-3D91AEE05BD2}"/>
              </a:ext>
            </a:extLst>
          </p:cNvPr>
          <p:cNvSpPr/>
          <p:nvPr/>
        </p:nvSpPr>
        <p:spPr>
          <a:xfrm>
            <a:off x="5099047" y="726420"/>
            <a:ext cx="3274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Massacre de Sinjar,</a:t>
            </a:r>
          </a:p>
          <a:p>
            <a:pPr algn="just">
              <a:buClr>
                <a:schemeClr val="accent1"/>
              </a:buClr>
            </a:pP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norte do Iraque.</a:t>
            </a:r>
          </a:p>
          <a:p>
            <a:pPr algn="just">
              <a:buClr>
                <a:schemeClr val="accent1"/>
              </a:buClr>
            </a:pPr>
            <a:endParaRPr lang="pt-P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Assassinatos em massa realizados pelas tropas do Estado Islâmico.</a:t>
            </a:r>
          </a:p>
          <a:p>
            <a:pPr algn="just">
              <a:buClr>
                <a:schemeClr val="accent1"/>
              </a:buClr>
            </a:pPr>
            <a:endParaRPr lang="pt-P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agosto de 2014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7DE304-B176-41E9-BF36-C19C8C86B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1"/>
          <a:stretch/>
        </p:blipFill>
        <p:spPr>
          <a:xfrm>
            <a:off x="755415" y="726420"/>
            <a:ext cx="4206186" cy="286246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998840D-6DAB-4A8D-B003-659AA27DBDE1}"/>
              </a:ext>
            </a:extLst>
          </p:cNvPr>
          <p:cNvGrpSpPr/>
          <p:nvPr/>
        </p:nvGrpSpPr>
        <p:grpSpPr>
          <a:xfrm>
            <a:off x="1670876" y="3708233"/>
            <a:ext cx="2305294" cy="2188984"/>
            <a:chOff x="5327017" y="3668477"/>
            <a:chExt cx="2305294" cy="2188984"/>
          </a:xfrm>
        </p:grpSpPr>
        <p:sp>
          <p:nvSpPr>
            <p:cNvPr id="8" name="Seta: para Baixo 7">
              <a:extLst>
                <a:ext uri="{FF2B5EF4-FFF2-40B4-BE49-F238E27FC236}">
                  <a16:creationId xmlns:a16="http://schemas.microsoft.com/office/drawing/2014/main" id="{134B733C-434A-49A8-84BC-E1791A9F107D}"/>
                </a:ext>
              </a:extLst>
            </p:cNvPr>
            <p:cNvSpPr/>
            <p:nvPr/>
          </p:nvSpPr>
          <p:spPr>
            <a:xfrm>
              <a:off x="6327264" y="3668477"/>
              <a:ext cx="304800" cy="7023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64BEA16D-775B-4CB5-90CB-9207D0F61E03}"/>
                </a:ext>
              </a:extLst>
            </p:cNvPr>
            <p:cNvSpPr/>
            <p:nvPr/>
          </p:nvSpPr>
          <p:spPr>
            <a:xfrm>
              <a:off x="5327017" y="4532243"/>
              <a:ext cx="2305294" cy="132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5000 mortos</a:t>
              </a:r>
            </a:p>
          </p:txBody>
        </p:sp>
      </p:grp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BAFCF339-BD97-4FB9-88F8-3CAB2CD4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A1BCC-EAAF-4A97-AE68-7CC5E5E8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14122"/>
            <a:ext cx="7543800" cy="858078"/>
          </a:xfrm>
        </p:spPr>
        <p:txBody>
          <a:bodyPr/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Grupos terroristas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92C783-E8CE-4D93-8371-7330930D57E3}"/>
              </a:ext>
            </a:extLst>
          </p:cNvPr>
          <p:cNvSpPr/>
          <p:nvPr/>
        </p:nvSpPr>
        <p:spPr>
          <a:xfrm>
            <a:off x="1476633" y="334040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PT" b="1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0661A78-865F-45FB-968D-E3EA610922F9}"/>
              </a:ext>
            </a:extLst>
          </p:cNvPr>
          <p:cNvGrpSpPr/>
          <p:nvPr/>
        </p:nvGrpSpPr>
        <p:grpSpPr>
          <a:xfrm>
            <a:off x="1157852" y="1376396"/>
            <a:ext cx="1837188" cy="624637"/>
            <a:chOff x="3047955" y="956"/>
            <a:chExt cx="1759885" cy="879942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DF2859A-CF0F-4E46-89E7-C0D8E12810ED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Retângulo: Cantos Arredondados 4">
              <a:extLst>
                <a:ext uri="{FF2B5EF4-FFF2-40B4-BE49-F238E27FC236}">
                  <a16:creationId xmlns:a16="http://schemas.microsoft.com/office/drawing/2014/main" id="{637B713C-79CC-46CA-8F95-C0BE962282AA}"/>
                </a:ext>
              </a:extLst>
            </p:cNvPr>
            <p:cNvSpPr txBox="1"/>
            <p:nvPr/>
          </p:nvSpPr>
          <p:spPr>
            <a:xfrm>
              <a:off x="3073729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Al-Qaeda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7EB2FE8-BC26-4B8E-9B4E-DF5480C9796B}"/>
              </a:ext>
            </a:extLst>
          </p:cNvPr>
          <p:cNvGrpSpPr/>
          <p:nvPr/>
        </p:nvGrpSpPr>
        <p:grpSpPr>
          <a:xfrm>
            <a:off x="3617706" y="1370055"/>
            <a:ext cx="1837189" cy="630978"/>
            <a:chOff x="3047955" y="956"/>
            <a:chExt cx="1759886" cy="879942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A8D092F-D6EC-45CB-BACA-7ED36B34E6C1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Retângulo: Cantos Arredondados 4">
              <a:extLst>
                <a:ext uri="{FF2B5EF4-FFF2-40B4-BE49-F238E27FC236}">
                  <a16:creationId xmlns:a16="http://schemas.microsoft.com/office/drawing/2014/main" id="{9235671D-9B5D-4321-8D1E-D6BBA8EFAC99}"/>
                </a:ext>
              </a:extLst>
            </p:cNvPr>
            <p:cNvSpPr txBox="1"/>
            <p:nvPr/>
          </p:nvSpPr>
          <p:spPr>
            <a:xfrm>
              <a:off x="3073730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ISIS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4D55445-847D-4F55-B05B-B87D17DAF309}"/>
              </a:ext>
            </a:extLst>
          </p:cNvPr>
          <p:cNvGrpSpPr/>
          <p:nvPr/>
        </p:nvGrpSpPr>
        <p:grpSpPr>
          <a:xfrm>
            <a:off x="6078598" y="1355965"/>
            <a:ext cx="1837188" cy="624637"/>
            <a:chOff x="3047955" y="956"/>
            <a:chExt cx="1759885" cy="87994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478354D-D7A6-484D-A6DE-BF865DF05A4D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5" name="Retângulo: Cantos Arredondados 4">
              <a:extLst>
                <a:ext uri="{FF2B5EF4-FFF2-40B4-BE49-F238E27FC236}">
                  <a16:creationId xmlns:a16="http://schemas.microsoft.com/office/drawing/2014/main" id="{974AF065-CA61-4A72-B5EC-CFC9D48F377A}"/>
                </a:ext>
              </a:extLst>
            </p:cNvPr>
            <p:cNvSpPr txBox="1"/>
            <p:nvPr/>
          </p:nvSpPr>
          <p:spPr>
            <a:xfrm>
              <a:off x="3073729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Taliban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AD545F3-C41E-455D-A345-5936C85F7F52}"/>
              </a:ext>
            </a:extLst>
          </p:cNvPr>
          <p:cNvGrpSpPr/>
          <p:nvPr/>
        </p:nvGrpSpPr>
        <p:grpSpPr>
          <a:xfrm>
            <a:off x="1157849" y="2426947"/>
            <a:ext cx="1837189" cy="630978"/>
            <a:chOff x="3047955" y="956"/>
            <a:chExt cx="1759886" cy="87994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C742B40-D60B-4E2D-8BA4-492D077A73C5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Retângulo: Cantos Arredondados 4">
              <a:extLst>
                <a:ext uri="{FF2B5EF4-FFF2-40B4-BE49-F238E27FC236}">
                  <a16:creationId xmlns:a16="http://schemas.microsoft.com/office/drawing/2014/main" id="{4D4FDBC1-EAF8-45A8-8347-107D5E76F8C3}"/>
                </a:ext>
              </a:extLst>
            </p:cNvPr>
            <p:cNvSpPr txBox="1"/>
            <p:nvPr/>
          </p:nvSpPr>
          <p:spPr>
            <a:xfrm>
              <a:off x="3073730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ETA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70E13D0-3738-43C7-BD8E-EE7896D2FAFF}"/>
              </a:ext>
            </a:extLst>
          </p:cNvPr>
          <p:cNvGrpSpPr/>
          <p:nvPr/>
        </p:nvGrpSpPr>
        <p:grpSpPr>
          <a:xfrm>
            <a:off x="3617706" y="2445428"/>
            <a:ext cx="1837188" cy="624637"/>
            <a:chOff x="3047955" y="956"/>
            <a:chExt cx="1759885" cy="879942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5ADC2B9-1D26-46F7-83A8-8A58D8E4C39C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7" name="Retângulo: Cantos Arredondados 4">
              <a:extLst>
                <a:ext uri="{FF2B5EF4-FFF2-40B4-BE49-F238E27FC236}">
                  <a16:creationId xmlns:a16="http://schemas.microsoft.com/office/drawing/2014/main" id="{5C9517E3-D37A-4F7B-82BF-38B4C1EE722A}"/>
                </a:ext>
              </a:extLst>
            </p:cNvPr>
            <p:cNvSpPr txBox="1"/>
            <p:nvPr/>
          </p:nvSpPr>
          <p:spPr>
            <a:xfrm>
              <a:off x="3073729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lRA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4C03BCB-FDFF-48DD-8217-BB288EA16535}"/>
              </a:ext>
            </a:extLst>
          </p:cNvPr>
          <p:cNvGrpSpPr/>
          <p:nvPr/>
        </p:nvGrpSpPr>
        <p:grpSpPr>
          <a:xfrm>
            <a:off x="6077563" y="2463723"/>
            <a:ext cx="1838224" cy="630978"/>
            <a:chOff x="3047955" y="956"/>
            <a:chExt cx="1759886" cy="879942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9B7FC44-5EB4-40E5-BD41-1FDE460B3725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30" name="Retângulo: Cantos Arredondados 4">
              <a:extLst>
                <a:ext uri="{FF2B5EF4-FFF2-40B4-BE49-F238E27FC236}">
                  <a16:creationId xmlns:a16="http://schemas.microsoft.com/office/drawing/2014/main" id="{8CEF2538-A025-4304-898D-6B17A062CC6F}"/>
                </a:ext>
              </a:extLst>
            </p:cNvPr>
            <p:cNvSpPr txBox="1"/>
            <p:nvPr/>
          </p:nvSpPr>
          <p:spPr>
            <a:xfrm>
              <a:off x="3073730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Boko</a:t>
              </a: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pt-PT" sz="24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Haram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78829A3-3130-4E80-B068-43954073158A}"/>
              </a:ext>
            </a:extLst>
          </p:cNvPr>
          <p:cNvGrpSpPr/>
          <p:nvPr/>
        </p:nvGrpSpPr>
        <p:grpSpPr>
          <a:xfrm>
            <a:off x="1294041" y="3462005"/>
            <a:ext cx="6484518" cy="640311"/>
            <a:chOff x="3047955" y="-21124"/>
            <a:chExt cx="6211670" cy="902022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5F013659-1E88-467C-926A-1996BCB0036C}"/>
                </a:ext>
              </a:extLst>
            </p:cNvPr>
            <p:cNvSpPr/>
            <p:nvPr/>
          </p:nvSpPr>
          <p:spPr>
            <a:xfrm>
              <a:off x="3047955" y="956"/>
              <a:ext cx="6211670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33" name="Retângulo: Cantos Arredondados 4">
              <a:extLst>
                <a:ext uri="{FF2B5EF4-FFF2-40B4-BE49-F238E27FC236}">
                  <a16:creationId xmlns:a16="http://schemas.microsoft.com/office/drawing/2014/main" id="{9A4E3C17-21D2-4CD4-96F7-AFFFAD397127}"/>
                </a:ext>
              </a:extLst>
            </p:cNvPr>
            <p:cNvSpPr txBox="1"/>
            <p:nvPr/>
          </p:nvSpPr>
          <p:spPr>
            <a:xfrm>
              <a:off x="3073729" y="-21124"/>
              <a:ext cx="6185896" cy="876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Forças Armadas Revolucionárias da Colômbia, FARC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7" name="Marcador de Posição do Rodapé 6">
            <a:extLst>
              <a:ext uri="{FF2B5EF4-FFF2-40B4-BE49-F238E27FC236}">
                <a16:creationId xmlns:a16="http://schemas.microsoft.com/office/drawing/2014/main" id="{88661CD8-CED9-43CF-849C-A03DF3C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44A5-2AD7-4F29-9EBC-87F84692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54403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solidFill>
                  <a:schemeClr val="accent1">
                    <a:lumMod val="75000"/>
                  </a:schemeClr>
                </a:solidFill>
              </a:rPr>
              <a:t>Ciberterrorismo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BA451B8-D503-4E4B-86FA-4D581FFFCFB5}"/>
              </a:ext>
            </a:extLst>
          </p:cNvPr>
          <p:cNvGrpSpPr/>
          <p:nvPr/>
        </p:nvGrpSpPr>
        <p:grpSpPr>
          <a:xfrm>
            <a:off x="785812" y="469807"/>
            <a:ext cx="7532253" cy="5149113"/>
            <a:chOff x="785812" y="469807"/>
            <a:chExt cx="7532253" cy="5149113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000FCE3-1D93-4218-850D-CCB1A338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12" y="469807"/>
              <a:ext cx="7532253" cy="5149113"/>
            </a:xfrm>
            <a:prstGeom prst="rect">
              <a:avLst/>
            </a:prstGeom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42559D28-0BD7-425D-A3F5-6A5A55E9F253}"/>
                </a:ext>
              </a:extLst>
            </p:cNvPr>
            <p:cNvSpPr/>
            <p:nvPr/>
          </p:nvSpPr>
          <p:spPr>
            <a:xfrm rot="1888559">
              <a:off x="5225369" y="2680634"/>
              <a:ext cx="2309290" cy="10245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3200" dirty="0">
                  <a:ln w="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INVASÃO</a:t>
              </a:r>
            </a:p>
          </p:txBody>
        </p:sp>
      </p:grpSp>
      <p:sp>
        <p:nvSpPr>
          <p:cNvPr id="5" name="Marcador de Posição do Rodapé 6">
            <a:extLst>
              <a:ext uri="{FF2B5EF4-FFF2-40B4-BE49-F238E27FC236}">
                <a16:creationId xmlns:a16="http://schemas.microsoft.com/office/drawing/2014/main" id="{6B509BA7-EA20-46B5-BD2C-C0EBBC3F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0A50-EF8D-46C5-887F-27F1133F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1">
                    <a:lumMod val="75000"/>
                  </a:schemeClr>
                </a:solidFill>
              </a:rPr>
              <a:t>O que é o Ciberterrorismo?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B6FCFF-42D7-4964-82C5-B12774ECF67D}"/>
              </a:ext>
            </a:extLst>
          </p:cNvPr>
          <p:cNvSpPr/>
          <p:nvPr/>
        </p:nvSpPr>
        <p:spPr>
          <a:xfrm>
            <a:off x="1036370" y="1239570"/>
            <a:ext cx="6991350" cy="3046988"/>
          </a:xfrm>
          <a:prstGeom prst="rect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"É a convergência entre o ciberespaço e o terrorismo. Refere-se a ataques ilegais a computadores com o intuito de intimidar o governo e/ou as pessoas envolvidas devido a objetivos políticos ou sociais. No entanto, para se qualificar como ciberterrorismo, o ataque deve resultar em violência contra pessoas ou propriedades ou, pelo menos, causar grande impacto para gerar medo."</a:t>
            </a:r>
            <a:endParaRPr lang="pt-PT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Marcador de Posição do Rodapé 6">
            <a:extLst>
              <a:ext uri="{FF2B5EF4-FFF2-40B4-BE49-F238E27FC236}">
                <a16:creationId xmlns:a16="http://schemas.microsoft.com/office/drawing/2014/main" id="{8DF9E3BF-6706-4103-8FC4-0502559A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D9738-C09E-4352-8C0F-D56AD8A8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00870"/>
            <a:ext cx="7543800" cy="87133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1">
                    <a:lumMod val="75000"/>
                  </a:schemeClr>
                </a:solidFill>
              </a:rPr>
              <a:t>Formas de Ciberterrorismo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3BF2C25-1EE3-493C-B3F5-BE28C9FE6D4C}"/>
              </a:ext>
            </a:extLst>
          </p:cNvPr>
          <p:cNvGrpSpPr/>
          <p:nvPr/>
        </p:nvGrpSpPr>
        <p:grpSpPr>
          <a:xfrm>
            <a:off x="1174630" y="1460285"/>
            <a:ext cx="3112144" cy="624637"/>
            <a:chOff x="3047955" y="956"/>
            <a:chExt cx="1759885" cy="87994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A24B7E37-1DC3-463D-AE07-91D5393E9F71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6" name="Retângulo: Cantos Arredondados 4">
              <a:extLst>
                <a:ext uri="{FF2B5EF4-FFF2-40B4-BE49-F238E27FC236}">
                  <a16:creationId xmlns:a16="http://schemas.microsoft.com/office/drawing/2014/main" id="{3EBFFDE8-1B22-4D5F-A757-9A3D2E2D6044}"/>
                </a:ext>
              </a:extLst>
            </p:cNvPr>
            <p:cNvSpPr txBox="1"/>
            <p:nvPr/>
          </p:nvSpPr>
          <p:spPr>
            <a:xfrm>
              <a:off x="3073729" y="26729"/>
              <a:ext cx="1734111" cy="828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VÍRUS INFORMÁTICOS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CA0A8CF-4FC6-4FEB-99A0-BC3AE47D1901}"/>
              </a:ext>
            </a:extLst>
          </p:cNvPr>
          <p:cNvGrpSpPr/>
          <p:nvPr/>
        </p:nvGrpSpPr>
        <p:grpSpPr>
          <a:xfrm>
            <a:off x="4749736" y="1460285"/>
            <a:ext cx="3112144" cy="630978"/>
            <a:chOff x="3047955" y="956"/>
            <a:chExt cx="1759886" cy="879942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14DA8A6-3D2A-4D8A-8432-47BD9494783D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etângulo: Cantos Arredondados 4">
              <a:extLst>
                <a:ext uri="{FF2B5EF4-FFF2-40B4-BE49-F238E27FC236}">
                  <a16:creationId xmlns:a16="http://schemas.microsoft.com/office/drawing/2014/main" id="{E8E0786D-C37F-485F-AFDB-B219DBFF71A6}"/>
                </a:ext>
              </a:extLst>
            </p:cNvPr>
            <p:cNvSpPr txBox="1"/>
            <p:nvPr/>
          </p:nvSpPr>
          <p:spPr>
            <a:xfrm>
              <a:off x="3073730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WORMS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199C282-0457-4E6A-883F-81C6C10308E8}"/>
              </a:ext>
            </a:extLst>
          </p:cNvPr>
          <p:cNvGrpSpPr/>
          <p:nvPr/>
        </p:nvGrpSpPr>
        <p:grpSpPr>
          <a:xfrm>
            <a:off x="1174628" y="2510673"/>
            <a:ext cx="3112144" cy="624637"/>
            <a:chOff x="3047955" y="956"/>
            <a:chExt cx="1759885" cy="87994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ECF426C-5EDB-4A80-9547-1EC2A403D404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3" name="Retângulo: Cantos Arredondados 4">
              <a:extLst>
                <a:ext uri="{FF2B5EF4-FFF2-40B4-BE49-F238E27FC236}">
                  <a16:creationId xmlns:a16="http://schemas.microsoft.com/office/drawing/2014/main" id="{07B13C94-631B-41E1-ABB4-C9E32E4C4BFA}"/>
                </a:ext>
              </a:extLst>
            </p:cNvPr>
            <p:cNvSpPr txBox="1"/>
            <p:nvPr/>
          </p:nvSpPr>
          <p:spPr>
            <a:xfrm>
              <a:off x="3073729" y="26729"/>
              <a:ext cx="1734111" cy="828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SPYWARE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F0E7013-08C7-44F7-A81A-8232B534AC87}"/>
              </a:ext>
            </a:extLst>
          </p:cNvPr>
          <p:cNvGrpSpPr/>
          <p:nvPr/>
        </p:nvGrpSpPr>
        <p:grpSpPr>
          <a:xfrm>
            <a:off x="4749734" y="2504856"/>
            <a:ext cx="3112144" cy="630978"/>
            <a:chOff x="3047955" y="956"/>
            <a:chExt cx="1759886" cy="87994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058C637-D900-4D23-AA6C-9F6F7D47695A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Retângulo: Cantos Arredondados 4">
              <a:extLst>
                <a:ext uri="{FF2B5EF4-FFF2-40B4-BE49-F238E27FC236}">
                  <a16:creationId xmlns:a16="http://schemas.microsoft.com/office/drawing/2014/main" id="{E40817DA-DD33-49A8-B8A3-82FD321CF4E4}"/>
                </a:ext>
              </a:extLst>
            </p:cNvPr>
            <p:cNvSpPr txBox="1"/>
            <p:nvPr/>
          </p:nvSpPr>
          <p:spPr>
            <a:xfrm>
              <a:off x="3073730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SPAM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21E410B-A165-4E58-9C00-25E9DE0AD951}"/>
              </a:ext>
            </a:extLst>
          </p:cNvPr>
          <p:cNvGrpSpPr/>
          <p:nvPr/>
        </p:nvGrpSpPr>
        <p:grpSpPr>
          <a:xfrm>
            <a:off x="1174628" y="3561061"/>
            <a:ext cx="3112144" cy="624637"/>
            <a:chOff x="3047955" y="956"/>
            <a:chExt cx="1759885" cy="879942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2D5D9A0-441F-4F37-B151-91B01D0375B1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5" name="Retângulo: Cantos Arredondados 4">
              <a:extLst>
                <a:ext uri="{FF2B5EF4-FFF2-40B4-BE49-F238E27FC236}">
                  <a16:creationId xmlns:a16="http://schemas.microsoft.com/office/drawing/2014/main" id="{1AD9742E-8F4D-4A0B-9DC2-E7E99C9D4DA7}"/>
                </a:ext>
              </a:extLst>
            </p:cNvPr>
            <p:cNvSpPr txBox="1"/>
            <p:nvPr/>
          </p:nvSpPr>
          <p:spPr>
            <a:xfrm>
              <a:off x="3073729" y="26729"/>
              <a:ext cx="1734111" cy="828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TROJANS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B949902-1E1E-45CD-B937-BC5058D41AA5}"/>
              </a:ext>
            </a:extLst>
          </p:cNvPr>
          <p:cNvGrpSpPr/>
          <p:nvPr/>
        </p:nvGrpSpPr>
        <p:grpSpPr>
          <a:xfrm>
            <a:off x="4749732" y="3554720"/>
            <a:ext cx="3112144" cy="630978"/>
            <a:chOff x="3047955" y="956"/>
            <a:chExt cx="1759886" cy="879942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47C6A79-F766-4B45-8503-1A7F409012D8}"/>
                </a:ext>
              </a:extLst>
            </p:cNvPr>
            <p:cNvSpPr/>
            <p:nvPr/>
          </p:nvSpPr>
          <p:spPr>
            <a:xfrm>
              <a:off x="3047955" y="956"/>
              <a:ext cx="1759885" cy="8799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8" name="Retângulo: Cantos Arredondados 4">
              <a:extLst>
                <a:ext uri="{FF2B5EF4-FFF2-40B4-BE49-F238E27FC236}">
                  <a16:creationId xmlns:a16="http://schemas.microsoft.com/office/drawing/2014/main" id="{E087E61B-04D5-413B-94F2-629671E26EB1}"/>
                </a:ext>
              </a:extLst>
            </p:cNvPr>
            <p:cNvSpPr txBox="1"/>
            <p:nvPr/>
          </p:nvSpPr>
          <p:spPr>
            <a:xfrm>
              <a:off x="3073730" y="26729"/>
              <a:ext cx="1734111" cy="828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t-PT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PHISHING</a:t>
              </a:r>
              <a:endParaRPr lang="pt-PT" sz="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9" name="Marcador de Posição do Rodapé 6">
            <a:extLst>
              <a:ext uri="{FF2B5EF4-FFF2-40B4-BE49-F238E27FC236}">
                <a16:creationId xmlns:a16="http://schemas.microsoft.com/office/drawing/2014/main" id="{0994C17C-F2FF-4699-94C2-842B6D46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6B7B5-26B0-43D5-83A6-2A915C3E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5393634"/>
            <a:ext cx="7991061" cy="778565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1">
                    <a:lumMod val="75000"/>
                  </a:schemeClr>
                </a:solidFill>
              </a:rPr>
              <a:t>Niveis de capacidade Ciberterrorista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9D7314-93D9-4BDD-8AB1-BBED2BC612F1}"/>
              </a:ext>
            </a:extLst>
          </p:cNvPr>
          <p:cNvSpPr/>
          <p:nvPr/>
        </p:nvSpPr>
        <p:spPr>
          <a:xfrm>
            <a:off x="1159565" y="774749"/>
            <a:ext cx="7136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 Centro de Estudos do Terrorismo e de Guerra Irregular, da Naval Postgraduate School, definiu três níveis de capacidade ciberterrorista: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692A679-1CAA-4947-BE24-18E68EBF86DE}"/>
              </a:ext>
            </a:extLst>
          </p:cNvPr>
          <p:cNvSpPr/>
          <p:nvPr/>
        </p:nvSpPr>
        <p:spPr>
          <a:xfrm>
            <a:off x="543339" y="2358886"/>
            <a:ext cx="3207027" cy="17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Simples</a:t>
            </a:r>
          </a:p>
          <a:p>
            <a:pPr algn="ctr"/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Não estruturado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8E0A162-61DB-42DB-AA47-B6A1764DD5A4}"/>
              </a:ext>
            </a:extLst>
          </p:cNvPr>
          <p:cNvSpPr/>
          <p:nvPr/>
        </p:nvSpPr>
        <p:spPr>
          <a:xfrm>
            <a:off x="5453269" y="1828799"/>
            <a:ext cx="3081131" cy="164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Avançado</a:t>
            </a:r>
          </a:p>
          <a:p>
            <a:pPr algn="ctr"/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Estruturado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1B71E36-777E-4446-9707-ADD3D7487E58}"/>
              </a:ext>
            </a:extLst>
          </p:cNvPr>
          <p:cNvSpPr/>
          <p:nvPr/>
        </p:nvSpPr>
        <p:spPr>
          <a:xfrm>
            <a:off x="3750366" y="3574773"/>
            <a:ext cx="3157332" cy="1716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Complexo</a:t>
            </a:r>
          </a:p>
          <a:p>
            <a:pPr algn="ctr"/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Coordenado</a:t>
            </a:r>
          </a:p>
        </p:txBody>
      </p:sp>
      <p:sp>
        <p:nvSpPr>
          <p:cNvPr id="9" name="Marcador de Posição do Rodapé 6">
            <a:extLst>
              <a:ext uri="{FF2B5EF4-FFF2-40B4-BE49-F238E27FC236}">
                <a16:creationId xmlns:a16="http://schemas.microsoft.com/office/drawing/2014/main" id="{87D81264-73AB-4060-8F12-00D0F83E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9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C3F43-8CF4-4841-810C-EA7D7F53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23" y="463436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730E00"/>
                </a:solidFill>
              </a:rPr>
              <a:t>Motivações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EB4241C-3A56-43C1-85DF-9861E92216DC}"/>
              </a:ext>
            </a:extLst>
          </p:cNvPr>
          <p:cNvGrpSpPr/>
          <p:nvPr/>
        </p:nvGrpSpPr>
        <p:grpSpPr>
          <a:xfrm>
            <a:off x="1174627" y="1090955"/>
            <a:ext cx="6735791" cy="3818790"/>
            <a:chOff x="1174627" y="1090955"/>
            <a:chExt cx="6735791" cy="381879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5F31897-3138-44F1-A9AC-E8F1DE5F4DCC}"/>
                </a:ext>
              </a:extLst>
            </p:cNvPr>
            <p:cNvGrpSpPr/>
            <p:nvPr/>
          </p:nvGrpSpPr>
          <p:grpSpPr>
            <a:xfrm>
              <a:off x="1174627" y="1090955"/>
              <a:ext cx="6735791" cy="624637"/>
              <a:chOff x="3047955" y="956"/>
              <a:chExt cx="1759885" cy="87994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0C66F746-EC11-46C4-8D30-AD8C67D5852C}"/>
                  </a:ext>
                </a:extLst>
              </p:cNvPr>
              <p:cNvSpPr/>
              <p:nvPr/>
            </p:nvSpPr>
            <p:spPr>
              <a:xfrm>
                <a:off x="3047955" y="956"/>
                <a:ext cx="1759885" cy="87994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6" name="Retângulo: Cantos Arredondados 4">
                <a:extLst>
                  <a:ext uri="{FF2B5EF4-FFF2-40B4-BE49-F238E27FC236}">
                    <a16:creationId xmlns:a16="http://schemas.microsoft.com/office/drawing/2014/main" id="{4E9BEE8E-1355-4539-9A0A-06CC12E50B00}"/>
                  </a:ext>
                </a:extLst>
              </p:cNvPr>
              <p:cNvSpPr txBox="1"/>
              <p:nvPr/>
            </p:nvSpPr>
            <p:spPr>
              <a:xfrm>
                <a:off x="3073729" y="26729"/>
                <a:ext cx="1734111" cy="8283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4605" tIns="14605" rIns="14605" bIns="14605" numCol="1" spcCol="1270" anchor="ctr" anchorCtr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pt-PT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Mais barato que método tradicional de terrorismo</a:t>
                </a:r>
                <a:endParaRPr lang="pt-PT" sz="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D9E08787-5ABC-469B-BF18-6BD4BFD60195}"/>
                </a:ext>
              </a:extLst>
            </p:cNvPr>
            <p:cNvGrpSpPr/>
            <p:nvPr/>
          </p:nvGrpSpPr>
          <p:grpSpPr>
            <a:xfrm>
              <a:off x="2029207" y="3198847"/>
              <a:ext cx="5125278" cy="630978"/>
              <a:chOff x="3047955" y="956"/>
              <a:chExt cx="1759886" cy="879942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A632A6A-21F9-483E-AF8F-7572917DBB4D}"/>
                  </a:ext>
                </a:extLst>
              </p:cNvPr>
              <p:cNvSpPr/>
              <p:nvPr/>
            </p:nvSpPr>
            <p:spPr>
              <a:xfrm>
                <a:off x="3047955" y="956"/>
                <a:ext cx="1759885" cy="87994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9" name="Retângulo: Cantos Arredondados 4">
                <a:extLst>
                  <a:ext uri="{FF2B5EF4-FFF2-40B4-BE49-F238E27FC236}">
                    <a16:creationId xmlns:a16="http://schemas.microsoft.com/office/drawing/2014/main" id="{856410CB-9B0F-46BD-BABC-08D3EDF3D73C}"/>
                  </a:ext>
                </a:extLst>
              </p:cNvPr>
              <p:cNvSpPr txBox="1"/>
              <p:nvPr/>
            </p:nvSpPr>
            <p:spPr>
              <a:xfrm>
                <a:off x="3073730" y="26729"/>
                <a:ext cx="1734111" cy="8283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4605" tIns="14605" rIns="14605" bIns="14605" numCol="1" spcCol="1270" anchor="ctr" anchorCtr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pt-PT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Pode ser conduzido remotamente </a:t>
                </a:r>
                <a:endParaRPr lang="pt-PT" sz="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75E383E-E540-45C5-ACA2-B49179F0642C}"/>
                </a:ext>
              </a:extLst>
            </p:cNvPr>
            <p:cNvGrpSpPr/>
            <p:nvPr/>
          </p:nvGrpSpPr>
          <p:grpSpPr>
            <a:xfrm>
              <a:off x="1174628" y="2143749"/>
              <a:ext cx="6735790" cy="624637"/>
              <a:chOff x="3047955" y="956"/>
              <a:chExt cx="1759885" cy="879942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01B8661-7A30-4821-AF9F-6BFAD41A86E3}"/>
                  </a:ext>
                </a:extLst>
              </p:cNvPr>
              <p:cNvSpPr/>
              <p:nvPr/>
            </p:nvSpPr>
            <p:spPr>
              <a:xfrm>
                <a:off x="3047955" y="956"/>
                <a:ext cx="1759885" cy="87994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2" name="Retângulo: Cantos Arredondados 4">
                <a:extLst>
                  <a:ext uri="{FF2B5EF4-FFF2-40B4-BE49-F238E27FC236}">
                    <a16:creationId xmlns:a16="http://schemas.microsoft.com/office/drawing/2014/main" id="{559B79DE-5E22-47E5-8EC4-7F983390249A}"/>
                  </a:ext>
                </a:extLst>
              </p:cNvPr>
              <p:cNvSpPr txBox="1"/>
              <p:nvPr/>
            </p:nvSpPr>
            <p:spPr>
              <a:xfrm>
                <a:off x="3073729" y="26729"/>
                <a:ext cx="1734111" cy="8283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4605" tIns="14605" rIns="14605" bIns="14605" numCol="1" spcCol="1270" anchor="ctr" anchorCtr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pt-PT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Variedade e número de alvos maior</a:t>
                </a:r>
                <a:endParaRPr lang="pt-PT" sz="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39C64E59-21D2-4BF2-9A0F-9530AE141C7F}"/>
                </a:ext>
              </a:extLst>
            </p:cNvPr>
            <p:cNvGrpSpPr/>
            <p:nvPr/>
          </p:nvGrpSpPr>
          <p:grpSpPr>
            <a:xfrm>
              <a:off x="2986450" y="4278767"/>
              <a:ext cx="3112144" cy="630978"/>
              <a:chOff x="3047955" y="956"/>
              <a:chExt cx="1759886" cy="879942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098FD701-7971-4568-B8B7-EDF18E4E5247}"/>
                  </a:ext>
                </a:extLst>
              </p:cNvPr>
              <p:cNvSpPr/>
              <p:nvPr/>
            </p:nvSpPr>
            <p:spPr>
              <a:xfrm>
                <a:off x="3047955" y="956"/>
                <a:ext cx="1759885" cy="87994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5" name="Retângulo: Cantos Arredondados 4">
                <a:extLst>
                  <a:ext uri="{FF2B5EF4-FFF2-40B4-BE49-F238E27FC236}">
                    <a16:creationId xmlns:a16="http://schemas.microsoft.com/office/drawing/2014/main" id="{9D3BCADD-2DD3-4592-A724-DBF7837F9AB8}"/>
                  </a:ext>
                </a:extLst>
              </p:cNvPr>
              <p:cNvSpPr txBox="1"/>
              <p:nvPr/>
            </p:nvSpPr>
            <p:spPr>
              <a:xfrm>
                <a:off x="3073730" y="26729"/>
                <a:ext cx="1734111" cy="8283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4605" tIns="14605" rIns="14605" bIns="14605" numCol="1" spcCol="1270" anchor="ctr" anchorCtr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pt-PT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Mais anónimo</a:t>
                </a:r>
                <a:endParaRPr lang="pt-PT" sz="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19" name="Marcador de Posição do Rodapé 6">
            <a:extLst>
              <a:ext uri="{FF2B5EF4-FFF2-40B4-BE49-F238E27FC236}">
                <a16:creationId xmlns:a16="http://schemas.microsoft.com/office/drawing/2014/main" id="{09937D44-01A3-455A-B2AA-62E15F7C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FAB93-DD4F-4A03-82A6-F8A8C7A7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88" y="4585252"/>
            <a:ext cx="7543800" cy="1600200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pt-PT" sz="4000" dirty="0">
                <a:solidFill>
                  <a:schemeClr val="tx1"/>
                </a:solidFill>
              </a:rPr>
              <a:t>O que é o terrorismo? </a:t>
            </a:r>
          </a:p>
        </p:txBody>
      </p:sp>
      <p:sp>
        <p:nvSpPr>
          <p:cNvPr id="8" name="Marcador de Posição do Rodapé 6">
            <a:extLst>
              <a:ext uri="{FF2B5EF4-FFF2-40B4-BE49-F238E27FC236}">
                <a16:creationId xmlns:a16="http://schemas.microsoft.com/office/drawing/2014/main" id="{15A2CADE-3079-46B7-9313-7611FD3B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C35EB8-0400-409C-8BE2-EE58A7062146}"/>
              </a:ext>
            </a:extLst>
          </p:cNvPr>
          <p:cNvSpPr/>
          <p:nvPr/>
        </p:nvSpPr>
        <p:spPr>
          <a:xfrm>
            <a:off x="861387" y="1901561"/>
            <a:ext cx="7620001" cy="201593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PT" sz="2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Organização das Nações Unidas</a:t>
            </a:r>
            <a:r>
              <a:rPr lang="pt-PT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, define </a:t>
            </a:r>
            <a:r>
              <a:rPr lang="pt-PT" sz="2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TERRORISMO</a:t>
            </a:r>
            <a:r>
              <a:rPr lang="pt-PT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seguinte forma:</a:t>
            </a:r>
          </a:p>
          <a:p>
            <a:endParaRPr lang="pt-PT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PT" sz="25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“Atos criminosos pretendidos ou calculados para provocar um estado de terror no público em geral […]"</a:t>
            </a:r>
            <a:endParaRPr lang="pt-PT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275D5-5361-40B0-96F9-1BC964DA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68348"/>
            <a:ext cx="7543800" cy="1003852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1">
                    <a:lumMod val="75000"/>
                  </a:schemeClr>
                </a:solidFill>
              </a:rPr>
              <a:t>Atos de Ciberterrorismo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FED0695-0E26-4EF2-B539-718D023B4614}"/>
              </a:ext>
            </a:extLst>
          </p:cNvPr>
          <p:cNvSpPr/>
          <p:nvPr/>
        </p:nvSpPr>
        <p:spPr>
          <a:xfrm>
            <a:off x="762000" y="768771"/>
            <a:ext cx="75438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Torre de controlo de tráfego aéreo desativada (1997):</a:t>
            </a:r>
          </a:p>
          <a:p>
            <a:endParaRPr lang="pt-PT" sz="1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Em 1997 um jovem hacker desativou (VATIS, 2001) a torre de controlo de tráfego aéreo no aeroporto em Worcester, Massachusetts.</a:t>
            </a:r>
          </a:p>
          <a:p>
            <a:pPr algn="just"/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Não houve acidentes mas o serviço foi afetado.</a:t>
            </a:r>
          </a:p>
          <a:p>
            <a:endParaRPr lang="pt-PT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Departamento do banco do tesouro (2001):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1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Em 2001 dois estudantes de pós-graduação (RADNOFSKY, 2006) conseguiram aceder ao sistema bancário usado para transações na Internet.</a:t>
            </a:r>
          </a:p>
        </p:txBody>
      </p:sp>
      <p:sp>
        <p:nvSpPr>
          <p:cNvPr id="5" name="Marcador de Posição do Rodapé 6">
            <a:extLst>
              <a:ext uri="{FF2B5EF4-FFF2-40B4-BE49-F238E27FC236}">
                <a16:creationId xmlns:a16="http://schemas.microsoft.com/office/drawing/2014/main" id="{E1973B34-619F-4307-BD05-A4C8D8AA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6F44D-1700-4913-84FF-B8691D89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Webgrafia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54A7B3F-0396-4B8A-B385-C01D9D2736DA}"/>
              </a:ext>
            </a:extLst>
          </p:cNvPr>
          <p:cNvSpPr/>
          <p:nvPr/>
        </p:nvSpPr>
        <p:spPr>
          <a:xfrm>
            <a:off x="785191" y="1307859"/>
            <a:ext cx="752060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3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https://guiadoestudante.abril.com.br/universidades/os-maiores-atentados-terroristas-da-historia/</a:t>
            </a:r>
            <a:endParaRPr lang="pt-PT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3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http://brasilescola.uol.com.br/geografia/grupos-terroristas-mundo.htm</a:t>
            </a:r>
            <a:endParaRPr lang="pt-PT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3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https://canalcienciascriminais.jusbrasil.com.br/artigos/355635019/mas-afinal-o-que-e-ciberterrorismo</a:t>
            </a:r>
            <a:endParaRPr lang="pt-PT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Marcador de Posição do Rodapé 6">
            <a:extLst>
              <a:ext uri="{FF2B5EF4-FFF2-40B4-BE49-F238E27FC236}">
                <a16:creationId xmlns:a16="http://schemas.microsoft.com/office/drawing/2014/main" id="{A831F9FB-F3F1-46FA-973C-39CBD622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E5E3F-4900-443A-B2D5-3FB79ABA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85064"/>
            <a:ext cx="7543800" cy="887136"/>
          </a:xfr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pt-PT" sz="4000" dirty="0">
                <a:solidFill>
                  <a:schemeClr val="tx1"/>
                </a:solidFill>
              </a:rPr>
              <a:t>Tipos de Terrorismo</a:t>
            </a:r>
          </a:p>
        </p:txBody>
      </p:sp>
      <p:sp>
        <p:nvSpPr>
          <p:cNvPr id="5" name="Marcador de Posição do Rodapé 6">
            <a:extLst>
              <a:ext uri="{FF2B5EF4-FFF2-40B4-BE49-F238E27FC236}">
                <a16:creationId xmlns:a16="http://schemas.microsoft.com/office/drawing/2014/main" id="{FB22A294-3DBE-48D9-887A-CFEF4015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E1F5E3-D990-4C04-988F-448F11F43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21452"/>
              </p:ext>
            </p:extLst>
          </p:nvPr>
        </p:nvGraphicFramePr>
        <p:xfrm>
          <a:off x="1428750" y="559154"/>
          <a:ext cx="6566692" cy="459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50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4F846-846E-4AB2-B1F2-8D6BA69D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27008"/>
            <a:ext cx="7543800" cy="845191"/>
          </a:xfr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pt-PT" sz="4000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5" name="Marcador de Posição do Rodapé 6">
            <a:extLst>
              <a:ext uri="{FF2B5EF4-FFF2-40B4-BE49-F238E27FC236}">
                <a16:creationId xmlns:a16="http://schemas.microsoft.com/office/drawing/2014/main" id="{0F86D38A-E274-42D8-A244-80B226F8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ED04B66-2670-40C3-A7EA-D94049A1C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35780"/>
              </p:ext>
            </p:extLst>
          </p:nvPr>
        </p:nvGraphicFramePr>
        <p:xfrm>
          <a:off x="1745974" y="8934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10AC-A5B6-488F-BC59-0D82FB67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2086"/>
            <a:ext cx="7543800" cy="1070114"/>
          </a:xfr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pt-PT" sz="4000" dirty="0">
                <a:solidFill>
                  <a:schemeClr val="tx1"/>
                </a:solidFill>
              </a:rPr>
              <a:t>Consequências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193E5A6-199B-47A5-9220-96DD59450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67331"/>
              </p:ext>
            </p:extLst>
          </p:nvPr>
        </p:nvGraphicFramePr>
        <p:xfrm>
          <a:off x="762000" y="685799"/>
          <a:ext cx="7745896" cy="441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o Rodapé 6">
            <a:extLst>
              <a:ext uri="{FF2B5EF4-FFF2-40B4-BE49-F238E27FC236}">
                <a16:creationId xmlns:a16="http://schemas.microsoft.com/office/drawing/2014/main" id="{308991A9-818E-4377-A149-935B46A0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BC145-7337-4AA9-A5E6-15C6CEA7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37932"/>
            <a:ext cx="7543800" cy="1024145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Alguns dos maiores ataques </a:t>
            </a:r>
          </a:p>
        </p:txBody>
      </p:sp>
      <p:sp>
        <p:nvSpPr>
          <p:cNvPr id="6" name="AutoShape 2" descr="Resultado de imagem para terrorismo no mundo">
            <a:extLst>
              <a:ext uri="{FF2B5EF4-FFF2-40B4-BE49-F238E27FC236}">
                <a16:creationId xmlns:a16="http://schemas.microsoft.com/office/drawing/2014/main" id="{13F52BB1-4DE6-4A6D-BA9D-88A856E4D9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1713" y="1985963"/>
            <a:ext cx="4600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E78CE79-5488-45F4-9674-DAF122A9A991}"/>
              </a:ext>
            </a:extLst>
          </p:cNvPr>
          <p:cNvGrpSpPr/>
          <p:nvPr/>
        </p:nvGrpSpPr>
        <p:grpSpPr>
          <a:xfrm>
            <a:off x="1272209" y="514121"/>
            <a:ext cx="6599584" cy="4658989"/>
            <a:chOff x="1272209" y="514121"/>
            <a:chExt cx="6599584" cy="4658989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DCFB565-FF43-47F4-AA9E-C633C12AD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209" y="523129"/>
              <a:ext cx="3143457" cy="2354559"/>
            </a:xfrm>
            <a:prstGeom prst="rect">
              <a:avLst/>
            </a:prstGeom>
            <a:ln w="28575">
              <a:solidFill>
                <a:srgbClr val="C0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5D80759-6A03-44E6-8A18-AF9A032AE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2" t="375" r="30362" b="20000"/>
            <a:stretch/>
          </p:blipFill>
          <p:spPr>
            <a:xfrm>
              <a:off x="4441137" y="514121"/>
              <a:ext cx="3430656" cy="2350314"/>
            </a:xfrm>
            <a:prstGeom prst="rect">
              <a:avLst/>
            </a:prstGeom>
            <a:ln w="28575">
              <a:solidFill>
                <a:srgbClr val="C000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EE92ECA0-F319-4286-BE4F-ECF4F7912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13" t="886" r="-34" b="-886"/>
            <a:stretch/>
          </p:blipFill>
          <p:spPr>
            <a:xfrm>
              <a:off x="1272209" y="2895702"/>
              <a:ext cx="3143457" cy="2277408"/>
            </a:xfrm>
            <a:prstGeom prst="rect">
              <a:avLst/>
            </a:prstGeom>
            <a:ln w="28575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E848A5D-20D8-40CF-8467-08D469DBD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36" y="2916016"/>
              <a:ext cx="3430656" cy="2257094"/>
            </a:xfrm>
            <a:prstGeom prst="rect">
              <a:avLst/>
            </a:prstGeom>
            <a:ln w="28575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  <p:sp>
        <p:nvSpPr>
          <p:cNvPr id="9" name="Marcador de Posição do Rodapé 6">
            <a:extLst>
              <a:ext uri="{FF2B5EF4-FFF2-40B4-BE49-F238E27FC236}">
                <a16:creationId xmlns:a16="http://schemas.microsoft.com/office/drawing/2014/main" id="{7AA5AB56-61F5-478D-8E54-F4733FDA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769177-D17F-40F5-B5E0-9687175457F0}"/>
              </a:ext>
            </a:extLst>
          </p:cNvPr>
          <p:cNvSpPr/>
          <p:nvPr/>
        </p:nvSpPr>
        <p:spPr>
          <a:xfrm>
            <a:off x="490330" y="1324501"/>
            <a:ext cx="40160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Incêndio no cinema Rex,</a:t>
            </a:r>
          </a:p>
          <a:p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no Irão.</a:t>
            </a:r>
          </a:p>
          <a:p>
            <a:endParaRPr lang="pt-PT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PT" sz="2800" dirty="0"/>
              <a:t>4 homens bloquearam as portas do local e atearam fogo. </a:t>
            </a:r>
            <a:endParaRPr lang="pt-PT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19-08-1978</a:t>
            </a:r>
            <a:endParaRPr lang="pt-P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8709E4-4D58-49A9-8F52-7B617DC70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6"/>
          <a:stretch/>
        </p:blipFill>
        <p:spPr>
          <a:xfrm>
            <a:off x="4763528" y="993913"/>
            <a:ext cx="3639435" cy="249085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A33EAAD-F8C7-4AAB-AA1B-32A1AFE70B23}"/>
              </a:ext>
            </a:extLst>
          </p:cNvPr>
          <p:cNvGrpSpPr/>
          <p:nvPr/>
        </p:nvGrpSpPr>
        <p:grpSpPr>
          <a:xfrm>
            <a:off x="5178517" y="3610060"/>
            <a:ext cx="2478156" cy="2173357"/>
            <a:chOff x="5155097" y="3684104"/>
            <a:chExt cx="2478156" cy="2173357"/>
          </a:xfrm>
        </p:grpSpPr>
        <p:sp>
          <p:nvSpPr>
            <p:cNvPr id="8" name="Seta: para Baixo 7">
              <a:extLst>
                <a:ext uri="{FF2B5EF4-FFF2-40B4-BE49-F238E27FC236}">
                  <a16:creationId xmlns:a16="http://schemas.microsoft.com/office/drawing/2014/main" id="{7A4EC146-B098-461B-86E1-C4D030B1AE16}"/>
                </a:ext>
              </a:extLst>
            </p:cNvPr>
            <p:cNvSpPr/>
            <p:nvPr/>
          </p:nvSpPr>
          <p:spPr>
            <a:xfrm>
              <a:off x="6255026" y="3684104"/>
              <a:ext cx="304800" cy="7156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Fluxograma: Processo Alternativo 8">
              <a:extLst>
                <a:ext uri="{FF2B5EF4-FFF2-40B4-BE49-F238E27FC236}">
                  <a16:creationId xmlns:a16="http://schemas.microsoft.com/office/drawing/2014/main" id="{E3DA876E-4A82-4A70-9ABD-9A28AE9F7D13}"/>
                </a:ext>
              </a:extLst>
            </p:cNvPr>
            <p:cNvSpPr/>
            <p:nvPr/>
          </p:nvSpPr>
          <p:spPr>
            <a:xfrm>
              <a:off x="5155097" y="4525016"/>
              <a:ext cx="2478156" cy="133244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400 mortos</a:t>
              </a:r>
            </a:p>
          </p:txBody>
        </p:sp>
      </p:grp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8AECCAE5-69E2-403A-A678-949BF56C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F235BE-BAAB-4CC3-8512-94D63FC09432}"/>
              </a:ext>
            </a:extLst>
          </p:cNvPr>
          <p:cNvSpPr/>
          <p:nvPr/>
        </p:nvSpPr>
        <p:spPr>
          <a:xfrm>
            <a:off x="636104" y="1342429"/>
            <a:ext cx="41390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Atentados de Bombaim,</a:t>
            </a:r>
          </a:p>
          <a:p>
            <a:pPr>
              <a:buClr>
                <a:schemeClr val="accent1"/>
              </a:buClr>
            </a:pPr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na Índia.</a:t>
            </a:r>
          </a:p>
          <a:p>
            <a:endParaRPr lang="pt-P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13 bombas explodiram em vários locais da cidade.</a:t>
            </a:r>
          </a:p>
          <a:p>
            <a:endParaRPr lang="pt-P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12-03-1993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57D6E8-BC13-4CD8-B387-61E7C6A67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1"/>
          <a:stretch/>
        </p:blipFill>
        <p:spPr>
          <a:xfrm>
            <a:off x="4775202" y="1165635"/>
            <a:ext cx="3563680" cy="23191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5B657FE7-B5A0-462A-B616-291481369A5E}"/>
              </a:ext>
            </a:extLst>
          </p:cNvPr>
          <p:cNvGrpSpPr/>
          <p:nvPr/>
        </p:nvGrpSpPr>
        <p:grpSpPr>
          <a:xfrm>
            <a:off x="5417054" y="3610060"/>
            <a:ext cx="2478156" cy="2173357"/>
            <a:chOff x="5155097" y="3684104"/>
            <a:chExt cx="2478156" cy="2173357"/>
          </a:xfrm>
        </p:grpSpPr>
        <p:sp>
          <p:nvSpPr>
            <p:cNvPr id="8" name="Seta: para Baixo 7">
              <a:extLst>
                <a:ext uri="{FF2B5EF4-FFF2-40B4-BE49-F238E27FC236}">
                  <a16:creationId xmlns:a16="http://schemas.microsoft.com/office/drawing/2014/main" id="{FDB42284-0892-47E6-949A-6C2FEC1FC525}"/>
                </a:ext>
              </a:extLst>
            </p:cNvPr>
            <p:cNvSpPr/>
            <p:nvPr/>
          </p:nvSpPr>
          <p:spPr>
            <a:xfrm>
              <a:off x="6255026" y="3684104"/>
              <a:ext cx="304800" cy="7156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Fluxograma: Processo Alternativo 8">
              <a:extLst>
                <a:ext uri="{FF2B5EF4-FFF2-40B4-BE49-F238E27FC236}">
                  <a16:creationId xmlns:a16="http://schemas.microsoft.com/office/drawing/2014/main" id="{7A9B58C2-0B58-4196-99E3-C981F0A31E3A}"/>
                </a:ext>
              </a:extLst>
            </p:cNvPr>
            <p:cNvSpPr/>
            <p:nvPr/>
          </p:nvSpPr>
          <p:spPr>
            <a:xfrm>
              <a:off x="5155097" y="4525016"/>
              <a:ext cx="2478156" cy="133244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257 mortos</a:t>
              </a:r>
            </a:p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717 feridos</a:t>
              </a:r>
            </a:p>
          </p:txBody>
        </p:sp>
      </p:grp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7841C180-D561-4238-B375-0F8B2FB4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0EBAC7D-B0B2-4CED-A766-5259580DE62F}"/>
              </a:ext>
            </a:extLst>
          </p:cNvPr>
          <p:cNvSpPr/>
          <p:nvPr/>
        </p:nvSpPr>
        <p:spPr>
          <a:xfrm>
            <a:off x="933747" y="852621"/>
            <a:ext cx="3999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Atentado de Oklahoma,</a:t>
            </a:r>
          </a:p>
          <a:p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nos EUA.</a:t>
            </a:r>
          </a:p>
          <a:p>
            <a:endParaRPr lang="pt-P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Caminhão cheio de explosivos explodiu em frente ao edifício governamental. </a:t>
            </a:r>
          </a:p>
          <a:p>
            <a:pPr algn="just"/>
            <a:endParaRPr lang="pt-PT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PT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19-04-1995</a:t>
            </a:r>
            <a:endParaRPr lang="pt-P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38721B-2F8D-452C-9F86-0542F91CF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0"/>
          <a:stretch/>
        </p:blipFill>
        <p:spPr>
          <a:xfrm>
            <a:off x="5179320" y="567395"/>
            <a:ext cx="3090038" cy="279865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BFA0AD0B-F406-47BF-8FC3-429C15F52B17}"/>
              </a:ext>
            </a:extLst>
          </p:cNvPr>
          <p:cNvGrpSpPr/>
          <p:nvPr/>
        </p:nvGrpSpPr>
        <p:grpSpPr>
          <a:xfrm>
            <a:off x="5485261" y="3451034"/>
            <a:ext cx="2478156" cy="2173357"/>
            <a:chOff x="5155097" y="3684104"/>
            <a:chExt cx="2478156" cy="2173357"/>
          </a:xfrm>
        </p:grpSpPr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4CFBC412-B919-440F-A64E-93EE9AC7FEC0}"/>
                </a:ext>
              </a:extLst>
            </p:cNvPr>
            <p:cNvSpPr/>
            <p:nvPr/>
          </p:nvSpPr>
          <p:spPr>
            <a:xfrm>
              <a:off x="6255026" y="3684104"/>
              <a:ext cx="304800" cy="7156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Fluxograma: Processo Alternativo 9">
              <a:extLst>
                <a:ext uri="{FF2B5EF4-FFF2-40B4-BE49-F238E27FC236}">
                  <a16:creationId xmlns:a16="http://schemas.microsoft.com/office/drawing/2014/main" id="{35CE8D45-BCDC-4282-90D5-6A443B9C3544}"/>
                </a:ext>
              </a:extLst>
            </p:cNvPr>
            <p:cNvSpPr/>
            <p:nvPr/>
          </p:nvSpPr>
          <p:spPr>
            <a:xfrm>
              <a:off x="5155097" y="4525016"/>
              <a:ext cx="2478156" cy="133244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168 mortos</a:t>
              </a:r>
            </a:p>
            <a:p>
              <a:pPr algn="ctr"/>
              <a:r>
                <a:rPr lang="pt-PT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500 feridos</a:t>
              </a:r>
            </a:p>
          </p:txBody>
        </p:sp>
      </p:grpSp>
      <p:sp>
        <p:nvSpPr>
          <p:cNvPr id="11" name="Marcador de Posição do Rodapé 6">
            <a:extLst>
              <a:ext uri="{FF2B5EF4-FFF2-40B4-BE49-F238E27FC236}">
                <a16:creationId xmlns:a16="http://schemas.microsoft.com/office/drawing/2014/main" id="{45B66A31-5710-4818-A60B-72E2607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965" y="6328444"/>
            <a:ext cx="4873869" cy="3651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Laboratórios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Informática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592</TotalTime>
  <Words>558</Words>
  <Application>Microsoft Office PowerPoint</Application>
  <PresentationFormat>Apresentação no Ecrã (4:3)</PresentationFormat>
  <Paragraphs>150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Times New Roman</vt:lpstr>
      <vt:lpstr>Wingdings</vt:lpstr>
      <vt:lpstr>Newsprint</vt:lpstr>
      <vt:lpstr>TERRORISMO</vt:lpstr>
      <vt:lpstr>O que é o terrorismo? </vt:lpstr>
      <vt:lpstr>Tipos de Terrorismo</vt:lpstr>
      <vt:lpstr>Causas</vt:lpstr>
      <vt:lpstr>Consequências </vt:lpstr>
      <vt:lpstr>Alguns dos maiores ataques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Grupos terroristas </vt:lpstr>
      <vt:lpstr>Ciberterrorismo</vt:lpstr>
      <vt:lpstr>O que é o Ciberterrorismo?</vt:lpstr>
      <vt:lpstr>Formas de Ciberterrorismo</vt:lpstr>
      <vt:lpstr>Niveis de capacidade Ciberterrorista</vt:lpstr>
      <vt:lpstr>Motivações</vt:lpstr>
      <vt:lpstr>Atos de Ciberterrorismo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Amante</dc:creator>
  <cp:lastModifiedBy>Rita Amante</cp:lastModifiedBy>
  <cp:revision>167</cp:revision>
  <dcterms:created xsi:type="dcterms:W3CDTF">2014-09-16T21:37:25Z</dcterms:created>
  <dcterms:modified xsi:type="dcterms:W3CDTF">2017-10-26T21:49:06Z</dcterms:modified>
</cp:coreProperties>
</file>