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25"/>
  </p:notesMasterIdLst>
  <p:handoutMasterIdLst>
    <p:handoutMasterId r:id="rId26"/>
  </p:handoutMasterIdLst>
  <p:sldIdLst>
    <p:sldId id="281" r:id="rId5"/>
    <p:sldId id="378" r:id="rId6"/>
    <p:sldId id="400" r:id="rId7"/>
    <p:sldId id="366" r:id="rId8"/>
    <p:sldId id="405" r:id="rId9"/>
    <p:sldId id="406" r:id="rId10"/>
    <p:sldId id="369" r:id="rId11"/>
    <p:sldId id="392" r:id="rId12"/>
    <p:sldId id="376" r:id="rId13"/>
    <p:sldId id="377" r:id="rId14"/>
    <p:sldId id="395" r:id="rId15"/>
    <p:sldId id="397" r:id="rId16"/>
    <p:sldId id="398" r:id="rId17"/>
    <p:sldId id="399" r:id="rId18"/>
    <p:sldId id="384" r:id="rId19"/>
    <p:sldId id="362" r:id="rId20"/>
    <p:sldId id="407" r:id="rId21"/>
    <p:sldId id="370" r:id="rId22"/>
    <p:sldId id="391" r:id="rId23"/>
    <p:sldId id="375" r:id="rId24"/>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06" autoAdjust="0"/>
    <p:restoredTop sz="94660"/>
  </p:normalViewPr>
  <p:slideViewPr>
    <p:cSldViewPr snapToGrid="0">
      <p:cViewPr varScale="1">
        <p:scale>
          <a:sx n="101" d="100"/>
          <a:sy n="101" d="100"/>
        </p:scale>
        <p:origin x="318" y="108"/>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1098"/>
    </p:cViewPr>
  </p:sorterViewPr>
  <p:notesViewPr>
    <p:cSldViewPr snapToGrid="0">
      <p:cViewPr varScale="1">
        <p:scale>
          <a:sx n="88" d="100"/>
          <a:sy n="88" d="100"/>
        </p:scale>
        <p:origin x="376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a:p>
        </p:txBody>
      </p:sp>
      <p:sp>
        <p:nvSpPr>
          <p:cNvPr id="3" name="Espaço Reservado para Data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2C4B5BF-CE5C-4BE8-9B63-F004D8346C58}" type="datetime1">
              <a:rPr lang="pt-BR" smtClean="0"/>
              <a:t>01/07/2021</a:t>
            </a:fld>
            <a:endParaRPr lang="pt-BR" dirty="0"/>
          </a:p>
        </p:txBody>
      </p:sp>
      <p:sp>
        <p:nvSpPr>
          <p:cNvPr id="4" name="Espaço Reservado para Rodapé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a:p>
        </p:txBody>
      </p:sp>
      <p:sp>
        <p:nvSpPr>
          <p:cNvPr id="5" name="Espaço Reservado para o Número do Slide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661E857-36B8-43F1-9D87-FE508167BCE3}" type="slidenum">
              <a:rPr lang="pt-BR" smtClean="0"/>
              <a:t>‹nº›</a:t>
            </a:fld>
            <a:endParaRPr lang="pt-BR"/>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00196E-CAC6-4E8E-95EB-BA8C554B2998}" type="datetime1">
              <a:rPr lang="pt-BR" smtClean="0"/>
              <a:pPr/>
              <a:t>01/07/2021</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CFAAAB6-A2C6-4A85-A3A1-98EFBA61C967}" type="slidenum">
              <a:rPr lang="pt-BR" noProof="0" smtClean="0"/>
              <a:t>‹nº›</a:t>
            </a:fld>
            <a:endParaRPr lang="pt-BR" noProof="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a:p>
        </p:txBody>
      </p:sp>
      <p:sp>
        <p:nvSpPr>
          <p:cNvPr id="4" name="Espaço Reservado para o Número do Slide 3"/>
          <p:cNvSpPr>
            <a:spLocks noGrp="1"/>
          </p:cNvSpPr>
          <p:nvPr>
            <p:ph type="sldNum" sz="quarter" idx="5"/>
          </p:nvPr>
        </p:nvSpPr>
        <p:spPr/>
        <p:txBody>
          <a:bodyPr rtlCol="0"/>
          <a:lstStyle/>
          <a:p>
            <a:pPr rtl="0"/>
            <a:fld id="{8EAA36B1-75F6-458C-B388-8BC01E9857C8}" type="slidenum">
              <a:rPr lang="pt-BR" smtClean="0"/>
              <a:t>1</a:t>
            </a:fld>
            <a:endParaRPr lang="pt-BR"/>
          </a:p>
        </p:txBody>
      </p:sp>
    </p:spTree>
    <p:extLst>
      <p:ext uri="{BB962C8B-B14F-4D97-AF65-F5344CB8AC3E}">
        <p14:creationId xmlns:p14="http://schemas.microsoft.com/office/powerpoint/2010/main" val="270320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BCFAAAB6-A2C6-4A85-A3A1-98EFBA61C967}" type="slidenum">
              <a:rPr lang="pt-BR" smtClean="0"/>
              <a:t>10</a:t>
            </a:fld>
            <a:endParaRPr lang="pt-BR"/>
          </a:p>
        </p:txBody>
      </p:sp>
    </p:spTree>
    <p:extLst>
      <p:ext uri="{BB962C8B-B14F-4D97-AF65-F5344CB8AC3E}">
        <p14:creationId xmlns:p14="http://schemas.microsoft.com/office/powerpoint/2010/main" val="1853568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BCFAAAB6-A2C6-4A85-A3A1-98EFBA61C967}" type="slidenum">
              <a:rPr lang="pt-BR" smtClean="0"/>
              <a:t>11</a:t>
            </a:fld>
            <a:endParaRPr lang="pt-BR"/>
          </a:p>
        </p:txBody>
      </p:sp>
    </p:spTree>
    <p:extLst>
      <p:ext uri="{BB962C8B-B14F-4D97-AF65-F5344CB8AC3E}">
        <p14:creationId xmlns:p14="http://schemas.microsoft.com/office/powerpoint/2010/main" val="338456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BCFAAAB6-A2C6-4A85-A3A1-98EFBA61C967}" type="slidenum">
              <a:rPr lang="pt-BR" smtClean="0"/>
              <a:t>12</a:t>
            </a:fld>
            <a:endParaRPr lang="pt-BR"/>
          </a:p>
        </p:txBody>
      </p:sp>
    </p:spTree>
    <p:extLst>
      <p:ext uri="{BB962C8B-B14F-4D97-AF65-F5344CB8AC3E}">
        <p14:creationId xmlns:p14="http://schemas.microsoft.com/office/powerpoint/2010/main" val="3202697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BCFAAAB6-A2C6-4A85-A3A1-98EFBA61C967}" type="slidenum">
              <a:rPr lang="pt-BR" smtClean="0"/>
              <a:t>13</a:t>
            </a:fld>
            <a:endParaRPr lang="pt-BR"/>
          </a:p>
        </p:txBody>
      </p:sp>
    </p:spTree>
    <p:extLst>
      <p:ext uri="{BB962C8B-B14F-4D97-AF65-F5344CB8AC3E}">
        <p14:creationId xmlns:p14="http://schemas.microsoft.com/office/powerpoint/2010/main" val="3919350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BCFAAAB6-A2C6-4A85-A3A1-98EFBA61C967}" type="slidenum">
              <a:rPr lang="pt-BR" smtClean="0"/>
              <a:t>14</a:t>
            </a:fld>
            <a:endParaRPr lang="pt-BR"/>
          </a:p>
        </p:txBody>
      </p:sp>
    </p:spTree>
    <p:extLst>
      <p:ext uri="{BB962C8B-B14F-4D97-AF65-F5344CB8AC3E}">
        <p14:creationId xmlns:p14="http://schemas.microsoft.com/office/powerpoint/2010/main" val="2531914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BCFAAAB6-A2C6-4A85-A3A1-98EFBA61C967}" type="slidenum">
              <a:rPr lang="pt-BR" smtClean="0"/>
              <a:t>15</a:t>
            </a:fld>
            <a:endParaRPr lang="pt-BR"/>
          </a:p>
        </p:txBody>
      </p:sp>
    </p:spTree>
    <p:extLst>
      <p:ext uri="{BB962C8B-B14F-4D97-AF65-F5344CB8AC3E}">
        <p14:creationId xmlns:p14="http://schemas.microsoft.com/office/powerpoint/2010/main" val="3191881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BCFAAAB6-A2C6-4A85-A3A1-98EFBA61C967}" type="slidenum">
              <a:rPr lang="pt-BR" smtClean="0"/>
              <a:t>16</a:t>
            </a:fld>
            <a:endParaRPr lang="pt-BR"/>
          </a:p>
        </p:txBody>
      </p:sp>
    </p:spTree>
    <p:extLst>
      <p:ext uri="{BB962C8B-B14F-4D97-AF65-F5344CB8AC3E}">
        <p14:creationId xmlns:p14="http://schemas.microsoft.com/office/powerpoint/2010/main" val="280189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AAAB6-A2C6-4A85-A3A1-98EFBA61C967}"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6816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BCFAAAB6-A2C6-4A85-A3A1-98EFBA61C967}" type="slidenum">
              <a:rPr lang="pt-BR" smtClean="0"/>
              <a:t>18</a:t>
            </a:fld>
            <a:endParaRPr lang="pt-BR"/>
          </a:p>
        </p:txBody>
      </p:sp>
    </p:spTree>
    <p:extLst>
      <p:ext uri="{BB962C8B-B14F-4D97-AF65-F5344CB8AC3E}">
        <p14:creationId xmlns:p14="http://schemas.microsoft.com/office/powerpoint/2010/main" val="2846396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BCFAAAB6-A2C6-4A85-A3A1-98EFBA61C967}" type="slidenum">
              <a:rPr lang="pt-BR" smtClean="0"/>
              <a:t>19</a:t>
            </a:fld>
            <a:endParaRPr lang="pt-BR"/>
          </a:p>
        </p:txBody>
      </p:sp>
    </p:spTree>
    <p:extLst>
      <p:ext uri="{BB962C8B-B14F-4D97-AF65-F5344CB8AC3E}">
        <p14:creationId xmlns:p14="http://schemas.microsoft.com/office/powerpoint/2010/main" val="4179017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BCFAAAB6-A2C6-4A85-A3A1-98EFBA61C967}" type="slidenum">
              <a:rPr lang="pt-BR" smtClean="0"/>
              <a:t>2</a:t>
            </a:fld>
            <a:endParaRPr lang="pt-BR"/>
          </a:p>
        </p:txBody>
      </p:sp>
    </p:spTree>
    <p:extLst>
      <p:ext uri="{BB962C8B-B14F-4D97-AF65-F5344CB8AC3E}">
        <p14:creationId xmlns:p14="http://schemas.microsoft.com/office/powerpoint/2010/main" val="27328426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a:p>
        </p:txBody>
      </p:sp>
      <p:sp>
        <p:nvSpPr>
          <p:cNvPr id="4" name="Espaço Reservado para o Número do Slide 3"/>
          <p:cNvSpPr>
            <a:spLocks noGrp="1"/>
          </p:cNvSpPr>
          <p:nvPr>
            <p:ph type="sldNum" sz="quarter" idx="5"/>
          </p:nvPr>
        </p:nvSpPr>
        <p:spPr/>
        <p:txBody>
          <a:bodyPr rtlCol="0"/>
          <a:lstStyle/>
          <a:p>
            <a:pPr rtl="0"/>
            <a:fld id="{8EAA36B1-75F6-458C-B388-8BC01E9857C8}" type="slidenum">
              <a:rPr lang="pt-BR" smtClean="0"/>
              <a:t>20</a:t>
            </a:fld>
            <a:endParaRPr lang="pt-BR"/>
          </a:p>
        </p:txBody>
      </p:sp>
    </p:spTree>
    <p:extLst>
      <p:ext uri="{BB962C8B-B14F-4D97-AF65-F5344CB8AC3E}">
        <p14:creationId xmlns:p14="http://schemas.microsoft.com/office/powerpoint/2010/main" val="3348910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BCFAAAB6-A2C6-4A85-A3A1-98EFBA61C967}" type="slidenum">
              <a:rPr lang="pt-BR" smtClean="0"/>
              <a:t>3</a:t>
            </a:fld>
            <a:endParaRPr lang="pt-BR"/>
          </a:p>
        </p:txBody>
      </p:sp>
    </p:spTree>
    <p:extLst>
      <p:ext uri="{BB962C8B-B14F-4D97-AF65-F5344CB8AC3E}">
        <p14:creationId xmlns:p14="http://schemas.microsoft.com/office/powerpoint/2010/main" val="3146790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BCFAAAB6-A2C6-4A85-A3A1-98EFBA61C967}" type="slidenum">
              <a:rPr lang="pt-BR" smtClean="0"/>
              <a:t>4</a:t>
            </a:fld>
            <a:endParaRPr lang="pt-BR"/>
          </a:p>
        </p:txBody>
      </p:sp>
    </p:spTree>
    <p:extLst>
      <p:ext uri="{BB962C8B-B14F-4D97-AF65-F5344CB8AC3E}">
        <p14:creationId xmlns:p14="http://schemas.microsoft.com/office/powerpoint/2010/main" val="2390070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AAAB6-A2C6-4A85-A3A1-98EFBA61C967}"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6117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AAAB6-A2C6-4A85-A3A1-98EFBA61C967}"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9892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BCFAAAB6-A2C6-4A85-A3A1-98EFBA61C967}" type="slidenum">
              <a:rPr lang="pt-BR" smtClean="0"/>
              <a:t>7</a:t>
            </a:fld>
            <a:endParaRPr lang="pt-BR"/>
          </a:p>
        </p:txBody>
      </p:sp>
    </p:spTree>
    <p:extLst>
      <p:ext uri="{BB962C8B-B14F-4D97-AF65-F5344CB8AC3E}">
        <p14:creationId xmlns:p14="http://schemas.microsoft.com/office/powerpoint/2010/main" val="2375915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BCFAAAB6-A2C6-4A85-A3A1-98EFBA61C967}" type="slidenum">
              <a:rPr lang="pt-BR" smtClean="0"/>
              <a:t>8</a:t>
            </a:fld>
            <a:endParaRPr lang="pt-BR"/>
          </a:p>
        </p:txBody>
      </p:sp>
    </p:spTree>
    <p:extLst>
      <p:ext uri="{BB962C8B-B14F-4D97-AF65-F5344CB8AC3E}">
        <p14:creationId xmlns:p14="http://schemas.microsoft.com/office/powerpoint/2010/main" val="1254794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BCFAAAB6-A2C6-4A85-A3A1-98EFBA61C967}" type="slidenum">
              <a:rPr lang="pt-BR" smtClean="0"/>
              <a:t>9</a:t>
            </a:fld>
            <a:endParaRPr lang="pt-BR"/>
          </a:p>
        </p:txBody>
      </p:sp>
    </p:spTree>
    <p:extLst>
      <p:ext uri="{BB962C8B-B14F-4D97-AF65-F5344CB8AC3E}">
        <p14:creationId xmlns:p14="http://schemas.microsoft.com/office/powerpoint/2010/main" val="909996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useBgFill="1">
        <p:nvSpPr>
          <p:cNvPr id="7" name="Retângulo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0EB8136-4330-4480-80D9-0F6FD970617C}"/>
              </a:ext>
            </a:extLst>
          </p:cNvPr>
          <p:cNvSpPr>
            <a:spLocks noGrp="1"/>
          </p:cNvSpPr>
          <p:nvPr>
            <p:ph type="ctrTitle" hasCustomPrompt="1"/>
          </p:nvPr>
        </p:nvSpPr>
        <p:spPr>
          <a:xfrm>
            <a:off x="1801368" y="1664208"/>
            <a:ext cx="8586216" cy="2176272"/>
          </a:xfrm>
        </p:spPr>
        <p:txBody>
          <a:bodyPr rtlCol="0" anchor="ctr">
            <a:normAutofit/>
          </a:bodyPr>
          <a:lstStyle>
            <a:lvl1pPr algn="ctr">
              <a:defRPr sz="6600"/>
            </a:lvl1pPr>
          </a:lstStyle>
          <a:p>
            <a:pPr rtl="0"/>
            <a:r>
              <a:rPr lang="pt-BR" noProof="0"/>
              <a:t>Clique para editar o estilo de título Mestre</a:t>
            </a:r>
          </a:p>
        </p:txBody>
      </p:sp>
      <p:sp>
        <p:nvSpPr>
          <p:cNvPr id="3" name="Subtítulo 2">
            <a:extLst>
              <a:ext uri="{FF2B5EF4-FFF2-40B4-BE49-F238E27FC236}">
                <a16:creationId xmlns:a16="http://schemas.microsoft.com/office/drawing/2014/main" id="{566E5739-DD96-45FB-B609-3E3447A52FED}"/>
              </a:ext>
            </a:extLst>
          </p:cNvPr>
          <p:cNvSpPr>
            <a:spLocks noGrp="1"/>
          </p:cNvSpPr>
          <p:nvPr>
            <p:ph type="subTitle" idx="1" hasCustomPrompt="1"/>
          </p:nvPr>
        </p:nvSpPr>
        <p:spPr>
          <a:xfrm>
            <a:off x="2487168" y="4142232"/>
            <a:ext cx="7223760" cy="685800"/>
          </a:xfrm>
          <a:solidFill>
            <a:schemeClr val="accent1"/>
          </a:solidFill>
        </p:spPr>
        <p:txBody>
          <a:bodyPr rtlCol="0"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noProof="0"/>
              <a:t>Clique para editar o estilo de subtítulo Mestre</a:t>
            </a:r>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e Conteúdo com 3 imagens">
    <p:spTree>
      <p:nvGrpSpPr>
        <p:cNvPr id="1" name=""/>
        <p:cNvGrpSpPr/>
        <p:nvPr/>
      </p:nvGrpSpPr>
      <p:grpSpPr>
        <a:xfrm>
          <a:off x="0" y="0"/>
          <a:ext cx="0" cy="0"/>
          <a:chOff x="0" y="0"/>
          <a:chExt cx="0" cy="0"/>
        </a:xfrm>
      </p:grpSpPr>
      <p:sp useBgFill="1">
        <p:nvSpPr>
          <p:cNvPr id="4" name="Retângulo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48D358CF-0758-490A-A084-C46443B9ABE8}"/>
              </a:ext>
            </a:extLst>
          </p:cNvPr>
          <p:cNvSpPr>
            <a:spLocks noGrp="1"/>
          </p:cNvSpPr>
          <p:nvPr>
            <p:ph type="title" hasCustomPrompt="1"/>
          </p:nvPr>
        </p:nvSpPr>
        <p:spPr>
          <a:xfrm>
            <a:off x="841248" y="978408"/>
            <a:ext cx="4059936" cy="1106424"/>
          </a:xfrm>
        </p:spPr>
        <p:txBody>
          <a:bodyPr rtlCol="0" anchor="ctr">
            <a:normAutofit/>
          </a:bodyPr>
          <a:lstStyle>
            <a:lvl1pPr>
              <a:defRPr sz="2800"/>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21671183-B3CE-4F45-92FB-98290CA0E2CA}"/>
              </a:ext>
            </a:extLst>
          </p:cNvPr>
          <p:cNvSpPr>
            <a:spLocks noGrp="1"/>
          </p:cNvSpPr>
          <p:nvPr>
            <p:ph idx="1" hasCustomPrompt="1"/>
          </p:nvPr>
        </p:nvSpPr>
        <p:spPr>
          <a:xfrm>
            <a:off x="841248" y="2359152"/>
            <a:ext cx="4059936" cy="3429000"/>
          </a:xfrm>
        </p:spPr>
        <p:txBody>
          <a:bodyPr rtlCol="0"/>
          <a:lstStyle>
            <a:lvl1pPr marL="0" indent="0">
              <a:buNone/>
              <a:defRPr sz="1800"/>
            </a:lvl1pPr>
          </a:lstStyle>
          <a:p>
            <a:pPr lvl="0" rtl="0"/>
            <a:r>
              <a:rPr lang="pt-BR" noProof="0"/>
              <a:t>Clique para editar o texto Mestre</a:t>
            </a:r>
          </a:p>
        </p:txBody>
      </p:sp>
      <p:sp>
        <p:nvSpPr>
          <p:cNvPr id="15" name="Espaço Reservado para Imagem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rtlCol="0" anchor="ctr"/>
          <a:lstStyle>
            <a:lvl1pPr algn="ctr">
              <a:buNone/>
              <a:defRPr/>
            </a:lvl1pPr>
          </a:lstStyle>
          <a:p>
            <a:pPr rtl="0"/>
            <a:endParaRPr lang="pt-BR" noProof="0"/>
          </a:p>
        </p:txBody>
      </p:sp>
      <p:sp>
        <p:nvSpPr>
          <p:cNvPr id="10" name="Espaço Reservado para Imagem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rtlCol="0" anchor="ctr"/>
          <a:lstStyle>
            <a:lvl1pPr algn="ctr">
              <a:buNone/>
              <a:defRPr/>
            </a:lvl1pPr>
          </a:lstStyle>
          <a:p>
            <a:pPr rtl="0"/>
            <a:endParaRPr lang="pt-BR" noProof="0"/>
          </a:p>
        </p:txBody>
      </p:sp>
      <p:sp>
        <p:nvSpPr>
          <p:cNvPr id="5" name="Retângulo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tângulo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Espaço Reservado para Imagem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rtlCol="0" anchor="ctr"/>
          <a:lstStyle>
            <a:lvl1pPr algn="ctr">
              <a:buNone/>
              <a:defRPr/>
            </a:lvl1pPr>
          </a:lstStyle>
          <a:p>
            <a:pPr rtl="0"/>
            <a:endParaRPr lang="pt-BR" noProof="0"/>
          </a:p>
        </p:txBody>
      </p:sp>
      <p:sp>
        <p:nvSpPr>
          <p:cNvPr id="19" name="Espaço Reservado para Rodapé 18">
            <a:extLst>
              <a:ext uri="{FF2B5EF4-FFF2-40B4-BE49-F238E27FC236}">
                <a16:creationId xmlns:a16="http://schemas.microsoft.com/office/drawing/2014/main" id="{69186A5E-A88B-4AD5-8730-E1679229BB98}"/>
              </a:ext>
            </a:extLst>
          </p:cNvPr>
          <p:cNvSpPr>
            <a:spLocks noGrp="1"/>
          </p:cNvSpPr>
          <p:nvPr>
            <p:ph type="ftr" sz="quarter" idx="19"/>
          </p:nvPr>
        </p:nvSpPr>
        <p:spPr/>
        <p:txBody>
          <a:bodyPr rtlCol="0"/>
          <a:lstStyle/>
          <a:p>
            <a:pPr rtl="0"/>
            <a:r>
              <a:rPr lang="pt-BR" noProof="0"/>
              <a:t>Título da Apresentação</a:t>
            </a:r>
          </a:p>
        </p:txBody>
      </p:sp>
      <p:sp>
        <p:nvSpPr>
          <p:cNvPr id="20" name="Espaço Reservado para o Número do Slide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rtlCol="0"/>
          <a:lstStyle/>
          <a:p>
            <a:pPr rtl="0"/>
            <a:fld id="{A65A5C87-DF58-40C8-B092-1DE63DB4547E}" type="slidenum">
              <a:rPr lang="pt-BR" noProof="0" smtClean="0"/>
              <a:t>‹nº›</a:t>
            </a:fld>
            <a:endParaRPr lang="pt-BR" noProof="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e Conteúdo com 4 imagens">
    <p:spTree>
      <p:nvGrpSpPr>
        <p:cNvPr id="1" name=""/>
        <p:cNvGrpSpPr/>
        <p:nvPr/>
      </p:nvGrpSpPr>
      <p:grpSpPr>
        <a:xfrm>
          <a:off x="0" y="0"/>
          <a:ext cx="0" cy="0"/>
          <a:chOff x="0" y="0"/>
          <a:chExt cx="0" cy="0"/>
        </a:xfrm>
      </p:grpSpPr>
      <p:sp useBgFill="1">
        <p:nvSpPr>
          <p:cNvPr id="4" name="Retângulo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48D358CF-0758-490A-A084-C46443B9ABE8}"/>
              </a:ext>
            </a:extLst>
          </p:cNvPr>
          <p:cNvSpPr>
            <a:spLocks noGrp="1"/>
          </p:cNvSpPr>
          <p:nvPr>
            <p:ph type="title" hasCustomPrompt="1"/>
          </p:nvPr>
        </p:nvSpPr>
        <p:spPr>
          <a:xfrm>
            <a:off x="7772400" y="978408"/>
            <a:ext cx="3721608" cy="1106424"/>
          </a:xfrm>
        </p:spPr>
        <p:txBody>
          <a:bodyPr rtlCol="0" anchor="ctr">
            <a:normAutofit/>
          </a:bodyPr>
          <a:lstStyle>
            <a:lvl1pPr>
              <a:defRPr sz="2800"/>
            </a:lvl1pPr>
          </a:lstStyle>
          <a:p>
            <a:pPr rtl="0"/>
            <a:r>
              <a:rPr lang="pt-BR" noProof="0"/>
              <a:t>Clique para editar o estilo de título Mestre</a:t>
            </a:r>
          </a:p>
        </p:txBody>
      </p:sp>
      <p:sp>
        <p:nvSpPr>
          <p:cNvPr id="15" name="Espaço Reservado para Imagem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rtlCol="0" anchor="ctr"/>
          <a:lstStyle>
            <a:lvl1pPr algn="ctr">
              <a:buNone/>
              <a:defRPr/>
            </a:lvl1pPr>
          </a:lstStyle>
          <a:p>
            <a:pPr rtl="0"/>
            <a:endParaRPr lang="pt-BR" noProof="0"/>
          </a:p>
        </p:txBody>
      </p:sp>
      <p:sp>
        <p:nvSpPr>
          <p:cNvPr id="10" name="Espaço Reservado para Imagem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rtlCol="0" anchor="ctr"/>
          <a:lstStyle>
            <a:lvl1pPr algn="ctr">
              <a:buNone/>
              <a:defRPr/>
            </a:lvl1pPr>
          </a:lstStyle>
          <a:p>
            <a:pPr rtl="0"/>
            <a:endParaRPr lang="pt-BR" noProof="0"/>
          </a:p>
        </p:txBody>
      </p:sp>
      <p:sp>
        <p:nvSpPr>
          <p:cNvPr id="5" name="Retângulo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Espaço Reservado para Imagem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rtlCol="0" anchor="ctr"/>
          <a:lstStyle>
            <a:lvl1pPr algn="ctr">
              <a:buNone/>
              <a:defRPr/>
            </a:lvl1pPr>
          </a:lstStyle>
          <a:p>
            <a:pPr rtl="0"/>
            <a:endParaRPr lang="pt-BR" noProof="0"/>
          </a:p>
        </p:txBody>
      </p:sp>
      <p:sp>
        <p:nvSpPr>
          <p:cNvPr id="19" name="Espaço Reservado para Rodapé 18">
            <a:extLst>
              <a:ext uri="{FF2B5EF4-FFF2-40B4-BE49-F238E27FC236}">
                <a16:creationId xmlns:a16="http://schemas.microsoft.com/office/drawing/2014/main" id="{69186A5E-A88B-4AD5-8730-E1679229BB98}"/>
              </a:ext>
            </a:extLst>
          </p:cNvPr>
          <p:cNvSpPr>
            <a:spLocks noGrp="1"/>
          </p:cNvSpPr>
          <p:nvPr>
            <p:ph type="ftr" sz="quarter" idx="19"/>
          </p:nvPr>
        </p:nvSpPr>
        <p:spPr/>
        <p:txBody>
          <a:bodyPr rtlCol="0"/>
          <a:lstStyle/>
          <a:p>
            <a:pPr rtl="0"/>
            <a:r>
              <a:rPr lang="pt-BR" noProof="0"/>
              <a:t>Título da Apresentação</a:t>
            </a:r>
          </a:p>
        </p:txBody>
      </p:sp>
      <p:sp>
        <p:nvSpPr>
          <p:cNvPr id="20" name="Espaço Reservado para o Número do Slide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rtlCol="0"/>
          <a:lstStyle/>
          <a:p>
            <a:pPr rtl="0"/>
            <a:fld id="{A65A5C87-DF58-40C8-B092-1DE63DB4547E}" type="slidenum">
              <a:rPr lang="pt-BR" noProof="0" smtClean="0"/>
              <a:t>‹nº›</a:t>
            </a:fld>
            <a:endParaRPr lang="pt-BR" noProof="0"/>
          </a:p>
        </p:txBody>
      </p:sp>
      <p:sp>
        <p:nvSpPr>
          <p:cNvPr id="6" name="Retângulo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Espaço Reservado para Imagem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rtlCol="0" anchor="ctr"/>
          <a:lstStyle>
            <a:lvl1pPr algn="ctr">
              <a:buNone/>
              <a:defRPr/>
            </a:lvl1pPr>
          </a:lstStyle>
          <a:p>
            <a:pPr rtl="0"/>
            <a:endParaRPr lang="pt-BR" noProof="0"/>
          </a:p>
        </p:txBody>
      </p:sp>
      <p:sp>
        <p:nvSpPr>
          <p:cNvPr id="8" name="Espaço Reservado para Texto 7">
            <a:extLst>
              <a:ext uri="{FF2B5EF4-FFF2-40B4-BE49-F238E27FC236}">
                <a16:creationId xmlns:a16="http://schemas.microsoft.com/office/drawing/2014/main" id="{A0D33A8D-B0BB-4920-AAC4-6EE9952AA556}"/>
              </a:ext>
            </a:extLst>
          </p:cNvPr>
          <p:cNvSpPr>
            <a:spLocks noGrp="1"/>
          </p:cNvSpPr>
          <p:nvPr>
            <p:ph type="body" sz="quarter" idx="22" hasCustomPrompt="1"/>
          </p:nvPr>
        </p:nvSpPr>
        <p:spPr>
          <a:xfrm>
            <a:off x="7772400" y="3099816"/>
            <a:ext cx="3721100" cy="447675"/>
          </a:xfrm>
        </p:spPr>
        <p:txBody>
          <a:bodyPr rtlCol="0"/>
          <a:lstStyle>
            <a:lvl1pPr marL="0" indent="0">
              <a:buNone/>
              <a:defRPr sz="1600"/>
            </a:lvl1pPr>
          </a:lstStyle>
          <a:p>
            <a:pPr lvl="0" rtl="0"/>
            <a:r>
              <a:rPr lang="pt-BR" noProof="0"/>
              <a:t>Clique para editar o texto Mestre</a:t>
            </a:r>
          </a:p>
        </p:txBody>
      </p:sp>
      <p:sp>
        <p:nvSpPr>
          <p:cNvPr id="21" name="Espaço Reservado para Texto 7">
            <a:extLst>
              <a:ext uri="{FF2B5EF4-FFF2-40B4-BE49-F238E27FC236}">
                <a16:creationId xmlns:a16="http://schemas.microsoft.com/office/drawing/2014/main" id="{FC2F80E1-DA5D-4EBA-BDBC-FFD24776ED07}"/>
              </a:ext>
            </a:extLst>
          </p:cNvPr>
          <p:cNvSpPr>
            <a:spLocks noGrp="1"/>
          </p:cNvSpPr>
          <p:nvPr>
            <p:ph type="body" sz="quarter" idx="23" hasCustomPrompt="1"/>
          </p:nvPr>
        </p:nvSpPr>
        <p:spPr>
          <a:xfrm>
            <a:off x="7772400" y="4215384"/>
            <a:ext cx="3721100" cy="447675"/>
          </a:xfrm>
        </p:spPr>
        <p:txBody>
          <a:bodyPr rtlCol="0"/>
          <a:lstStyle>
            <a:lvl1pPr marL="0" indent="0">
              <a:buNone/>
              <a:defRPr sz="1600"/>
            </a:lvl1pPr>
          </a:lstStyle>
          <a:p>
            <a:pPr lvl="0" rtl="0"/>
            <a:r>
              <a:rPr lang="pt-BR" noProof="0"/>
              <a:t>Clique para editar o texto Mestre</a:t>
            </a:r>
          </a:p>
        </p:txBody>
      </p:sp>
      <p:sp>
        <p:nvSpPr>
          <p:cNvPr id="22" name="Espaço Reservado para Texto 7">
            <a:extLst>
              <a:ext uri="{FF2B5EF4-FFF2-40B4-BE49-F238E27FC236}">
                <a16:creationId xmlns:a16="http://schemas.microsoft.com/office/drawing/2014/main" id="{536A3E74-5D94-4FE5-A5F8-7DA032AD48AF}"/>
              </a:ext>
            </a:extLst>
          </p:cNvPr>
          <p:cNvSpPr>
            <a:spLocks noGrp="1"/>
          </p:cNvSpPr>
          <p:nvPr>
            <p:ph type="body" sz="quarter" idx="24" hasCustomPrompt="1"/>
          </p:nvPr>
        </p:nvSpPr>
        <p:spPr>
          <a:xfrm>
            <a:off x="7772400" y="5321808"/>
            <a:ext cx="3721100" cy="447675"/>
          </a:xfrm>
        </p:spPr>
        <p:txBody>
          <a:bodyPr rtlCol="0"/>
          <a:lstStyle>
            <a:lvl1pPr marL="0" indent="0">
              <a:buNone/>
              <a:defRPr sz="1600"/>
            </a:lvl1pPr>
          </a:lstStyle>
          <a:p>
            <a:pPr lvl="0" rtl="0"/>
            <a:r>
              <a:rPr lang="pt-BR" noProof="0"/>
              <a:t>Clique para editar o texto Mestre</a:t>
            </a:r>
          </a:p>
        </p:txBody>
      </p:sp>
      <p:sp>
        <p:nvSpPr>
          <p:cNvPr id="23" name="Espaço Reservado para Imagem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rtlCol="0" anchor="ctr"/>
          <a:lstStyle>
            <a:lvl1pPr algn="ctr">
              <a:buNone/>
              <a:defRPr sz="900"/>
            </a:lvl1pPr>
          </a:lstStyle>
          <a:p>
            <a:pPr rtl="0"/>
            <a:r>
              <a:rPr lang="pt-BR" noProof="0"/>
              <a:t>Ícone</a:t>
            </a:r>
          </a:p>
        </p:txBody>
      </p:sp>
      <p:sp>
        <p:nvSpPr>
          <p:cNvPr id="24" name="Espaço Reservado para Imagem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rtlCol="0" anchor="ctr"/>
          <a:lstStyle>
            <a:lvl1pPr algn="ctr">
              <a:buNone/>
              <a:defRPr sz="900"/>
            </a:lvl1pPr>
          </a:lstStyle>
          <a:p>
            <a:pPr rtl="0"/>
            <a:r>
              <a:rPr lang="pt-BR" noProof="0"/>
              <a:t>Ícone</a:t>
            </a:r>
          </a:p>
        </p:txBody>
      </p:sp>
      <p:sp>
        <p:nvSpPr>
          <p:cNvPr id="25" name="Espaço Reservado para Imagem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rtlCol="0" anchor="ctr"/>
          <a:lstStyle>
            <a:lvl1pPr algn="ctr">
              <a:buNone/>
              <a:defRPr sz="900"/>
            </a:lvl1pPr>
          </a:lstStyle>
          <a:p>
            <a:pPr rtl="0"/>
            <a:r>
              <a:rPr lang="pt-BR" noProof="0"/>
              <a:t>Ícone</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useBgFill="1">
        <p:nvSpPr>
          <p:cNvPr id="7" name="Retângulo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tângulo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rtlCol="0">
            <a:normAutofit/>
          </a:bodyPr>
          <a:lstStyle>
            <a:lvl1pPr>
              <a:defRPr sz="5400"/>
            </a:lvl1pPr>
          </a:lstStyle>
          <a:p>
            <a:pPr rtl="0"/>
            <a:r>
              <a:rPr lang="pt-BR" noProof="0"/>
              <a:t>Clique para editar o título Mestre</a:t>
            </a:r>
          </a:p>
        </p:txBody>
      </p:sp>
      <p:sp>
        <p:nvSpPr>
          <p:cNvPr id="3" name="Espaço Reservado para Data 2">
            <a:extLst>
              <a:ext uri="{FF2B5EF4-FFF2-40B4-BE49-F238E27FC236}">
                <a16:creationId xmlns:a16="http://schemas.microsoft.com/office/drawing/2014/main" id="{67C91241-A315-4643-91E5-CF2C25CC903A}"/>
              </a:ext>
            </a:extLst>
          </p:cNvPr>
          <p:cNvSpPr>
            <a:spLocks noGrp="1"/>
          </p:cNvSpPr>
          <p:nvPr>
            <p:ph type="dt" sz="half" idx="10"/>
          </p:nvPr>
        </p:nvSpPr>
        <p:spPr/>
        <p:txBody>
          <a:bodyPr rtlCol="0"/>
          <a:lstStyle/>
          <a:p>
            <a:pPr rtl="0"/>
            <a:r>
              <a:rPr lang="pt-BR" noProof="0"/>
              <a:t>4/9/20XX</a:t>
            </a:r>
          </a:p>
        </p:txBody>
      </p:sp>
      <p:sp>
        <p:nvSpPr>
          <p:cNvPr id="4" name="Espaço Reservado para Rodapé 3">
            <a:extLst>
              <a:ext uri="{FF2B5EF4-FFF2-40B4-BE49-F238E27FC236}">
                <a16:creationId xmlns:a16="http://schemas.microsoft.com/office/drawing/2014/main" id="{22706D86-5479-487D-94C8-76093D84F377}"/>
              </a:ext>
            </a:extLst>
          </p:cNvPr>
          <p:cNvSpPr>
            <a:spLocks noGrp="1"/>
          </p:cNvSpPr>
          <p:nvPr>
            <p:ph type="ftr" sz="quarter" idx="11"/>
          </p:nvPr>
        </p:nvSpPr>
        <p:spPr/>
        <p:txBody>
          <a:bodyPr rtlCol="0"/>
          <a:lstStyle/>
          <a:p>
            <a:pPr rtl="0"/>
            <a:r>
              <a:rPr lang="pt-BR" noProof="0"/>
              <a:t>Título da Apresentação</a:t>
            </a:r>
          </a:p>
        </p:txBody>
      </p:sp>
      <p:sp>
        <p:nvSpPr>
          <p:cNvPr id="5" name="Espaço Reservado para o Número do Slide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rtlCol="0"/>
          <a:lstStyle/>
          <a:p>
            <a:pPr rtl="0"/>
            <a:fld id="{A65A5C87-DF58-40C8-B092-1DE63DB4547E}" type="slidenum">
              <a:rPr lang="pt-BR" noProof="0" smtClean="0"/>
              <a:t>‹nº›</a:t>
            </a:fld>
            <a:endParaRPr lang="pt-BR" noProof="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EAC447E0-1D4D-4EF2-B81B-4B2400EE3EDB}"/>
              </a:ext>
            </a:extLst>
          </p:cNvPr>
          <p:cNvSpPr>
            <a:spLocks noGrp="1"/>
          </p:cNvSpPr>
          <p:nvPr>
            <p:ph type="dt" sz="half" idx="10"/>
          </p:nvPr>
        </p:nvSpPr>
        <p:spPr/>
        <p:txBody>
          <a:bodyPr rtlCol="0"/>
          <a:lstStyle/>
          <a:p>
            <a:pPr rtl="0"/>
            <a:r>
              <a:rPr lang="pt-BR" noProof="0"/>
              <a:t>4/9/20XX</a:t>
            </a:r>
          </a:p>
        </p:txBody>
      </p:sp>
      <p:sp>
        <p:nvSpPr>
          <p:cNvPr id="3" name="Espaço Reservado para Rodapé 2">
            <a:extLst>
              <a:ext uri="{FF2B5EF4-FFF2-40B4-BE49-F238E27FC236}">
                <a16:creationId xmlns:a16="http://schemas.microsoft.com/office/drawing/2014/main" id="{C9984CA0-2A78-4600-9F3D-19B09E790FE8}"/>
              </a:ext>
            </a:extLst>
          </p:cNvPr>
          <p:cNvSpPr>
            <a:spLocks noGrp="1"/>
          </p:cNvSpPr>
          <p:nvPr>
            <p:ph type="ftr" sz="quarter" idx="11"/>
          </p:nvPr>
        </p:nvSpPr>
        <p:spPr/>
        <p:txBody>
          <a:bodyPr rtlCol="0"/>
          <a:lstStyle/>
          <a:p>
            <a:pPr rtl="0"/>
            <a:r>
              <a:rPr lang="pt-BR" noProof="0"/>
              <a:t>Título da Apresentação</a:t>
            </a:r>
          </a:p>
        </p:txBody>
      </p:sp>
      <p:sp>
        <p:nvSpPr>
          <p:cNvPr id="4" name="Espaço Reservado para o Número do Slide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rtlCol="0"/>
          <a:lstStyle/>
          <a:p>
            <a:pPr rtl="0"/>
            <a:fld id="{A65A5C87-DF58-40C8-B092-1DE63DB4547E}" type="slidenum">
              <a:rPr lang="pt-BR" noProof="0" smtClean="0"/>
              <a:t>‹nº›</a:t>
            </a:fld>
            <a:endParaRPr lang="pt-BR" noProof="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useBgFill="1">
        <p:nvSpPr>
          <p:cNvPr id="9" name="Retângulo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tângulo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47F7751B-CD8F-4F5B-A903-1DCE5D1E8306}"/>
              </a:ext>
            </a:extLst>
          </p:cNvPr>
          <p:cNvSpPr>
            <a:spLocks noGrp="1"/>
          </p:cNvSpPr>
          <p:nvPr>
            <p:ph type="title" hasCustomPrompt="1"/>
          </p:nvPr>
        </p:nvSpPr>
        <p:spPr>
          <a:xfrm>
            <a:off x="868680" y="1709928"/>
            <a:ext cx="3099816" cy="1709928"/>
          </a:xfrm>
        </p:spPr>
        <p:txBody>
          <a:bodyPr tIns="45720" rtlCol="0" anchor="t">
            <a:normAutofit/>
          </a:bodyPr>
          <a:lstStyle>
            <a:lvl1pPr>
              <a:lnSpc>
                <a:spcPct val="100000"/>
              </a:lnSpc>
              <a:defRPr sz="3400"/>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EFA55C8A-A0BB-441D-976F-EB56D4382DB6}"/>
              </a:ext>
            </a:extLst>
          </p:cNvPr>
          <p:cNvSpPr>
            <a:spLocks noGrp="1"/>
          </p:cNvSpPr>
          <p:nvPr>
            <p:ph idx="1" hasCustomPrompt="1"/>
          </p:nvPr>
        </p:nvSpPr>
        <p:spPr>
          <a:xfrm>
            <a:off x="4965192" y="1709928"/>
            <a:ext cx="6729984" cy="4096512"/>
          </a:xfrm>
        </p:spPr>
        <p:txBody>
          <a:bodyPr rtlCol="0"/>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texto 3">
            <a:extLst>
              <a:ext uri="{FF2B5EF4-FFF2-40B4-BE49-F238E27FC236}">
                <a16:creationId xmlns:a16="http://schemas.microsoft.com/office/drawing/2014/main" id="{37DE6A51-A2E5-4BFA-B571-9FDFE1BBFB44}"/>
              </a:ext>
            </a:extLst>
          </p:cNvPr>
          <p:cNvSpPr>
            <a:spLocks noGrp="1"/>
          </p:cNvSpPr>
          <p:nvPr>
            <p:ph type="body" sz="half" idx="2" hasCustomPrompt="1"/>
          </p:nvPr>
        </p:nvSpPr>
        <p:spPr>
          <a:xfrm>
            <a:off x="868680" y="3429000"/>
            <a:ext cx="3099816" cy="2066544"/>
          </a:xfrm>
        </p:spPr>
        <p:txBody>
          <a:bodyPr rtlCol="0">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 texto Mestre</a:t>
            </a:r>
          </a:p>
        </p:txBody>
      </p:sp>
      <p:sp>
        <p:nvSpPr>
          <p:cNvPr id="5" name="Espaço Reservado para Data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rtlCol="0"/>
          <a:lstStyle/>
          <a:p>
            <a:pPr rtl="0"/>
            <a:r>
              <a:rPr lang="pt-BR" noProof="0"/>
              <a:t>4/9/20XX</a:t>
            </a:r>
          </a:p>
        </p:txBody>
      </p:sp>
      <p:sp>
        <p:nvSpPr>
          <p:cNvPr id="6" name="Espaço Reservado para Rodapé 5">
            <a:extLst>
              <a:ext uri="{FF2B5EF4-FFF2-40B4-BE49-F238E27FC236}">
                <a16:creationId xmlns:a16="http://schemas.microsoft.com/office/drawing/2014/main" id="{9D6C7F66-2DFA-4146-BE1A-CE2890FE45E2}"/>
              </a:ext>
            </a:extLst>
          </p:cNvPr>
          <p:cNvSpPr>
            <a:spLocks noGrp="1"/>
          </p:cNvSpPr>
          <p:nvPr>
            <p:ph type="ftr" sz="quarter" idx="11"/>
          </p:nvPr>
        </p:nvSpPr>
        <p:spPr/>
        <p:txBody>
          <a:bodyPr rtlCol="0"/>
          <a:lstStyle/>
          <a:p>
            <a:pPr rtl="0"/>
            <a:r>
              <a:rPr lang="pt-BR" noProof="0"/>
              <a:t>Título da Apresentação</a:t>
            </a:r>
          </a:p>
        </p:txBody>
      </p:sp>
      <p:sp>
        <p:nvSpPr>
          <p:cNvPr id="7" name="Espaço Reservado para o Número do Slide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rtlCol="0"/>
          <a:lstStyle/>
          <a:p>
            <a:pPr rtl="0"/>
            <a:fld id="{A65A5C87-DF58-40C8-B092-1DE63DB4547E}" type="slidenum">
              <a:rPr lang="pt-BR" noProof="0" smtClean="0"/>
              <a:t>‹nº›</a:t>
            </a:fld>
            <a:endParaRPr lang="pt-BR" noProof="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useBgFill="1">
        <p:nvSpPr>
          <p:cNvPr id="9" name="Retângulo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tângulo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0C04DCC-0E3E-4F05-9FAC-9FA6CA4B2BAE}"/>
              </a:ext>
            </a:extLst>
          </p:cNvPr>
          <p:cNvSpPr>
            <a:spLocks noGrp="1"/>
          </p:cNvSpPr>
          <p:nvPr>
            <p:ph type="title" hasCustomPrompt="1"/>
          </p:nvPr>
        </p:nvSpPr>
        <p:spPr>
          <a:xfrm>
            <a:off x="868680" y="1709928"/>
            <a:ext cx="3099816" cy="1709928"/>
          </a:xfrm>
        </p:spPr>
        <p:txBody>
          <a:bodyPr tIns="45720" rtlCol="0" anchor="t">
            <a:normAutofit/>
          </a:bodyPr>
          <a:lstStyle>
            <a:lvl1pPr>
              <a:lnSpc>
                <a:spcPct val="100000"/>
              </a:lnSpc>
              <a:defRPr sz="3400"/>
            </a:lvl1pPr>
          </a:lstStyle>
          <a:p>
            <a:pPr rtl="0"/>
            <a:r>
              <a:rPr lang="pt-BR" noProof="0"/>
              <a:t>Clique para editar o estilo de título Mestre</a:t>
            </a:r>
          </a:p>
        </p:txBody>
      </p:sp>
      <p:sp>
        <p:nvSpPr>
          <p:cNvPr id="3" name="Espaço Reservado para Imagem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rtlCol="0">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noProof="0"/>
              <a:t>Clique no ícone para adicionar uma imagem</a:t>
            </a:r>
          </a:p>
        </p:txBody>
      </p:sp>
      <p:sp>
        <p:nvSpPr>
          <p:cNvPr id="4" name="Espaço reservado para texto 3">
            <a:extLst>
              <a:ext uri="{FF2B5EF4-FFF2-40B4-BE49-F238E27FC236}">
                <a16:creationId xmlns:a16="http://schemas.microsoft.com/office/drawing/2014/main" id="{1BC9EF2E-A8CD-41A1-B11A-0D8842797A98}"/>
              </a:ext>
            </a:extLst>
          </p:cNvPr>
          <p:cNvSpPr>
            <a:spLocks noGrp="1"/>
          </p:cNvSpPr>
          <p:nvPr>
            <p:ph type="body" sz="half" idx="2" hasCustomPrompt="1"/>
          </p:nvPr>
        </p:nvSpPr>
        <p:spPr>
          <a:xfrm>
            <a:off x="868680" y="3438144"/>
            <a:ext cx="3099816" cy="2057400"/>
          </a:xfrm>
        </p:spPr>
        <p:txBody>
          <a:bodyPr rtlCol="0">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 texto Mestre</a:t>
            </a:r>
          </a:p>
        </p:txBody>
      </p:sp>
      <p:sp>
        <p:nvSpPr>
          <p:cNvPr id="5" name="Espaço Reservado para Data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rtlCol="0"/>
          <a:lstStyle/>
          <a:p>
            <a:pPr rtl="0"/>
            <a:r>
              <a:rPr lang="pt-BR" noProof="0"/>
              <a:t>4/9/20XX</a:t>
            </a:r>
          </a:p>
        </p:txBody>
      </p:sp>
      <p:sp>
        <p:nvSpPr>
          <p:cNvPr id="6" name="Espaço Reservado para Rodapé 5">
            <a:extLst>
              <a:ext uri="{FF2B5EF4-FFF2-40B4-BE49-F238E27FC236}">
                <a16:creationId xmlns:a16="http://schemas.microsoft.com/office/drawing/2014/main" id="{788CD9AD-D667-4FD4-AA34-428AA0BCD09E}"/>
              </a:ext>
            </a:extLst>
          </p:cNvPr>
          <p:cNvSpPr>
            <a:spLocks noGrp="1"/>
          </p:cNvSpPr>
          <p:nvPr>
            <p:ph type="ftr" sz="quarter" idx="11"/>
          </p:nvPr>
        </p:nvSpPr>
        <p:spPr/>
        <p:txBody>
          <a:bodyPr rtlCol="0"/>
          <a:lstStyle/>
          <a:p>
            <a:pPr rtl="0"/>
            <a:r>
              <a:rPr lang="pt-BR" noProof="0"/>
              <a:t>Título da Apresentação</a:t>
            </a:r>
          </a:p>
        </p:txBody>
      </p:sp>
      <p:sp>
        <p:nvSpPr>
          <p:cNvPr id="7" name="Espaço Reservado para o Número do Slide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rtlCol="0"/>
          <a:lstStyle/>
          <a:p>
            <a:pPr rtl="0"/>
            <a:fld id="{A65A5C87-DF58-40C8-B092-1DE63DB4547E}" type="slidenum">
              <a:rPr lang="pt-BR" noProof="0" smtClean="0"/>
              <a:t>‹nº›</a:t>
            </a:fld>
            <a:endParaRPr lang="pt-BR" noProof="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e Conteúdo com imagen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rtlCol="0" anchor="b">
            <a:normAutofit/>
          </a:bodyPr>
          <a:lstStyle>
            <a:lvl1pPr>
              <a:defRPr sz="5200"/>
            </a:lvl1pPr>
          </a:lstStyle>
          <a:p>
            <a:pPr rtl="0"/>
            <a:r>
              <a:rPr lang="pt-BR" noProof="0"/>
              <a:t>Clique para editar o título Mestre</a:t>
            </a:r>
          </a:p>
        </p:txBody>
      </p:sp>
      <p:sp>
        <p:nvSpPr>
          <p:cNvPr id="3" name="Espaço reservado para conteúdo 2">
            <a:extLst>
              <a:ext uri="{FF2B5EF4-FFF2-40B4-BE49-F238E27FC236}">
                <a16:creationId xmlns:a16="http://schemas.microsoft.com/office/drawing/2014/main" id="{21671183-B3CE-4F45-92FB-98290CA0E2CA}"/>
              </a:ext>
            </a:extLst>
          </p:cNvPr>
          <p:cNvSpPr>
            <a:spLocks noGrp="1"/>
          </p:cNvSpPr>
          <p:nvPr>
            <p:ph idx="1" hasCustomPrompt="1"/>
          </p:nvPr>
        </p:nvSpPr>
        <p:spPr>
          <a:xfrm>
            <a:off x="5084064" y="3355848"/>
            <a:ext cx="6272784" cy="2825496"/>
          </a:xfrm>
        </p:spPr>
        <p:txBody>
          <a:bodyPr rtlCol="0"/>
          <a:lstStyle>
            <a:lvl1pPr>
              <a:buNone/>
              <a:defRPr sz="1800"/>
            </a:lvl1pPr>
          </a:lstStyle>
          <a:p>
            <a:pPr lvl="0" rtl="0"/>
            <a:r>
              <a:rPr lang="pt-BR" noProof="0"/>
              <a:t>Clique para editar o texto Mestre</a:t>
            </a:r>
          </a:p>
        </p:txBody>
      </p:sp>
      <p:sp>
        <p:nvSpPr>
          <p:cNvPr id="5" name="Espaço Reservado para Rodapé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rtlCol="0"/>
          <a:lstStyle/>
          <a:p>
            <a:pPr rtl="0"/>
            <a:r>
              <a:rPr lang="pt-BR" noProof="0"/>
              <a:t>Título da Apresentação</a:t>
            </a:r>
          </a:p>
        </p:txBody>
      </p:sp>
      <p:sp>
        <p:nvSpPr>
          <p:cNvPr id="6" name="Espaço Reservado para o Número do Slide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rtlCol="0"/>
          <a:lstStyle/>
          <a:p>
            <a:pPr rtl="0"/>
            <a:fld id="{A65A5C87-DF58-40C8-B092-1DE63DB4547E}" type="slidenum">
              <a:rPr lang="pt-BR" noProof="0" smtClean="0"/>
              <a:t>‹nº›</a:t>
            </a:fld>
            <a:endParaRPr lang="pt-BR" noProof="0"/>
          </a:p>
        </p:txBody>
      </p:sp>
      <p:sp>
        <p:nvSpPr>
          <p:cNvPr id="7" name="Retângulo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tângulo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Espaço Reservado para Imagem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rtlCol="0" anchor="ctr"/>
          <a:lstStyle>
            <a:lvl1pPr algn="ctr">
              <a:buNone/>
              <a:defRPr/>
            </a:lvl1pPr>
          </a:lstStyle>
          <a:p>
            <a:pPr rtl="0"/>
            <a:endParaRPr lang="pt-BR" noProof="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e Conteúdo com 2 imagen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D358CF-0758-490A-A084-C46443B9ABE8}"/>
              </a:ext>
            </a:extLst>
          </p:cNvPr>
          <p:cNvSpPr>
            <a:spLocks noGrp="1"/>
          </p:cNvSpPr>
          <p:nvPr>
            <p:ph type="title" hasCustomPrompt="1"/>
          </p:nvPr>
        </p:nvSpPr>
        <p:spPr>
          <a:xfrm>
            <a:off x="612648" y="1078992"/>
            <a:ext cx="6272784" cy="1536192"/>
          </a:xfrm>
        </p:spPr>
        <p:txBody>
          <a:bodyPr rtlCol="0" anchor="b">
            <a:normAutofit/>
          </a:bodyPr>
          <a:lstStyle>
            <a:lvl1pPr>
              <a:defRPr sz="5200"/>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21671183-B3CE-4F45-92FB-98290CA0E2CA}"/>
              </a:ext>
            </a:extLst>
          </p:cNvPr>
          <p:cNvSpPr>
            <a:spLocks noGrp="1"/>
          </p:cNvSpPr>
          <p:nvPr>
            <p:ph idx="1" hasCustomPrompt="1"/>
          </p:nvPr>
        </p:nvSpPr>
        <p:spPr>
          <a:xfrm>
            <a:off x="612648" y="3355848"/>
            <a:ext cx="6272784" cy="2825496"/>
          </a:xfrm>
        </p:spPr>
        <p:txBody>
          <a:bodyPr rtlCol="0"/>
          <a:lstStyle>
            <a:lvl1pPr marL="0" indent="0">
              <a:buNone/>
              <a:defRPr sz="1800"/>
            </a:lvl1pPr>
          </a:lstStyle>
          <a:p>
            <a:pPr lvl="0" rtl="0"/>
            <a:r>
              <a:rPr lang="pt-BR" noProof="0"/>
              <a:t>Clique para editar o texto Mestre</a:t>
            </a:r>
          </a:p>
        </p:txBody>
      </p:sp>
      <p:sp>
        <p:nvSpPr>
          <p:cNvPr id="6" name="Espaço Reservado para o Número do Slide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rtlCol="0"/>
          <a:lstStyle/>
          <a:p>
            <a:pPr rtl="0"/>
            <a:fld id="{A65A5C87-DF58-40C8-B092-1DE63DB4547E}" type="slidenum">
              <a:rPr lang="pt-BR" noProof="0" smtClean="0"/>
              <a:t>‹nº›</a:t>
            </a:fld>
            <a:endParaRPr lang="pt-BR" noProof="0"/>
          </a:p>
        </p:txBody>
      </p:sp>
      <p:sp>
        <p:nvSpPr>
          <p:cNvPr id="7" name="Retângulo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Espaço Reservado para Imagem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rtlCol="0" anchor="ctr"/>
          <a:lstStyle>
            <a:lvl1pPr algn="ctr">
              <a:buNone/>
              <a:defRPr/>
            </a:lvl1pPr>
          </a:lstStyle>
          <a:p>
            <a:pPr rtl="0"/>
            <a:endParaRPr lang="pt-BR" noProof="0"/>
          </a:p>
        </p:txBody>
      </p:sp>
      <p:sp>
        <p:nvSpPr>
          <p:cNvPr id="10" name="Espaço Reservado para Imagem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rtlCol="0" anchor="ctr"/>
          <a:lstStyle>
            <a:lvl1pPr algn="ctr">
              <a:buNone/>
              <a:defRPr/>
            </a:lvl1pPr>
          </a:lstStyle>
          <a:p>
            <a:pPr rtl="0"/>
            <a:endParaRPr lang="pt-BR" noProof="0"/>
          </a:p>
        </p:txBody>
      </p:sp>
      <p:sp>
        <p:nvSpPr>
          <p:cNvPr id="8" name="Retângulo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useBgFill="1">
        <p:nvSpPr>
          <p:cNvPr id="7" name="Retângulo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B8E44900-E8BF-4B12-8BCB-41076E2B68C7}"/>
              </a:ext>
            </a:extLst>
          </p:cNvPr>
          <p:cNvSpPr>
            <a:spLocks noGrp="1"/>
          </p:cNvSpPr>
          <p:nvPr>
            <p:ph type="title" hasCustomPrompt="1"/>
          </p:nvPr>
        </p:nvSpPr>
        <p:spPr>
          <a:xfrm>
            <a:off x="1078992" y="1938528"/>
            <a:ext cx="7013448" cy="2990088"/>
          </a:xfrm>
        </p:spPr>
        <p:txBody>
          <a:bodyPr rtlCol="0" anchor="ctr">
            <a:normAutofit/>
          </a:bodyPr>
          <a:lstStyle>
            <a:lvl1pPr>
              <a:defRPr sz="5400"/>
            </a:lvl1pPr>
          </a:lstStyle>
          <a:p>
            <a:pPr rtl="0"/>
            <a:r>
              <a:rPr lang="pt-BR" noProof="0"/>
              <a:t>Clique para editar o estilo de título Mestre</a:t>
            </a:r>
          </a:p>
        </p:txBody>
      </p:sp>
      <p:sp>
        <p:nvSpPr>
          <p:cNvPr id="3" name="Espaço Reservado para Texto 2">
            <a:extLst>
              <a:ext uri="{FF2B5EF4-FFF2-40B4-BE49-F238E27FC236}">
                <a16:creationId xmlns:a16="http://schemas.microsoft.com/office/drawing/2014/main" id="{917741F9-B00F-4463-A257-6B66DABD9B4E}"/>
              </a:ext>
            </a:extLst>
          </p:cNvPr>
          <p:cNvSpPr>
            <a:spLocks noGrp="1"/>
          </p:cNvSpPr>
          <p:nvPr>
            <p:ph type="body" idx="1" hasCustomPrompt="1"/>
          </p:nvPr>
        </p:nvSpPr>
        <p:spPr>
          <a:xfrm>
            <a:off x="8613648" y="1938528"/>
            <a:ext cx="2688336" cy="2990088"/>
          </a:xfrm>
          <a:solidFill>
            <a:schemeClr val="accent1"/>
          </a:solidFill>
        </p:spPr>
        <p:txBody>
          <a:bodyPr rtlCol="0"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t-BR" noProof="0"/>
              <a:t>Clique para editar o texto Mestre</a:t>
            </a:r>
          </a:p>
        </p:txBody>
      </p:sp>
      <p:sp>
        <p:nvSpPr>
          <p:cNvPr id="12" name="Retângulo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tângulo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useBgFill="1">
        <p:nvSpPr>
          <p:cNvPr id="8" name="Retângulo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tângulo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48D358CF-0758-490A-A084-C46443B9ABE8}"/>
              </a:ext>
            </a:extLst>
          </p:cNvPr>
          <p:cNvSpPr>
            <a:spLocks noGrp="1"/>
          </p:cNvSpPr>
          <p:nvPr>
            <p:ph type="title" hasCustomPrompt="1"/>
          </p:nvPr>
        </p:nvSpPr>
        <p:spPr>
          <a:xfrm>
            <a:off x="1115568" y="548640"/>
            <a:ext cx="10168128" cy="1179576"/>
          </a:xfrm>
        </p:spPr>
        <p:txBody>
          <a:bodyPr rtlCol="0">
            <a:normAutofit/>
          </a:bodyPr>
          <a:lstStyle>
            <a:lvl1pPr>
              <a:defRPr sz="4000"/>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21671183-B3CE-4F45-92FB-98290CA0E2CA}"/>
              </a:ext>
            </a:extLst>
          </p:cNvPr>
          <p:cNvSpPr>
            <a:spLocks noGrp="1"/>
          </p:cNvSpPr>
          <p:nvPr>
            <p:ph idx="1" hasCustomPrompt="1"/>
          </p:nvPr>
        </p:nvSpPr>
        <p:spPr>
          <a:xfrm>
            <a:off x="1115568" y="2478024"/>
            <a:ext cx="10168128" cy="3694176"/>
          </a:xfrm>
        </p:spPr>
        <p:txBody>
          <a:bodyPr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 name="Espaço Reservado para Rodapé 4">
            <a:extLst>
              <a:ext uri="{FF2B5EF4-FFF2-40B4-BE49-F238E27FC236}">
                <a16:creationId xmlns:a16="http://schemas.microsoft.com/office/drawing/2014/main" id="{36747CE3-4890-4BC1-94DB-5D49D02C9933}"/>
              </a:ext>
            </a:extLst>
          </p:cNvPr>
          <p:cNvSpPr>
            <a:spLocks noGrp="1"/>
          </p:cNvSpPr>
          <p:nvPr>
            <p:ph type="ftr" sz="quarter" idx="11"/>
          </p:nvPr>
        </p:nvSpPr>
        <p:spPr/>
        <p:txBody>
          <a:bodyPr rtlCol="0"/>
          <a:lstStyle/>
          <a:p>
            <a:pPr rtl="0"/>
            <a:r>
              <a:rPr lang="pt-BR" noProof="0"/>
              <a:t>Título da Apresentação</a:t>
            </a:r>
          </a:p>
        </p:txBody>
      </p:sp>
      <p:sp>
        <p:nvSpPr>
          <p:cNvPr id="6" name="Espaço reservado para o número do slide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rtlCol="0"/>
          <a:lstStyle/>
          <a:p>
            <a:pPr rtl="0"/>
            <a:fld id="{A65A5C87-DF58-40C8-B092-1DE63DB4547E}" type="slidenum">
              <a:rPr lang="pt-BR" noProof="0" smtClean="0"/>
              <a:t>‹nº›</a:t>
            </a:fld>
            <a:endParaRPr lang="pt-BR" noProof="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Cit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E44900-E8BF-4B12-8BCB-41076E2B68C7}"/>
              </a:ext>
            </a:extLst>
          </p:cNvPr>
          <p:cNvSpPr>
            <a:spLocks noGrp="1"/>
          </p:cNvSpPr>
          <p:nvPr>
            <p:ph type="title" hasCustomPrompt="1"/>
          </p:nvPr>
        </p:nvSpPr>
        <p:spPr>
          <a:xfrm>
            <a:off x="557784" y="640080"/>
            <a:ext cx="10890504" cy="4114800"/>
          </a:xfrm>
        </p:spPr>
        <p:txBody>
          <a:bodyPr rtlCol="0" anchor="ctr">
            <a:normAutofit/>
          </a:bodyPr>
          <a:lstStyle>
            <a:lvl1pPr algn="ctr">
              <a:defRPr sz="4800"/>
            </a:lvl1pPr>
          </a:lstStyle>
          <a:p>
            <a:pPr rtl="0"/>
            <a:r>
              <a:rPr lang="pt-BR" noProof="0"/>
              <a:t>Clique para editar o estilo de título Mestre</a:t>
            </a:r>
          </a:p>
        </p:txBody>
      </p:sp>
      <p:sp useBgFill="1">
        <p:nvSpPr>
          <p:cNvPr id="4" name="Retângulo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tângulo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ço Reservado para Texto 2">
            <a:extLst>
              <a:ext uri="{FF2B5EF4-FFF2-40B4-BE49-F238E27FC236}">
                <a16:creationId xmlns:a16="http://schemas.microsoft.com/office/drawing/2014/main" id="{917741F9-B00F-4463-A257-6B66DABD9B4E}"/>
              </a:ext>
            </a:extLst>
          </p:cNvPr>
          <p:cNvSpPr>
            <a:spLocks noGrp="1"/>
          </p:cNvSpPr>
          <p:nvPr>
            <p:ph type="body" idx="1" hasCustomPrompt="1"/>
          </p:nvPr>
        </p:nvSpPr>
        <p:spPr>
          <a:xfrm>
            <a:off x="841248" y="5102352"/>
            <a:ext cx="10607040" cy="585216"/>
          </a:xfrm>
          <a:solidFill>
            <a:schemeClr val="accent1"/>
          </a:solidFill>
        </p:spPr>
        <p:txBody>
          <a:bodyPr rtlCol="0"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t-BR" noProof="0"/>
              <a:t>Clique para editar o texto Mestre</a:t>
            </a:r>
          </a:p>
        </p:txBody>
      </p:sp>
      <p:sp>
        <p:nvSpPr>
          <p:cNvPr id="10" name="Espaço Reservado para Rodapé 9">
            <a:extLst>
              <a:ext uri="{FF2B5EF4-FFF2-40B4-BE49-F238E27FC236}">
                <a16:creationId xmlns:a16="http://schemas.microsoft.com/office/drawing/2014/main" id="{20957ADB-410A-48BE-AA95-3A708314B02A}"/>
              </a:ext>
            </a:extLst>
          </p:cNvPr>
          <p:cNvSpPr>
            <a:spLocks noGrp="1"/>
          </p:cNvSpPr>
          <p:nvPr>
            <p:ph type="ftr" sz="quarter" idx="11"/>
          </p:nvPr>
        </p:nvSpPr>
        <p:spPr/>
        <p:txBody>
          <a:bodyPr rtlCol="0"/>
          <a:lstStyle/>
          <a:p>
            <a:pPr rtl="0"/>
            <a:r>
              <a:rPr lang="pt-BR" noProof="0"/>
              <a:t>Título da Apresentação</a:t>
            </a:r>
          </a:p>
        </p:txBody>
      </p:sp>
      <p:sp>
        <p:nvSpPr>
          <p:cNvPr id="11" name="Espaço Reservado para o Número do Slide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rtlCol="0"/>
          <a:lstStyle/>
          <a:p>
            <a:pPr rtl="0"/>
            <a:fld id="{A65A5C87-DF58-40C8-B092-1DE63DB4547E}" type="slidenum">
              <a:rPr lang="pt-BR" noProof="0" smtClean="0"/>
              <a:t>‹nº›</a:t>
            </a:fld>
            <a:endParaRPr lang="pt-BR" noProof="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quipe">
    <p:spTree>
      <p:nvGrpSpPr>
        <p:cNvPr id="1" name=""/>
        <p:cNvGrpSpPr/>
        <p:nvPr/>
      </p:nvGrpSpPr>
      <p:grpSpPr>
        <a:xfrm>
          <a:off x="0" y="0"/>
          <a:ext cx="0" cy="0"/>
          <a:chOff x="0" y="0"/>
          <a:chExt cx="0" cy="0"/>
        </a:xfrm>
      </p:grpSpPr>
      <p:sp useBgFill="1">
        <p:nvSpPr>
          <p:cNvPr id="9" name="Retângulo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Espaço Reservado para Imagem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rtlCol="0" anchor="ctr"/>
          <a:lstStyle>
            <a:lvl1pPr algn="ctr">
              <a:buNone/>
              <a:defRPr/>
            </a:lvl1pPr>
          </a:lstStyle>
          <a:p>
            <a:pPr rtl="0"/>
            <a:r>
              <a:rPr lang="pt-BR" noProof="0"/>
              <a:t>Imagem</a:t>
            </a:r>
          </a:p>
        </p:txBody>
      </p:sp>
      <p:sp>
        <p:nvSpPr>
          <p:cNvPr id="10" name="Espaço Reservado para Imagem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rtlCol="0" anchor="ctr"/>
          <a:lstStyle>
            <a:lvl1pPr algn="ctr">
              <a:buNone/>
              <a:defRPr/>
            </a:lvl1pPr>
          </a:lstStyle>
          <a:p>
            <a:pPr rtl="0"/>
            <a:r>
              <a:rPr lang="pt-BR" noProof="0"/>
              <a:t>Imagem</a:t>
            </a:r>
          </a:p>
        </p:txBody>
      </p:sp>
      <p:sp>
        <p:nvSpPr>
          <p:cNvPr id="16" name="Espaço Reservado para Imagem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rtlCol="0" anchor="ctr"/>
          <a:lstStyle>
            <a:lvl1pPr algn="ctr">
              <a:buNone/>
              <a:defRPr/>
            </a:lvl1pPr>
          </a:lstStyle>
          <a:p>
            <a:pPr rtl="0"/>
            <a:r>
              <a:rPr lang="pt-BR" noProof="0"/>
              <a:t>Imagem</a:t>
            </a:r>
          </a:p>
        </p:txBody>
      </p:sp>
      <p:sp>
        <p:nvSpPr>
          <p:cNvPr id="27" name="Retângulo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ítulo 1">
            <a:extLst>
              <a:ext uri="{FF2B5EF4-FFF2-40B4-BE49-F238E27FC236}">
                <a16:creationId xmlns:a16="http://schemas.microsoft.com/office/drawing/2014/main" id="{9EDC39EC-C00D-4DE8-8828-E0E5AD579F19}"/>
              </a:ext>
            </a:extLst>
          </p:cNvPr>
          <p:cNvSpPr>
            <a:spLocks noGrp="1"/>
          </p:cNvSpPr>
          <p:nvPr>
            <p:ph type="title" hasCustomPrompt="1"/>
          </p:nvPr>
        </p:nvSpPr>
        <p:spPr>
          <a:xfrm>
            <a:off x="1115568" y="548640"/>
            <a:ext cx="10168128" cy="1179576"/>
          </a:xfrm>
        </p:spPr>
        <p:txBody>
          <a:bodyPr rtlCol="0">
            <a:normAutofit/>
          </a:bodyPr>
          <a:lstStyle>
            <a:lvl1pPr>
              <a:defRPr sz="4000"/>
            </a:lvl1pPr>
          </a:lstStyle>
          <a:p>
            <a:pPr rtl="0"/>
            <a:r>
              <a:rPr lang="pt-BR" noProof="0"/>
              <a:t>Clique para editar o estilo de título Mestre</a:t>
            </a:r>
          </a:p>
        </p:txBody>
      </p:sp>
      <p:sp>
        <p:nvSpPr>
          <p:cNvPr id="32" name="Espaço Reservado para Imagem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rtlCol="0" anchor="ctr"/>
          <a:lstStyle>
            <a:lvl1pPr algn="ctr">
              <a:buNone/>
              <a:defRPr/>
            </a:lvl1pPr>
          </a:lstStyle>
          <a:p>
            <a:pPr rtl="0"/>
            <a:r>
              <a:rPr lang="pt-BR" noProof="0"/>
              <a:t>Imagem</a:t>
            </a:r>
          </a:p>
        </p:txBody>
      </p:sp>
      <p:sp>
        <p:nvSpPr>
          <p:cNvPr id="33" name="Espaço Reservado para Imagem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rtlCol="0" anchor="ctr"/>
          <a:lstStyle>
            <a:lvl1pPr algn="ctr">
              <a:buNone/>
              <a:defRPr/>
            </a:lvl1pPr>
          </a:lstStyle>
          <a:p>
            <a:pPr rtl="0"/>
            <a:r>
              <a:rPr lang="pt-BR" noProof="0"/>
              <a:t>Imagem</a:t>
            </a:r>
          </a:p>
        </p:txBody>
      </p:sp>
      <p:sp>
        <p:nvSpPr>
          <p:cNvPr id="12" name="Espaço Reservado para Rodapé 11">
            <a:extLst>
              <a:ext uri="{FF2B5EF4-FFF2-40B4-BE49-F238E27FC236}">
                <a16:creationId xmlns:a16="http://schemas.microsoft.com/office/drawing/2014/main" id="{D0281C10-EAAA-4F45-8CC9-87F9F9116C21}"/>
              </a:ext>
            </a:extLst>
          </p:cNvPr>
          <p:cNvSpPr>
            <a:spLocks noGrp="1"/>
          </p:cNvSpPr>
          <p:nvPr>
            <p:ph type="ftr" sz="quarter" idx="33"/>
          </p:nvPr>
        </p:nvSpPr>
        <p:spPr/>
        <p:txBody>
          <a:bodyPr rtlCol="0"/>
          <a:lstStyle/>
          <a:p>
            <a:pPr rtl="0"/>
            <a:r>
              <a:rPr lang="pt-BR" noProof="0"/>
              <a:t>Título da Apresentação</a:t>
            </a:r>
          </a:p>
        </p:txBody>
      </p:sp>
      <p:sp>
        <p:nvSpPr>
          <p:cNvPr id="13" name="Espaço Reservado para o Número do Slide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rtlCol="0"/>
          <a:lstStyle/>
          <a:p>
            <a:pPr rtl="0"/>
            <a:fld id="{A65A5C87-DF58-40C8-B092-1DE63DB4547E}" type="slidenum">
              <a:rPr lang="pt-BR" noProof="0" smtClean="0"/>
              <a:t>‹nº›</a:t>
            </a:fld>
            <a:endParaRPr lang="pt-BR" noProof="0"/>
          </a:p>
        </p:txBody>
      </p:sp>
      <p:sp>
        <p:nvSpPr>
          <p:cNvPr id="37" name="Espaço Reservado para Texto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rtlCol="0"/>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rtl="0"/>
            <a:r>
              <a:rPr lang="pt-BR" noProof="0"/>
              <a:t>Nome</a:t>
            </a:r>
          </a:p>
          <a:p>
            <a:pPr lvl="1" rtl="0"/>
            <a:r>
              <a:rPr lang="pt-BR" noProof="0"/>
              <a:t>Título</a:t>
            </a:r>
          </a:p>
        </p:txBody>
      </p:sp>
      <p:sp>
        <p:nvSpPr>
          <p:cNvPr id="38" name="Espaço Reservado para Texto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rtlCol="0"/>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rtl="0"/>
            <a:r>
              <a:rPr lang="pt-BR" noProof="0"/>
              <a:t>Nome</a:t>
            </a:r>
          </a:p>
          <a:p>
            <a:pPr lvl="1" rtl="0"/>
            <a:r>
              <a:rPr lang="pt-BR" noProof="0"/>
              <a:t>Título</a:t>
            </a:r>
          </a:p>
        </p:txBody>
      </p:sp>
      <p:sp>
        <p:nvSpPr>
          <p:cNvPr id="39" name="Espaço Reservado para Texto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rtlCol="0"/>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rtl="0"/>
            <a:r>
              <a:rPr lang="pt-BR" noProof="0" dirty="0"/>
              <a:t>Nome</a:t>
            </a:r>
          </a:p>
          <a:p>
            <a:pPr marL="0" marR="0" lvl="1"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pt-BR" dirty="0">
                <a:effectLst/>
              </a:rPr>
              <a:t>Título</a:t>
            </a:r>
            <a:endParaRPr lang="ja-JP" dirty="0">
              <a:effectLst/>
            </a:endParaRPr>
          </a:p>
          <a:p>
            <a:pPr lvl="1" rtl="0"/>
            <a:endParaRPr lang="pt-BR" noProof="0" dirty="0"/>
          </a:p>
        </p:txBody>
      </p:sp>
      <p:sp>
        <p:nvSpPr>
          <p:cNvPr id="40" name="Espaço Reservado para Texto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rtlCol="0"/>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rtl="0"/>
            <a:r>
              <a:rPr lang="pt-BR" noProof="0"/>
              <a:t>Nome</a:t>
            </a:r>
          </a:p>
          <a:p>
            <a:pPr lvl="1" rtl="0"/>
            <a:r>
              <a:rPr lang="pt-BR" noProof="0"/>
              <a:t>Título</a:t>
            </a:r>
          </a:p>
        </p:txBody>
      </p:sp>
      <p:sp>
        <p:nvSpPr>
          <p:cNvPr id="41" name="Espaço Reservado para Texto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rtlCol="0"/>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rtl="0"/>
            <a:r>
              <a:rPr lang="pt-BR" noProof="0"/>
              <a:t>Nome</a:t>
            </a:r>
          </a:p>
          <a:p>
            <a:pPr lvl="1" rtl="0"/>
            <a:r>
              <a:rPr lang="pt-BR" noProof="0"/>
              <a:t>Título</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useBgFill="1">
        <p:nvSpPr>
          <p:cNvPr id="11" name="Retângulo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tângulo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rtlCol="0">
            <a:normAutofit/>
          </a:bodyPr>
          <a:lstStyle>
            <a:lvl1pPr>
              <a:defRPr sz="4000"/>
            </a:lvl1pPr>
          </a:lstStyle>
          <a:p>
            <a:pPr rtl="0"/>
            <a:r>
              <a:rPr lang="pt-BR" noProof="0"/>
              <a:t>Clique para editar o título Mestre</a:t>
            </a:r>
          </a:p>
        </p:txBody>
      </p:sp>
      <p:sp>
        <p:nvSpPr>
          <p:cNvPr id="3" name="Espaço Reservado para Texto 2">
            <a:extLst>
              <a:ext uri="{FF2B5EF4-FFF2-40B4-BE49-F238E27FC236}">
                <a16:creationId xmlns:a16="http://schemas.microsoft.com/office/drawing/2014/main" id="{AAAE0554-8BEE-4BF6-9519-51B8475D35E1}"/>
              </a:ext>
            </a:extLst>
          </p:cNvPr>
          <p:cNvSpPr>
            <a:spLocks noGrp="1"/>
          </p:cNvSpPr>
          <p:nvPr>
            <p:ph type="body" idx="1" hasCustomPrompt="1"/>
          </p:nvPr>
        </p:nvSpPr>
        <p:spPr>
          <a:xfrm>
            <a:off x="1115568" y="2372650"/>
            <a:ext cx="4937760" cy="823912"/>
          </a:xfrm>
        </p:spPr>
        <p:txBody>
          <a:bodyPr rtlCol="0"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4" name="Espaço reservado para conteúdo 3">
            <a:extLst>
              <a:ext uri="{FF2B5EF4-FFF2-40B4-BE49-F238E27FC236}">
                <a16:creationId xmlns:a16="http://schemas.microsoft.com/office/drawing/2014/main" id="{FD4A358D-C930-48E0-B372-06A826B74C47}"/>
              </a:ext>
            </a:extLst>
          </p:cNvPr>
          <p:cNvSpPr>
            <a:spLocks noGrp="1"/>
          </p:cNvSpPr>
          <p:nvPr>
            <p:ph sz="half" idx="2" hasCustomPrompt="1"/>
          </p:nvPr>
        </p:nvSpPr>
        <p:spPr>
          <a:xfrm>
            <a:off x="1115568" y="3203688"/>
            <a:ext cx="4937760" cy="2968512"/>
          </a:xfrm>
        </p:spPr>
        <p:txBody>
          <a:bodyPr rtlCol="0"/>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 name="Espaço reservado para texto 4">
            <a:extLst>
              <a:ext uri="{FF2B5EF4-FFF2-40B4-BE49-F238E27FC236}">
                <a16:creationId xmlns:a16="http://schemas.microsoft.com/office/drawing/2014/main" id="{83B6615E-4966-4150-83B6-C47591B36383}"/>
              </a:ext>
            </a:extLst>
          </p:cNvPr>
          <p:cNvSpPr>
            <a:spLocks noGrp="1"/>
          </p:cNvSpPr>
          <p:nvPr>
            <p:ph type="body" sz="quarter" idx="3" hasCustomPrompt="1"/>
          </p:nvPr>
        </p:nvSpPr>
        <p:spPr>
          <a:xfrm>
            <a:off x="6345936" y="2372650"/>
            <a:ext cx="4937760" cy="823912"/>
          </a:xfrm>
        </p:spPr>
        <p:txBody>
          <a:bodyPr rtlCol="0"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6" name="Espaço reservado para conteúdo 5">
            <a:extLst>
              <a:ext uri="{FF2B5EF4-FFF2-40B4-BE49-F238E27FC236}">
                <a16:creationId xmlns:a16="http://schemas.microsoft.com/office/drawing/2014/main" id="{BD409F6B-C17B-4B4F-9F35-5068BDC4E2FD}"/>
              </a:ext>
            </a:extLst>
          </p:cNvPr>
          <p:cNvSpPr>
            <a:spLocks noGrp="1"/>
          </p:cNvSpPr>
          <p:nvPr>
            <p:ph sz="quarter" idx="4" hasCustomPrompt="1"/>
          </p:nvPr>
        </p:nvSpPr>
        <p:spPr>
          <a:xfrm>
            <a:off x="6345936" y="3203687"/>
            <a:ext cx="4937760" cy="2968511"/>
          </a:xfrm>
        </p:spPr>
        <p:txBody>
          <a:bodyPr rtlCol="0"/>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8" name="Espaço Reservado para Rodapé 7">
            <a:extLst>
              <a:ext uri="{FF2B5EF4-FFF2-40B4-BE49-F238E27FC236}">
                <a16:creationId xmlns:a16="http://schemas.microsoft.com/office/drawing/2014/main" id="{69C5E5FA-26A9-467C-93E3-8476142D1D46}"/>
              </a:ext>
            </a:extLst>
          </p:cNvPr>
          <p:cNvSpPr>
            <a:spLocks noGrp="1"/>
          </p:cNvSpPr>
          <p:nvPr>
            <p:ph type="ftr" sz="quarter" idx="11"/>
          </p:nvPr>
        </p:nvSpPr>
        <p:spPr/>
        <p:txBody>
          <a:bodyPr rtlCol="0"/>
          <a:lstStyle/>
          <a:p>
            <a:pPr rtl="0"/>
            <a:r>
              <a:rPr lang="pt-BR" noProof="0"/>
              <a:t>Título da Apresentação</a:t>
            </a:r>
          </a:p>
        </p:txBody>
      </p:sp>
      <p:sp>
        <p:nvSpPr>
          <p:cNvPr id="9" name="Espaço reservado para o número do slide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rtlCol="0"/>
          <a:lstStyle/>
          <a:p>
            <a:pPr rtl="0"/>
            <a:fld id="{A65A5C87-DF58-40C8-B092-1DE63DB4547E}" type="slidenum">
              <a:rPr lang="pt-BR" noProof="0" smtClean="0"/>
              <a:t>‹nº›</a:t>
            </a:fld>
            <a:endParaRPr lang="pt-BR" noProof="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luna de comparação 3">
    <p:spTree>
      <p:nvGrpSpPr>
        <p:cNvPr id="1" name=""/>
        <p:cNvGrpSpPr/>
        <p:nvPr/>
      </p:nvGrpSpPr>
      <p:grpSpPr>
        <a:xfrm>
          <a:off x="0" y="0"/>
          <a:ext cx="0" cy="0"/>
          <a:chOff x="0" y="0"/>
          <a:chExt cx="0" cy="0"/>
        </a:xfrm>
      </p:grpSpPr>
      <p:sp useBgFill="1">
        <p:nvSpPr>
          <p:cNvPr id="11" name="Retângulo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tângulo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rtlCol="0">
            <a:normAutofit/>
          </a:bodyPr>
          <a:lstStyle>
            <a:lvl1pPr>
              <a:defRPr sz="4000"/>
            </a:lvl1pPr>
          </a:lstStyle>
          <a:p>
            <a:pPr rtl="0"/>
            <a:r>
              <a:rPr lang="pt-BR" noProof="0"/>
              <a:t>Clique para editar o título Mestre</a:t>
            </a:r>
          </a:p>
        </p:txBody>
      </p:sp>
      <p:sp>
        <p:nvSpPr>
          <p:cNvPr id="3" name="Espaço Reservado para Texto 2">
            <a:extLst>
              <a:ext uri="{FF2B5EF4-FFF2-40B4-BE49-F238E27FC236}">
                <a16:creationId xmlns:a16="http://schemas.microsoft.com/office/drawing/2014/main" id="{AAAE0554-8BEE-4BF6-9519-51B8475D35E1}"/>
              </a:ext>
            </a:extLst>
          </p:cNvPr>
          <p:cNvSpPr>
            <a:spLocks noGrp="1"/>
          </p:cNvSpPr>
          <p:nvPr>
            <p:ph type="body" idx="1" hasCustomPrompt="1"/>
          </p:nvPr>
        </p:nvSpPr>
        <p:spPr>
          <a:xfrm>
            <a:off x="576072" y="2372650"/>
            <a:ext cx="3291840" cy="823912"/>
          </a:xfrm>
        </p:spPr>
        <p:txBody>
          <a:bodyPr rtlCol="0"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4" name="Espaço reservado para conteúdo 3">
            <a:extLst>
              <a:ext uri="{FF2B5EF4-FFF2-40B4-BE49-F238E27FC236}">
                <a16:creationId xmlns:a16="http://schemas.microsoft.com/office/drawing/2014/main" id="{FD4A358D-C930-48E0-B372-06A826B74C47}"/>
              </a:ext>
            </a:extLst>
          </p:cNvPr>
          <p:cNvSpPr>
            <a:spLocks noGrp="1"/>
          </p:cNvSpPr>
          <p:nvPr>
            <p:ph sz="half" idx="2" hasCustomPrompt="1"/>
          </p:nvPr>
        </p:nvSpPr>
        <p:spPr>
          <a:xfrm>
            <a:off x="576072" y="3203688"/>
            <a:ext cx="3291840" cy="2968512"/>
          </a:xfrm>
        </p:spPr>
        <p:txBody>
          <a:bodyPr rtlCol="0"/>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 name="Espaço reservado para texto 4">
            <a:extLst>
              <a:ext uri="{FF2B5EF4-FFF2-40B4-BE49-F238E27FC236}">
                <a16:creationId xmlns:a16="http://schemas.microsoft.com/office/drawing/2014/main" id="{83B6615E-4966-4150-83B6-C47591B36383}"/>
              </a:ext>
            </a:extLst>
          </p:cNvPr>
          <p:cNvSpPr>
            <a:spLocks noGrp="1"/>
          </p:cNvSpPr>
          <p:nvPr>
            <p:ph type="body" sz="quarter" idx="3" hasCustomPrompt="1"/>
          </p:nvPr>
        </p:nvSpPr>
        <p:spPr>
          <a:xfrm>
            <a:off x="4507992" y="2372650"/>
            <a:ext cx="3291840" cy="823912"/>
          </a:xfrm>
        </p:spPr>
        <p:txBody>
          <a:bodyPr rtlCol="0"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6" name="Espaço reservado para conteúdo 5">
            <a:extLst>
              <a:ext uri="{FF2B5EF4-FFF2-40B4-BE49-F238E27FC236}">
                <a16:creationId xmlns:a16="http://schemas.microsoft.com/office/drawing/2014/main" id="{BD409F6B-C17B-4B4F-9F35-5068BDC4E2FD}"/>
              </a:ext>
            </a:extLst>
          </p:cNvPr>
          <p:cNvSpPr>
            <a:spLocks noGrp="1"/>
          </p:cNvSpPr>
          <p:nvPr>
            <p:ph sz="quarter" idx="4" hasCustomPrompt="1"/>
          </p:nvPr>
        </p:nvSpPr>
        <p:spPr>
          <a:xfrm>
            <a:off x="4507992" y="3203687"/>
            <a:ext cx="3291840" cy="2968511"/>
          </a:xfrm>
        </p:spPr>
        <p:txBody>
          <a:bodyPr rtlCol="0"/>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8" name="Espaço Reservado para Rodapé 7">
            <a:extLst>
              <a:ext uri="{FF2B5EF4-FFF2-40B4-BE49-F238E27FC236}">
                <a16:creationId xmlns:a16="http://schemas.microsoft.com/office/drawing/2014/main" id="{69C5E5FA-26A9-467C-93E3-8476142D1D46}"/>
              </a:ext>
            </a:extLst>
          </p:cNvPr>
          <p:cNvSpPr>
            <a:spLocks noGrp="1"/>
          </p:cNvSpPr>
          <p:nvPr>
            <p:ph type="ftr" sz="quarter" idx="11"/>
          </p:nvPr>
        </p:nvSpPr>
        <p:spPr/>
        <p:txBody>
          <a:bodyPr rtlCol="0"/>
          <a:lstStyle/>
          <a:p>
            <a:pPr rtl="0"/>
            <a:r>
              <a:rPr lang="pt-BR" noProof="0"/>
              <a:t>Título da Apresentação</a:t>
            </a:r>
          </a:p>
        </p:txBody>
      </p:sp>
      <p:sp>
        <p:nvSpPr>
          <p:cNvPr id="9" name="Espaço reservado para o número do slide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rtlCol="0"/>
          <a:lstStyle/>
          <a:p>
            <a:pPr rtl="0"/>
            <a:fld id="{A65A5C87-DF58-40C8-B092-1DE63DB4547E}" type="slidenum">
              <a:rPr lang="pt-BR" noProof="0" smtClean="0"/>
              <a:t>‹nº›</a:t>
            </a:fld>
            <a:endParaRPr lang="pt-BR" noProof="0"/>
          </a:p>
        </p:txBody>
      </p:sp>
      <p:sp>
        <p:nvSpPr>
          <p:cNvPr id="14" name="Espaço reservado para texto 4">
            <a:extLst>
              <a:ext uri="{FF2B5EF4-FFF2-40B4-BE49-F238E27FC236}">
                <a16:creationId xmlns:a16="http://schemas.microsoft.com/office/drawing/2014/main" id="{CE04853A-B5A7-418B-B49F-E718136614E0}"/>
              </a:ext>
            </a:extLst>
          </p:cNvPr>
          <p:cNvSpPr>
            <a:spLocks noGrp="1"/>
          </p:cNvSpPr>
          <p:nvPr>
            <p:ph type="body" sz="quarter" idx="13" hasCustomPrompt="1"/>
          </p:nvPr>
        </p:nvSpPr>
        <p:spPr>
          <a:xfrm>
            <a:off x="8439912" y="2372650"/>
            <a:ext cx="3291840" cy="823912"/>
          </a:xfrm>
        </p:spPr>
        <p:txBody>
          <a:bodyPr rtlCol="0"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16" name="Espaço reservado para conteúdo 5">
            <a:extLst>
              <a:ext uri="{FF2B5EF4-FFF2-40B4-BE49-F238E27FC236}">
                <a16:creationId xmlns:a16="http://schemas.microsoft.com/office/drawing/2014/main" id="{D08E5547-BBB9-4D87-A012-6BC6B1330861}"/>
              </a:ext>
            </a:extLst>
          </p:cNvPr>
          <p:cNvSpPr>
            <a:spLocks noGrp="1"/>
          </p:cNvSpPr>
          <p:nvPr>
            <p:ph sz="quarter" idx="14" hasCustomPrompt="1"/>
          </p:nvPr>
        </p:nvSpPr>
        <p:spPr>
          <a:xfrm>
            <a:off x="8439912" y="3203687"/>
            <a:ext cx="3291840" cy="2968511"/>
          </a:xfrm>
        </p:spPr>
        <p:txBody>
          <a:bodyPr rtlCol="0"/>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pt-BR" noProof="0"/>
              <a:t>Clique para editar o estilo de título Mestre</a:t>
            </a:r>
          </a:p>
        </p:txBody>
      </p:sp>
      <p:sp>
        <p:nvSpPr>
          <p:cNvPr id="3" name="Espaço Reservado para Texto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pt-BR" noProof="0"/>
              <a:t>4/9/20XX</a:t>
            </a:r>
          </a:p>
        </p:txBody>
      </p:sp>
      <p:sp>
        <p:nvSpPr>
          <p:cNvPr id="5" name="Espaço Reservado para Rodapé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pt-BR" noProof="0"/>
              <a:t>Título da Apresentação</a:t>
            </a:r>
          </a:p>
        </p:txBody>
      </p:sp>
      <p:sp>
        <p:nvSpPr>
          <p:cNvPr id="6" name="Espaço Reservado para o Número do Slide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65A5C87-DF58-40C8-B092-1DE63DB4547E}" type="slidenum">
              <a:rPr lang="pt-BR" noProof="0" smtClean="0"/>
              <a:t>‹nº›</a:t>
            </a:fld>
            <a:endParaRPr lang="pt-BR" noProof="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package" Target="../embeddings/Microsoft_Excel_Worksheet1.xlsx"/><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1.png"/><Relationship Id="rId7" Type="http://schemas.openxmlformats.org/officeDocument/2006/relationships/package" Target="../embeddings/Microsoft_Excel_Worksheet2.xlsx"/><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29.png"/></Relationships>
</file>

<file path=ppt/slides/_rels/slide1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png"/><Relationship Id="rId7"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emf"/><Relationship Id="rId4" Type="http://schemas.openxmlformats.org/officeDocument/2006/relationships/package" Target="../embeddings/Microsoft_Excel_Worksheet3.xlsx"/></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5.emf"/><Relationship Id="rId5" Type="http://schemas.openxmlformats.org/officeDocument/2006/relationships/package" Target="../embeddings/Microsoft_Excel_Worksheet4.xlsx"/><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1.png"/><Relationship Id="rId7" Type="http://schemas.openxmlformats.org/officeDocument/2006/relationships/package" Target="../embeddings/Microsoft_Excel_Worksheet.xlsx"/><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emf"/><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0D9D20-B4BB-42AA-8DDD-68CC9F1D95DB}"/>
              </a:ext>
            </a:extLst>
          </p:cNvPr>
          <p:cNvSpPr>
            <a:spLocks noGrp="1"/>
          </p:cNvSpPr>
          <p:nvPr>
            <p:ph type="ctrTitle"/>
          </p:nvPr>
        </p:nvSpPr>
        <p:spPr>
          <a:xfrm>
            <a:off x="1762291" y="2084285"/>
            <a:ext cx="8586216" cy="1863657"/>
          </a:xfrm>
        </p:spPr>
        <p:txBody>
          <a:bodyPr vert="horz" lIns="91440" tIns="45720" rIns="91440" bIns="45720" rtlCol="0" anchor="ctr">
            <a:noAutofit/>
          </a:bodyPr>
          <a:lstStyle/>
          <a:p>
            <a:r>
              <a:rPr lang="pt-BR" sz="4800" dirty="0"/>
              <a:t>Como detectar operações fraudulentas baseada no histórico de transações?</a:t>
            </a:r>
          </a:p>
        </p:txBody>
      </p:sp>
      <p:sp>
        <p:nvSpPr>
          <p:cNvPr id="3" name="Subtítulo 2">
            <a:extLst>
              <a:ext uri="{FF2B5EF4-FFF2-40B4-BE49-F238E27FC236}">
                <a16:creationId xmlns:a16="http://schemas.microsoft.com/office/drawing/2014/main" id="{ED9E8FDB-60EE-45AE-BB89-9A561A61C2AC}"/>
              </a:ext>
            </a:extLst>
          </p:cNvPr>
          <p:cNvSpPr>
            <a:spLocks noGrp="1"/>
          </p:cNvSpPr>
          <p:nvPr>
            <p:ph type="subTitle" idx="1"/>
          </p:nvPr>
        </p:nvSpPr>
        <p:spPr>
          <a:xfrm>
            <a:off x="2487168" y="4992155"/>
            <a:ext cx="7223760" cy="988646"/>
          </a:xfrm>
        </p:spPr>
        <p:txBody>
          <a:bodyPr rtlCol="0">
            <a:normAutofit/>
          </a:bodyPr>
          <a:lstStyle/>
          <a:p>
            <a:r>
              <a:rPr lang="pt-BR" sz="2000" dirty="0"/>
              <a:t>Marcia Regina Ferreira Batista</a:t>
            </a:r>
          </a:p>
          <a:p>
            <a:r>
              <a:rPr lang="pt-BR" sz="2000" dirty="0"/>
              <a:t>Simone Pereira de Oliveira</a:t>
            </a:r>
          </a:p>
        </p:txBody>
      </p:sp>
      <p:pic>
        <p:nvPicPr>
          <p:cNvPr id="4" name="Imagem 3">
            <a:extLst>
              <a:ext uri="{FF2B5EF4-FFF2-40B4-BE49-F238E27FC236}">
                <a16:creationId xmlns:a16="http://schemas.microsoft.com/office/drawing/2014/main" id="{BE04FEB1-1ECC-461C-A8A7-29154E3FC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116" y="5804121"/>
            <a:ext cx="2800350" cy="771525"/>
          </a:xfrm>
          <a:prstGeom prst="rect">
            <a:avLst/>
          </a:prstGeom>
        </p:spPr>
      </p:pic>
    </p:spTree>
    <p:extLst>
      <p:ext uri="{BB962C8B-B14F-4D97-AF65-F5344CB8AC3E}">
        <p14:creationId xmlns:p14="http://schemas.microsoft.com/office/powerpoint/2010/main" val="18337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18">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20">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Rectangle 22">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5F4A85B-2AC6-4E29-B074-AB92F8FA9BB1}"/>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dirty="0" err="1"/>
              <a:t>Balanceamento</a:t>
            </a:r>
            <a:r>
              <a:rPr lang="en-US" sz="4000" dirty="0"/>
              <a:t> de dados</a:t>
            </a:r>
          </a:p>
        </p:txBody>
      </p:sp>
      <p:sp>
        <p:nvSpPr>
          <p:cNvPr id="37" name="Rectangle 24">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ço Reservado para Conteúdo 2">
            <a:extLst>
              <a:ext uri="{FF2B5EF4-FFF2-40B4-BE49-F238E27FC236}">
                <a16:creationId xmlns:a16="http://schemas.microsoft.com/office/drawing/2014/main" id="{E32AB0EB-0819-41F4-99E9-C02FA0DAF66D}"/>
              </a:ext>
            </a:extLst>
          </p:cNvPr>
          <p:cNvSpPr>
            <a:spLocks noGrp="1"/>
          </p:cNvSpPr>
          <p:nvPr>
            <p:ph idx="1"/>
          </p:nvPr>
        </p:nvSpPr>
        <p:spPr>
          <a:xfrm>
            <a:off x="626850" y="2011680"/>
            <a:ext cx="10656846" cy="3971109"/>
          </a:xfrm>
        </p:spPr>
        <p:txBody>
          <a:bodyPr vert="horz" lIns="91440" tIns="45720" rIns="91440" bIns="45720" rtlCol="0" anchor="ctr">
            <a:noAutofit/>
          </a:bodyPr>
          <a:lstStyle/>
          <a:p>
            <a:pPr marL="285750" indent="-285750">
              <a:buFont typeface="Arial" panose="020B0604020202020204" pitchFamily="34" charset="0"/>
              <a:buChar char="•"/>
            </a:pPr>
            <a:endParaRPr lang="pt-BR" sz="1600" b="1" dirty="0">
              <a:effectLst/>
              <a:latin typeface="NimbusRomNo9L-Medi"/>
              <a:ea typeface="Calibri" panose="020F0502020204030204" pitchFamily="34" charset="0"/>
              <a:cs typeface="NimbusRomNo9L-Medi"/>
            </a:endParaRPr>
          </a:p>
          <a:p>
            <a:pPr marL="285750" indent="-285750">
              <a:buFont typeface="Arial" panose="020B0604020202020204" pitchFamily="34" charset="0"/>
              <a:buChar char="•"/>
            </a:pPr>
            <a:r>
              <a:rPr lang="pt-BR" sz="1600" dirty="0">
                <a:latin typeface="NimbusRomNo9L-Medi"/>
                <a:ea typeface="Calibri" panose="020F0502020204030204" pitchFamily="34" charset="0"/>
                <a:cs typeface="NimbusRomNo9L-Medi"/>
              </a:rPr>
              <a:t>Em que momento fazer o balanceamento dos dados?</a:t>
            </a:r>
          </a:p>
          <a:p>
            <a:pPr marL="0" indent="0"/>
            <a:endParaRPr lang="pt-BR" sz="1600" dirty="0">
              <a:effectLst/>
              <a:latin typeface="NimbusRomNo9L-Medi"/>
              <a:ea typeface="Calibri" panose="020F0502020204030204" pitchFamily="34" charset="0"/>
              <a:cs typeface="NimbusRomNo9L-Medi"/>
            </a:endParaRPr>
          </a:p>
          <a:p>
            <a:pPr marL="285750" indent="-285750">
              <a:buFont typeface="Arial" panose="020B0604020202020204" pitchFamily="34" charset="0"/>
              <a:buChar char="•"/>
            </a:pPr>
            <a:r>
              <a:rPr lang="pt-BR" sz="1600" dirty="0" err="1">
                <a:effectLst/>
                <a:latin typeface="NimbusRomNo9L-Medi"/>
                <a:ea typeface="Calibri" panose="020F0502020204030204" pitchFamily="34" charset="0"/>
                <a:cs typeface="NimbusRomNo9L-Medi"/>
              </a:rPr>
              <a:t>Synthetic</a:t>
            </a:r>
            <a:r>
              <a:rPr lang="pt-BR" sz="1600" dirty="0">
                <a:effectLst/>
                <a:latin typeface="NimbusRomNo9L-Medi"/>
                <a:ea typeface="Calibri" panose="020F0502020204030204" pitchFamily="34" charset="0"/>
                <a:cs typeface="NimbusRomNo9L-Medi"/>
              </a:rPr>
              <a:t> </a:t>
            </a:r>
            <a:r>
              <a:rPr lang="pt-BR" sz="1600" dirty="0" err="1">
                <a:effectLst/>
                <a:latin typeface="NimbusRomNo9L-Medi"/>
                <a:ea typeface="Calibri" panose="020F0502020204030204" pitchFamily="34" charset="0"/>
                <a:cs typeface="NimbusRomNo9L-Medi"/>
              </a:rPr>
              <a:t>Minority</a:t>
            </a:r>
            <a:r>
              <a:rPr lang="pt-BR" sz="1600" dirty="0">
                <a:effectLst/>
                <a:latin typeface="NimbusRomNo9L-Medi"/>
                <a:ea typeface="Calibri" panose="020F0502020204030204" pitchFamily="34" charset="0"/>
                <a:cs typeface="NimbusRomNo9L-Medi"/>
              </a:rPr>
              <a:t> </a:t>
            </a:r>
            <a:r>
              <a:rPr lang="pt-BR" sz="1600" dirty="0" err="1">
                <a:effectLst/>
                <a:latin typeface="NimbusRomNo9L-Medi"/>
                <a:ea typeface="Calibri" panose="020F0502020204030204" pitchFamily="34" charset="0"/>
                <a:cs typeface="NimbusRomNo9L-Medi"/>
              </a:rPr>
              <a:t>Oversampling</a:t>
            </a:r>
            <a:r>
              <a:rPr lang="pt-BR" sz="1600" dirty="0">
                <a:effectLst/>
                <a:latin typeface="NimbusRomNo9L-Medi"/>
                <a:ea typeface="Calibri" panose="020F0502020204030204" pitchFamily="34" charset="0"/>
                <a:cs typeface="NimbusRomNo9L-Medi"/>
              </a:rPr>
              <a:t> </a:t>
            </a:r>
            <a:r>
              <a:rPr lang="pt-BR" sz="1600" dirty="0" err="1">
                <a:effectLst/>
                <a:latin typeface="NimbusRomNo9L-Medi"/>
                <a:ea typeface="Calibri" panose="020F0502020204030204" pitchFamily="34" charset="0"/>
                <a:cs typeface="NimbusRomNo9L-Medi"/>
              </a:rPr>
              <a:t>Technique</a:t>
            </a:r>
            <a:r>
              <a:rPr lang="pt-BR" sz="1600" dirty="0">
                <a:effectLst/>
                <a:latin typeface="NimbusRomNo9L-Medi"/>
                <a:ea typeface="Calibri" panose="020F0502020204030204" pitchFamily="34" charset="0"/>
                <a:cs typeface="NimbusRomNo9L-Medi"/>
              </a:rPr>
              <a:t> (SMOTE)</a:t>
            </a:r>
          </a:p>
          <a:p>
            <a:pPr marL="457200" lvl="1" indent="0" algn="just">
              <a:buNone/>
            </a:pPr>
            <a:r>
              <a:rPr lang="pt-BR" sz="1600" dirty="0">
                <a:effectLst/>
                <a:latin typeface="NimbusRomNo9L-Medi"/>
                <a:ea typeface="Calibri" panose="020F0502020204030204" pitchFamily="34" charset="0"/>
                <a:cs typeface="NimbusRomNo9L-Medi"/>
              </a:rPr>
              <a:t>“A abordagem adotada no método SMOTE consiste em gerar casos sintéticos (artificiais) para a classe de interesse a partir dos casos já existentes. Os novos casos são gerados na vizinhança de cada caso da classe minoritária com o intuito de se crescer o espaço de decisão desta classe e aumentar o poder de generalização dos classificadores obtidos. Visualmente, no espaço amostral do conjunto de dados, os novos casos sintéticos são interpolados aleatoriamente ao longo do segmento de reta que une cada caso da classe minoritária a um de seus k vizinhos mais próximos, escolhidos de forma aleatória. No entanto, o SMOTE pode apresentar o efeito indesejável de criação de casos positivos que invadem o espaço de decisão da classe negativa.“ </a:t>
            </a:r>
            <a:r>
              <a:rPr lang="pt-BR" sz="1600" baseline="30000" dirty="0">
                <a:effectLst/>
                <a:latin typeface="NimbusRomNo9L-Medi"/>
                <a:ea typeface="Calibri" panose="020F0502020204030204" pitchFamily="34" charset="0"/>
                <a:cs typeface="NimbusRomNo9L-Medi"/>
              </a:rPr>
              <a:t>2</a:t>
            </a:r>
          </a:p>
          <a:p>
            <a:pPr marL="457200" lvl="1" indent="0">
              <a:buNone/>
            </a:pPr>
            <a:endParaRPr lang="pt-BR" sz="1600" dirty="0">
              <a:effectLst/>
              <a:latin typeface="NimbusRomNo9L-Medi"/>
              <a:ea typeface="Calibri" panose="020F0502020204030204" pitchFamily="34" charset="0"/>
              <a:cs typeface="NimbusRomNo9L-Medi"/>
            </a:endParaRPr>
          </a:p>
          <a:p>
            <a:pPr marL="457200" lvl="1" indent="0">
              <a:buNone/>
            </a:pPr>
            <a:r>
              <a:rPr lang="pt-BR" sz="1600" baseline="30000" dirty="0">
                <a:effectLst/>
                <a:latin typeface="NimbusRomNo9L-Medi"/>
                <a:ea typeface="Calibri" panose="020F0502020204030204" pitchFamily="34" charset="0"/>
                <a:cs typeface="NimbusRomNo9L-Medi"/>
              </a:rPr>
              <a:t>2</a:t>
            </a:r>
            <a:r>
              <a:rPr lang="pt-BR" sz="1600" baseline="30000" dirty="0">
                <a:latin typeface="NimbusRomNo9L-Medi"/>
                <a:ea typeface="Calibri" panose="020F0502020204030204" pitchFamily="34" charset="0"/>
                <a:cs typeface="NimbusRomNo9L-Medi"/>
              </a:rPr>
              <a:t> </a:t>
            </a:r>
            <a:r>
              <a:rPr lang="pt-BR" sz="1000" dirty="0">
                <a:latin typeface="NimbusRomNo9L-Medi"/>
                <a:ea typeface="Calibri" panose="020F0502020204030204" pitchFamily="34" charset="0"/>
                <a:cs typeface="NimbusRomNo9L-Medi"/>
              </a:rPr>
              <a:t>MACHADO, Emerson Lopes. Um estudo de limpeza em base de dados desbalanceada e com sobreposição de classes. 2007. 63 f. Dissertação (Mestrado em Informática)-Universidade de Brasília, Brasília, 2007. Acesso em: 2021-06-25.</a:t>
            </a:r>
          </a:p>
          <a:p>
            <a:pPr marL="457200" lvl="1" indent="0">
              <a:buNone/>
            </a:pPr>
            <a:endParaRPr lang="pt-BR" sz="1000" dirty="0">
              <a:latin typeface="NimbusRomNo9L-Medi"/>
              <a:ea typeface="Calibri" panose="020F0502020204030204" pitchFamily="34" charset="0"/>
              <a:cs typeface="NimbusRomNo9L-Medi"/>
            </a:endParaRPr>
          </a:p>
        </p:txBody>
      </p:sp>
      <p:pic>
        <p:nvPicPr>
          <p:cNvPr id="13" name="Imagem 12">
            <a:extLst>
              <a:ext uri="{FF2B5EF4-FFF2-40B4-BE49-F238E27FC236}">
                <a16:creationId xmlns:a16="http://schemas.microsoft.com/office/drawing/2014/main" id="{515713B9-C6FA-4ADD-826C-548A09BA00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9628" y="520065"/>
            <a:ext cx="2800350" cy="771525"/>
          </a:xfrm>
          <a:prstGeom prst="rect">
            <a:avLst/>
          </a:prstGeom>
        </p:spPr>
      </p:pic>
    </p:spTree>
    <p:extLst>
      <p:ext uri="{BB962C8B-B14F-4D97-AF65-F5344CB8AC3E}">
        <p14:creationId xmlns:p14="http://schemas.microsoft.com/office/powerpoint/2010/main" val="1268952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18">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20">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Rectangle 22">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5F4A85B-2AC6-4E29-B074-AB92F8FA9BB1}"/>
              </a:ext>
            </a:extLst>
          </p:cNvPr>
          <p:cNvSpPr>
            <a:spLocks noGrp="1"/>
          </p:cNvSpPr>
          <p:nvPr>
            <p:ph type="title"/>
          </p:nvPr>
        </p:nvSpPr>
        <p:spPr>
          <a:xfrm>
            <a:off x="1115568" y="548640"/>
            <a:ext cx="10168128" cy="1179576"/>
          </a:xfrm>
        </p:spPr>
        <p:txBody>
          <a:bodyPr vert="horz" lIns="91440" tIns="45720" rIns="91440" bIns="45720" rtlCol="0" anchor="ctr">
            <a:normAutofit fontScale="90000"/>
          </a:bodyPr>
          <a:lstStyle/>
          <a:p>
            <a:r>
              <a:rPr lang="en-US" sz="4000" dirty="0" err="1"/>
              <a:t>Balanceamento</a:t>
            </a:r>
            <a:r>
              <a:rPr lang="en-US" sz="4000" dirty="0"/>
              <a:t> de dados </a:t>
            </a:r>
            <a:r>
              <a:rPr lang="en-US" sz="4000" dirty="0">
                <a:sym typeface="Wingdings" panose="05000000000000000000" pitchFamily="2" charset="2"/>
              </a:rPr>
              <a:t> </a:t>
            </a:r>
            <a:br>
              <a:rPr lang="en-US" sz="4000" dirty="0"/>
            </a:br>
            <a:r>
              <a:rPr lang="en-US" sz="4000" dirty="0" err="1"/>
              <a:t>Divisão</a:t>
            </a:r>
            <a:r>
              <a:rPr lang="en-US" sz="4000" dirty="0"/>
              <a:t> </a:t>
            </a:r>
            <a:r>
              <a:rPr lang="en-US" sz="4000" dirty="0" err="1"/>
              <a:t>em</a:t>
            </a:r>
            <a:r>
              <a:rPr lang="en-US" sz="4000" dirty="0"/>
              <a:t> </a:t>
            </a:r>
            <a:r>
              <a:rPr lang="en-US" sz="4000" dirty="0" err="1"/>
              <a:t>treino</a:t>
            </a:r>
            <a:r>
              <a:rPr lang="en-US" sz="4000" dirty="0"/>
              <a:t> e teste</a:t>
            </a:r>
          </a:p>
        </p:txBody>
      </p:sp>
      <p:sp>
        <p:nvSpPr>
          <p:cNvPr id="37" name="Rectangle 24">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Imagem 12">
            <a:extLst>
              <a:ext uri="{FF2B5EF4-FFF2-40B4-BE49-F238E27FC236}">
                <a16:creationId xmlns:a16="http://schemas.microsoft.com/office/drawing/2014/main" id="{515713B9-C6FA-4ADD-826C-548A09BA00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9628" y="520065"/>
            <a:ext cx="2800350" cy="771525"/>
          </a:xfrm>
          <a:prstGeom prst="rect">
            <a:avLst/>
          </a:prstGeom>
        </p:spPr>
      </p:pic>
      <p:graphicFrame>
        <p:nvGraphicFramePr>
          <p:cNvPr id="10" name="Objeto 9">
            <a:extLst>
              <a:ext uri="{FF2B5EF4-FFF2-40B4-BE49-F238E27FC236}">
                <a16:creationId xmlns:a16="http://schemas.microsoft.com/office/drawing/2014/main" id="{8F144522-42DF-4E73-BAAC-F1CE53F49D17}"/>
              </a:ext>
            </a:extLst>
          </p:cNvPr>
          <p:cNvGraphicFramePr>
            <a:graphicFrameLocks noChangeAspect="1"/>
          </p:cNvGraphicFramePr>
          <p:nvPr>
            <p:extLst>
              <p:ext uri="{D42A27DB-BD31-4B8C-83A1-F6EECF244321}">
                <p14:modId xmlns:p14="http://schemas.microsoft.com/office/powerpoint/2010/main" val="1997102868"/>
              </p:ext>
            </p:extLst>
          </p:nvPr>
        </p:nvGraphicFramePr>
        <p:xfrm>
          <a:off x="252413" y="1868744"/>
          <a:ext cx="11687175" cy="2543175"/>
        </p:xfrm>
        <a:graphic>
          <a:graphicData uri="http://schemas.openxmlformats.org/presentationml/2006/ole">
            <mc:AlternateContent xmlns:mc="http://schemas.openxmlformats.org/markup-compatibility/2006">
              <mc:Choice xmlns:v="urn:schemas-microsoft-com:vml" Requires="v">
                <p:oleObj name="Worksheet" r:id="rId4" imgW="11687157" imgH="2543208" progId="Excel.Sheet.12">
                  <p:embed/>
                </p:oleObj>
              </mc:Choice>
              <mc:Fallback>
                <p:oleObj name="Worksheet" r:id="rId4" imgW="11687157" imgH="2543208" progId="Excel.Sheet.12">
                  <p:embed/>
                  <p:pic>
                    <p:nvPicPr>
                      <p:cNvPr id="0" name=""/>
                      <p:cNvPicPr/>
                      <p:nvPr/>
                    </p:nvPicPr>
                    <p:blipFill>
                      <a:blip r:embed="rId5"/>
                      <a:stretch>
                        <a:fillRect/>
                      </a:stretch>
                    </p:blipFill>
                    <p:spPr>
                      <a:xfrm>
                        <a:off x="252413" y="1868744"/>
                        <a:ext cx="11687175" cy="2543175"/>
                      </a:xfrm>
                      <a:prstGeom prst="rect">
                        <a:avLst/>
                      </a:prstGeom>
                    </p:spPr>
                  </p:pic>
                </p:oleObj>
              </mc:Fallback>
            </mc:AlternateContent>
          </a:graphicData>
        </a:graphic>
      </p:graphicFrame>
      <p:pic>
        <p:nvPicPr>
          <p:cNvPr id="12" name="Imagem 11">
            <a:extLst>
              <a:ext uri="{FF2B5EF4-FFF2-40B4-BE49-F238E27FC236}">
                <a16:creationId xmlns:a16="http://schemas.microsoft.com/office/drawing/2014/main" id="{DF1B58DF-AFE5-44D5-A11A-C1F78A1AF311}"/>
              </a:ext>
            </a:extLst>
          </p:cNvPr>
          <p:cNvPicPr>
            <a:picLocks noChangeAspect="1"/>
          </p:cNvPicPr>
          <p:nvPr/>
        </p:nvPicPr>
        <p:blipFill>
          <a:blip r:embed="rId6"/>
          <a:stretch>
            <a:fillRect/>
          </a:stretch>
        </p:blipFill>
        <p:spPr>
          <a:xfrm>
            <a:off x="987972" y="4449133"/>
            <a:ext cx="2458136" cy="2369288"/>
          </a:xfrm>
          <a:prstGeom prst="rect">
            <a:avLst/>
          </a:prstGeom>
        </p:spPr>
      </p:pic>
      <p:pic>
        <p:nvPicPr>
          <p:cNvPr id="15" name="Imagem 14">
            <a:extLst>
              <a:ext uri="{FF2B5EF4-FFF2-40B4-BE49-F238E27FC236}">
                <a16:creationId xmlns:a16="http://schemas.microsoft.com/office/drawing/2014/main" id="{FFFB55C0-B4DF-473F-ABE5-391CAA817F0D}"/>
              </a:ext>
            </a:extLst>
          </p:cNvPr>
          <p:cNvPicPr>
            <a:picLocks noChangeAspect="1"/>
          </p:cNvPicPr>
          <p:nvPr/>
        </p:nvPicPr>
        <p:blipFill>
          <a:blip r:embed="rId7"/>
          <a:stretch>
            <a:fillRect/>
          </a:stretch>
        </p:blipFill>
        <p:spPr>
          <a:xfrm>
            <a:off x="3827855" y="4469138"/>
            <a:ext cx="2387851" cy="2370548"/>
          </a:xfrm>
          <a:prstGeom prst="rect">
            <a:avLst/>
          </a:prstGeom>
        </p:spPr>
      </p:pic>
      <p:pic>
        <p:nvPicPr>
          <p:cNvPr id="17" name="Imagem 16">
            <a:extLst>
              <a:ext uri="{FF2B5EF4-FFF2-40B4-BE49-F238E27FC236}">
                <a16:creationId xmlns:a16="http://schemas.microsoft.com/office/drawing/2014/main" id="{A3B54D35-B451-4940-B4DE-DCCA37C4BFA8}"/>
              </a:ext>
            </a:extLst>
          </p:cNvPr>
          <p:cNvPicPr>
            <a:picLocks noChangeAspect="1"/>
          </p:cNvPicPr>
          <p:nvPr/>
        </p:nvPicPr>
        <p:blipFill>
          <a:blip r:embed="rId8"/>
          <a:stretch>
            <a:fillRect/>
          </a:stretch>
        </p:blipFill>
        <p:spPr>
          <a:xfrm>
            <a:off x="6592742" y="4451029"/>
            <a:ext cx="2353309" cy="2370549"/>
          </a:xfrm>
          <a:prstGeom prst="rect">
            <a:avLst/>
          </a:prstGeom>
        </p:spPr>
      </p:pic>
      <p:pic>
        <p:nvPicPr>
          <p:cNvPr id="21" name="Imagem 20">
            <a:extLst>
              <a:ext uri="{FF2B5EF4-FFF2-40B4-BE49-F238E27FC236}">
                <a16:creationId xmlns:a16="http://schemas.microsoft.com/office/drawing/2014/main" id="{4D40BA18-9BC9-4385-B2BB-D0302100B9C2}"/>
              </a:ext>
            </a:extLst>
          </p:cNvPr>
          <p:cNvPicPr>
            <a:picLocks noChangeAspect="1"/>
          </p:cNvPicPr>
          <p:nvPr/>
        </p:nvPicPr>
        <p:blipFill>
          <a:blip r:embed="rId9"/>
          <a:stretch>
            <a:fillRect/>
          </a:stretch>
        </p:blipFill>
        <p:spPr>
          <a:xfrm>
            <a:off x="9412068" y="4467384"/>
            <a:ext cx="2318193" cy="2318193"/>
          </a:xfrm>
          <a:prstGeom prst="rect">
            <a:avLst/>
          </a:prstGeom>
        </p:spPr>
      </p:pic>
    </p:spTree>
    <p:extLst>
      <p:ext uri="{BB962C8B-B14F-4D97-AF65-F5344CB8AC3E}">
        <p14:creationId xmlns:p14="http://schemas.microsoft.com/office/powerpoint/2010/main" val="1659058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18">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20">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Rectangle 22">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5F4A85B-2AC6-4E29-B074-AB92F8FA9BB1}"/>
              </a:ext>
            </a:extLst>
          </p:cNvPr>
          <p:cNvSpPr>
            <a:spLocks noGrp="1"/>
          </p:cNvSpPr>
          <p:nvPr>
            <p:ph type="title"/>
          </p:nvPr>
        </p:nvSpPr>
        <p:spPr>
          <a:xfrm>
            <a:off x="1115568" y="548640"/>
            <a:ext cx="10168128" cy="1179576"/>
          </a:xfrm>
        </p:spPr>
        <p:txBody>
          <a:bodyPr vert="horz" lIns="91440" tIns="45720" rIns="91440" bIns="45720" rtlCol="0" anchor="ctr">
            <a:normAutofit fontScale="90000"/>
          </a:bodyPr>
          <a:lstStyle/>
          <a:p>
            <a:r>
              <a:rPr lang="en-US" sz="4000" dirty="0" err="1"/>
              <a:t>Balanceamento</a:t>
            </a:r>
            <a:r>
              <a:rPr lang="en-US" sz="4000" dirty="0"/>
              <a:t> de dados </a:t>
            </a:r>
            <a:r>
              <a:rPr lang="en-US" sz="4000" dirty="0">
                <a:sym typeface="Wingdings" panose="05000000000000000000" pitchFamily="2" charset="2"/>
              </a:rPr>
              <a:t> </a:t>
            </a:r>
            <a:br>
              <a:rPr lang="en-US" sz="4000" dirty="0"/>
            </a:br>
            <a:r>
              <a:rPr lang="en-US" sz="4000" dirty="0" err="1"/>
              <a:t>Divisão</a:t>
            </a:r>
            <a:r>
              <a:rPr lang="en-US" sz="4000" dirty="0"/>
              <a:t> </a:t>
            </a:r>
            <a:r>
              <a:rPr lang="en-US" sz="4000" dirty="0" err="1"/>
              <a:t>em</a:t>
            </a:r>
            <a:r>
              <a:rPr lang="en-US" sz="4000" dirty="0"/>
              <a:t> </a:t>
            </a:r>
            <a:r>
              <a:rPr lang="en-US" sz="4000" dirty="0" err="1"/>
              <a:t>treino</a:t>
            </a:r>
            <a:r>
              <a:rPr lang="en-US" sz="4000" dirty="0"/>
              <a:t> e teste</a:t>
            </a:r>
          </a:p>
        </p:txBody>
      </p:sp>
      <p:sp>
        <p:nvSpPr>
          <p:cNvPr id="37" name="Rectangle 24">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Imagem 12">
            <a:extLst>
              <a:ext uri="{FF2B5EF4-FFF2-40B4-BE49-F238E27FC236}">
                <a16:creationId xmlns:a16="http://schemas.microsoft.com/office/drawing/2014/main" id="{515713B9-C6FA-4ADD-826C-548A09BA00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9628" y="520065"/>
            <a:ext cx="2800350" cy="771525"/>
          </a:xfrm>
          <a:prstGeom prst="rect">
            <a:avLst/>
          </a:prstGeom>
        </p:spPr>
      </p:pic>
      <p:pic>
        <p:nvPicPr>
          <p:cNvPr id="3" name="Imagem 2">
            <a:extLst>
              <a:ext uri="{FF2B5EF4-FFF2-40B4-BE49-F238E27FC236}">
                <a16:creationId xmlns:a16="http://schemas.microsoft.com/office/drawing/2014/main" id="{11AEA48C-51B6-4F1D-BB73-532D98D93997}"/>
              </a:ext>
            </a:extLst>
          </p:cNvPr>
          <p:cNvPicPr>
            <a:picLocks noChangeAspect="1"/>
          </p:cNvPicPr>
          <p:nvPr/>
        </p:nvPicPr>
        <p:blipFill>
          <a:blip r:embed="rId4"/>
          <a:stretch>
            <a:fillRect/>
          </a:stretch>
        </p:blipFill>
        <p:spPr>
          <a:xfrm>
            <a:off x="1600200" y="1939996"/>
            <a:ext cx="8991600" cy="2552700"/>
          </a:xfrm>
          <a:prstGeom prst="rect">
            <a:avLst/>
          </a:prstGeom>
        </p:spPr>
      </p:pic>
      <p:pic>
        <p:nvPicPr>
          <p:cNvPr id="6" name="Imagem 5">
            <a:extLst>
              <a:ext uri="{FF2B5EF4-FFF2-40B4-BE49-F238E27FC236}">
                <a16:creationId xmlns:a16="http://schemas.microsoft.com/office/drawing/2014/main" id="{1CA2E0D4-DDBB-4162-A01D-D152FA8D5643}"/>
              </a:ext>
            </a:extLst>
          </p:cNvPr>
          <p:cNvPicPr>
            <a:picLocks noChangeAspect="1"/>
          </p:cNvPicPr>
          <p:nvPr/>
        </p:nvPicPr>
        <p:blipFill>
          <a:blip r:embed="rId5"/>
          <a:stretch>
            <a:fillRect/>
          </a:stretch>
        </p:blipFill>
        <p:spPr>
          <a:xfrm>
            <a:off x="2413701" y="4492696"/>
            <a:ext cx="2409825" cy="2352675"/>
          </a:xfrm>
          <a:prstGeom prst="rect">
            <a:avLst/>
          </a:prstGeom>
        </p:spPr>
      </p:pic>
      <p:pic>
        <p:nvPicPr>
          <p:cNvPr id="9" name="Imagem 8">
            <a:extLst>
              <a:ext uri="{FF2B5EF4-FFF2-40B4-BE49-F238E27FC236}">
                <a16:creationId xmlns:a16="http://schemas.microsoft.com/office/drawing/2014/main" id="{D5D2D134-9DD8-4F50-A1A2-B1DF8CDECEA0}"/>
              </a:ext>
            </a:extLst>
          </p:cNvPr>
          <p:cNvPicPr>
            <a:picLocks noChangeAspect="1"/>
          </p:cNvPicPr>
          <p:nvPr/>
        </p:nvPicPr>
        <p:blipFill>
          <a:blip r:embed="rId6"/>
          <a:stretch>
            <a:fillRect/>
          </a:stretch>
        </p:blipFill>
        <p:spPr>
          <a:xfrm>
            <a:off x="5276071" y="4492696"/>
            <a:ext cx="2447925" cy="2333625"/>
          </a:xfrm>
          <a:prstGeom prst="rect">
            <a:avLst/>
          </a:prstGeom>
        </p:spPr>
      </p:pic>
      <p:pic>
        <p:nvPicPr>
          <p:cNvPr id="11" name="Imagem 10">
            <a:extLst>
              <a:ext uri="{FF2B5EF4-FFF2-40B4-BE49-F238E27FC236}">
                <a16:creationId xmlns:a16="http://schemas.microsoft.com/office/drawing/2014/main" id="{8F30F5BF-088C-4D15-9E80-6032EBA6B60E}"/>
              </a:ext>
            </a:extLst>
          </p:cNvPr>
          <p:cNvPicPr>
            <a:picLocks noChangeAspect="1"/>
          </p:cNvPicPr>
          <p:nvPr/>
        </p:nvPicPr>
        <p:blipFill>
          <a:blip r:embed="rId7"/>
          <a:stretch>
            <a:fillRect/>
          </a:stretch>
        </p:blipFill>
        <p:spPr>
          <a:xfrm>
            <a:off x="7962510" y="4508209"/>
            <a:ext cx="2390775" cy="2381250"/>
          </a:xfrm>
          <a:prstGeom prst="rect">
            <a:avLst/>
          </a:prstGeom>
        </p:spPr>
      </p:pic>
    </p:spTree>
    <p:extLst>
      <p:ext uri="{BB962C8B-B14F-4D97-AF65-F5344CB8AC3E}">
        <p14:creationId xmlns:p14="http://schemas.microsoft.com/office/powerpoint/2010/main" val="1760942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18">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20">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Rectangle 22">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5F4A85B-2AC6-4E29-B074-AB92F8FA9BB1}"/>
              </a:ext>
            </a:extLst>
          </p:cNvPr>
          <p:cNvSpPr>
            <a:spLocks noGrp="1"/>
          </p:cNvSpPr>
          <p:nvPr>
            <p:ph type="title"/>
          </p:nvPr>
        </p:nvSpPr>
        <p:spPr>
          <a:xfrm>
            <a:off x="1115568" y="548640"/>
            <a:ext cx="10168128" cy="1179576"/>
          </a:xfrm>
        </p:spPr>
        <p:txBody>
          <a:bodyPr vert="horz" lIns="91440" tIns="45720" rIns="91440" bIns="45720" rtlCol="0" anchor="ctr">
            <a:normAutofit fontScale="90000"/>
          </a:bodyPr>
          <a:lstStyle/>
          <a:p>
            <a:r>
              <a:rPr lang="en-US" sz="4000" dirty="0" err="1"/>
              <a:t>Divisão</a:t>
            </a:r>
            <a:r>
              <a:rPr lang="en-US" sz="4000" dirty="0"/>
              <a:t> </a:t>
            </a:r>
            <a:r>
              <a:rPr lang="en-US" sz="4000" dirty="0" err="1"/>
              <a:t>em</a:t>
            </a:r>
            <a:r>
              <a:rPr lang="en-US" sz="4000" dirty="0"/>
              <a:t> </a:t>
            </a:r>
            <a:r>
              <a:rPr lang="en-US" sz="4000" dirty="0" err="1"/>
              <a:t>treino</a:t>
            </a:r>
            <a:r>
              <a:rPr lang="en-US" sz="4000" dirty="0"/>
              <a:t> e teste </a:t>
            </a:r>
            <a:r>
              <a:rPr lang="en-US" sz="4000" dirty="0">
                <a:sym typeface="Wingdings" panose="05000000000000000000" pitchFamily="2" charset="2"/>
              </a:rPr>
              <a:t> </a:t>
            </a:r>
            <a:br>
              <a:rPr lang="en-US" sz="4000" dirty="0">
                <a:sym typeface="Wingdings" panose="05000000000000000000" pitchFamily="2" charset="2"/>
              </a:rPr>
            </a:br>
            <a:r>
              <a:rPr lang="en-US" sz="4000" dirty="0" err="1"/>
              <a:t>Balanceamento</a:t>
            </a:r>
            <a:r>
              <a:rPr lang="en-US" sz="4000" dirty="0"/>
              <a:t> de dados (</a:t>
            </a:r>
            <a:r>
              <a:rPr lang="en-US" sz="4000" dirty="0" err="1"/>
              <a:t>treino</a:t>
            </a:r>
            <a:r>
              <a:rPr lang="en-US" sz="4000" dirty="0"/>
              <a:t>)</a:t>
            </a:r>
          </a:p>
        </p:txBody>
      </p:sp>
      <p:sp>
        <p:nvSpPr>
          <p:cNvPr id="37" name="Rectangle 24">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Imagem 12">
            <a:extLst>
              <a:ext uri="{FF2B5EF4-FFF2-40B4-BE49-F238E27FC236}">
                <a16:creationId xmlns:a16="http://schemas.microsoft.com/office/drawing/2014/main" id="{515713B9-C6FA-4ADD-826C-548A09BA00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9628" y="520065"/>
            <a:ext cx="2800350" cy="771525"/>
          </a:xfrm>
          <a:prstGeom prst="rect">
            <a:avLst/>
          </a:prstGeom>
        </p:spPr>
      </p:pic>
      <p:pic>
        <p:nvPicPr>
          <p:cNvPr id="4" name="Imagem 3">
            <a:extLst>
              <a:ext uri="{FF2B5EF4-FFF2-40B4-BE49-F238E27FC236}">
                <a16:creationId xmlns:a16="http://schemas.microsoft.com/office/drawing/2014/main" id="{C15A576F-92C6-4639-9247-8E90DFB63165}"/>
              </a:ext>
            </a:extLst>
          </p:cNvPr>
          <p:cNvPicPr>
            <a:picLocks noChangeAspect="1"/>
          </p:cNvPicPr>
          <p:nvPr/>
        </p:nvPicPr>
        <p:blipFill>
          <a:blip r:embed="rId4"/>
          <a:stretch>
            <a:fillRect/>
          </a:stretch>
        </p:blipFill>
        <p:spPr>
          <a:xfrm>
            <a:off x="1179710" y="4699000"/>
            <a:ext cx="2181225" cy="2133600"/>
          </a:xfrm>
          <a:prstGeom prst="rect">
            <a:avLst/>
          </a:prstGeom>
        </p:spPr>
      </p:pic>
      <p:pic>
        <p:nvPicPr>
          <p:cNvPr id="6" name="Imagem 5">
            <a:extLst>
              <a:ext uri="{FF2B5EF4-FFF2-40B4-BE49-F238E27FC236}">
                <a16:creationId xmlns:a16="http://schemas.microsoft.com/office/drawing/2014/main" id="{B7016F03-B3E7-4DEF-ACBF-789AD5851346}"/>
              </a:ext>
            </a:extLst>
          </p:cNvPr>
          <p:cNvPicPr>
            <a:picLocks noChangeAspect="1"/>
          </p:cNvPicPr>
          <p:nvPr/>
        </p:nvPicPr>
        <p:blipFill>
          <a:blip r:embed="rId5"/>
          <a:stretch>
            <a:fillRect/>
          </a:stretch>
        </p:blipFill>
        <p:spPr>
          <a:xfrm>
            <a:off x="6786864" y="4724813"/>
            <a:ext cx="2228850" cy="2143125"/>
          </a:xfrm>
          <a:prstGeom prst="rect">
            <a:avLst/>
          </a:prstGeom>
        </p:spPr>
      </p:pic>
      <p:pic>
        <p:nvPicPr>
          <p:cNvPr id="8" name="Imagem 7">
            <a:extLst>
              <a:ext uri="{FF2B5EF4-FFF2-40B4-BE49-F238E27FC236}">
                <a16:creationId xmlns:a16="http://schemas.microsoft.com/office/drawing/2014/main" id="{C4999D52-49B9-4182-A95F-15AE3C7BFBA5}"/>
              </a:ext>
            </a:extLst>
          </p:cNvPr>
          <p:cNvPicPr>
            <a:picLocks noChangeAspect="1"/>
          </p:cNvPicPr>
          <p:nvPr/>
        </p:nvPicPr>
        <p:blipFill>
          <a:blip r:embed="rId6"/>
          <a:stretch>
            <a:fillRect/>
          </a:stretch>
        </p:blipFill>
        <p:spPr>
          <a:xfrm>
            <a:off x="9494223" y="4696238"/>
            <a:ext cx="2247900" cy="2162175"/>
          </a:xfrm>
          <a:prstGeom prst="rect">
            <a:avLst/>
          </a:prstGeom>
        </p:spPr>
      </p:pic>
      <p:graphicFrame>
        <p:nvGraphicFramePr>
          <p:cNvPr id="10" name="Objeto 9">
            <a:extLst>
              <a:ext uri="{FF2B5EF4-FFF2-40B4-BE49-F238E27FC236}">
                <a16:creationId xmlns:a16="http://schemas.microsoft.com/office/drawing/2014/main" id="{72CB3906-BD56-4169-9ADF-28AA6CF5C8ED}"/>
              </a:ext>
            </a:extLst>
          </p:cNvPr>
          <p:cNvGraphicFramePr>
            <a:graphicFrameLocks noChangeAspect="1"/>
          </p:cNvGraphicFramePr>
          <p:nvPr>
            <p:extLst>
              <p:ext uri="{D42A27DB-BD31-4B8C-83A1-F6EECF244321}">
                <p14:modId xmlns:p14="http://schemas.microsoft.com/office/powerpoint/2010/main" val="1120876646"/>
              </p:ext>
            </p:extLst>
          </p:nvPr>
        </p:nvGraphicFramePr>
        <p:xfrm>
          <a:off x="252413" y="2155825"/>
          <a:ext cx="11687175" cy="2543175"/>
        </p:xfrm>
        <a:graphic>
          <a:graphicData uri="http://schemas.openxmlformats.org/presentationml/2006/ole">
            <mc:AlternateContent xmlns:mc="http://schemas.openxmlformats.org/markup-compatibility/2006">
              <mc:Choice xmlns:v="urn:schemas-microsoft-com:vml" Requires="v">
                <p:oleObj name="Worksheet" r:id="rId7" imgW="11687157" imgH="2543208" progId="Excel.Sheet.12">
                  <p:embed/>
                </p:oleObj>
              </mc:Choice>
              <mc:Fallback>
                <p:oleObj name="Worksheet" r:id="rId7" imgW="11687157" imgH="2543208" progId="Excel.Sheet.12">
                  <p:embed/>
                  <p:pic>
                    <p:nvPicPr>
                      <p:cNvPr id="0" name=""/>
                      <p:cNvPicPr/>
                      <p:nvPr/>
                    </p:nvPicPr>
                    <p:blipFill>
                      <a:blip r:embed="rId8"/>
                      <a:stretch>
                        <a:fillRect/>
                      </a:stretch>
                    </p:blipFill>
                    <p:spPr>
                      <a:xfrm>
                        <a:off x="252413" y="2155825"/>
                        <a:ext cx="11687175" cy="2543175"/>
                      </a:xfrm>
                      <a:prstGeom prst="rect">
                        <a:avLst/>
                      </a:prstGeom>
                    </p:spPr>
                  </p:pic>
                </p:oleObj>
              </mc:Fallback>
            </mc:AlternateContent>
          </a:graphicData>
        </a:graphic>
      </p:graphicFrame>
      <p:pic>
        <p:nvPicPr>
          <p:cNvPr id="12" name="Imagem 11">
            <a:extLst>
              <a:ext uri="{FF2B5EF4-FFF2-40B4-BE49-F238E27FC236}">
                <a16:creationId xmlns:a16="http://schemas.microsoft.com/office/drawing/2014/main" id="{56020986-A44A-4A08-8545-E895D33A06D0}"/>
              </a:ext>
            </a:extLst>
          </p:cNvPr>
          <p:cNvPicPr>
            <a:picLocks noChangeAspect="1"/>
          </p:cNvPicPr>
          <p:nvPr/>
        </p:nvPicPr>
        <p:blipFill>
          <a:blip r:embed="rId9"/>
          <a:stretch>
            <a:fillRect/>
          </a:stretch>
        </p:blipFill>
        <p:spPr>
          <a:xfrm>
            <a:off x="4079571" y="4736273"/>
            <a:ext cx="2228851" cy="2178359"/>
          </a:xfrm>
          <a:prstGeom prst="rect">
            <a:avLst/>
          </a:prstGeom>
        </p:spPr>
      </p:pic>
    </p:spTree>
    <p:extLst>
      <p:ext uri="{BB962C8B-B14F-4D97-AF65-F5344CB8AC3E}">
        <p14:creationId xmlns:p14="http://schemas.microsoft.com/office/powerpoint/2010/main" val="1260173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18">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20">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Rectangle 22">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5F4A85B-2AC6-4E29-B074-AB92F8FA9BB1}"/>
              </a:ext>
            </a:extLst>
          </p:cNvPr>
          <p:cNvSpPr>
            <a:spLocks noGrp="1"/>
          </p:cNvSpPr>
          <p:nvPr>
            <p:ph type="title"/>
          </p:nvPr>
        </p:nvSpPr>
        <p:spPr>
          <a:xfrm>
            <a:off x="1115568" y="548640"/>
            <a:ext cx="10168128" cy="1179576"/>
          </a:xfrm>
        </p:spPr>
        <p:txBody>
          <a:bodyPr vert="horz" lIns="91440" tIns="45720" rIns="91440" bIns="45720" rtlCol="0" anchor="ctr">
            <a:normAutofit fontScale="90000"/>
          </a:bodyPr>
          <a:lstStyle/>
          <a:p>
            <a:r>
              <a:rPr lang="en-US" sz="4000" dirty="0" err="1"/>
              <a:t>Divisão</a:t>
            </a:r>
            <a:r>
              <a:rPr lang="en-US" sz="4000" dirty="0"/>
              <a:t> </a:t>
            </a:r>
            <a:r>
              <a:rPr lang="en-US" sz="4000" dirty="0" err="1"/>
              <a:t>em</a:t>
            </a:r>
            <a:r>
              <a:rPr lang="en-US" sz="4000" dirty="0"/>
              <a:t> </a:t>
            </a:r>
            <a:r>
              <a:rPr lang="en-US" sz="4000" dirty="0" err="1"/>
              <a:t>treino</a:t>
            </a:r>
            <a:r>
              <a:rPr lang="en-US" sz="4000" dirty="0"/>
              <a:t> e teste </a:t>
            </a:r>
            <a:r>
              <a:rPr lang="en-US" sz="4000" dirty="0">
                <a:sym typeface="Wingdings" panose="05000000000000000000" pitchFamily="2" charset="2"/>
              </a:rPr>
              <a:t> </a:t>
            </a:r>
            <a:br>
              <a:rPr lang="en-US" sz="4000" dirty="0">
                <a:sym typeface="Wingdings" panose="05000000000000000000" pitchFamily="2" charset="2"/>
              </a:rPr>
            </a:br>
            <a:r>
              <a:rPr lang="en-US" sz="4000" dirty="0" err="1"/>
              <a:t>Balanceamento</a:t>
            </a:r>
            <a:r>
              <a:rPr lang="en-US" sz="4000" dirty="0"/>
              <a:t> de dados (</a:t>
            </a:r>
            <a:r>
              <a:rPr lang="en-US" sz="4000" dirty="0" err="1"/>
              <a:t>treino</a:t>
            </a:r>
            <a:r>
              <a:rPr lang="en-US" sz="4000" dirty="0"/>
              <a:t>)</a:t>
            </a:r>
          </a:p>
        </p:txBody>
      </p:sp>
      <p:sp>
        <p:nvSpPr>
          <p:cNvPr id="37" name="Rectangle 24">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Imagem 12">
            <a:extLst>
              <a:ext uri="{FF2B5EF4-FFF2-40B4-BE49-F238E27FC236}">
                <a16:creationId xmlns:a16="http://schemas.microsoft.com/office/drawing/2014/main" id="{515713B9-C6FA-4ADD-826C-548A09BA00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9628" y="520065"/>
            <a:ext cx="2800350" cy="771525"/>
          </a:xfrm>
          <a:prstGeom prst="rect">
            <a:avLst/>
          </a:prstGeom>
        </p:spPr>
      </p:pic>
      <p:graphicFrame>
        <p:nvGraphicFramePr>
          <p:cNvPr id="5" name="Objeto 4">
            <a:extLst>
              <a:ext uri="{FF2B5EF4-FFF2-40B4-BE49-F238E27FC236}">
                <a16:creationId xmlns:a16="http://schemas.microsoft.com/office/drawing/2014/main" id="{F5DDD764-69C1-4F2D-8298-050A666FFA00}"/>
              </a:ext>
            </a:extLst>
          </p:cNvPr>
          <p:cNvGraphicFramePr>
            <a:graphicFrameLocks noChangeAspect="1"/>
          </p:cNvGraphicFramePr>
          <p:nvPr>
            <p:extLst>
              <p:ext uri="{D42A27DB-BD31-4B8C-83A1-F6EECF244321}">
                <p14:modId xmlns:p14="http://schemas.microsoft.com/office/powerpoint/2010/main" val="1602372499"/>
              </p:ext>
            </p:extLst>
          </p:nvPr>
        </p:nvGraphicFramePr>
        <p:xfrm>
          <a:off x="1604963" y="2067894"/>
          <a:ext cx="8982075" cy="2543175"/>
        </p:xfrm>
        <a:graphic>
          <a:graphicData uri="http://schemas.openxmlformats.org/presentationml/2006/ole">
            <mc:AlternateContent xmlns:mc="http://schemas.openxmlformats.org/markup-compatibility/2006">
              <mc:Choice xmlns:v="urn:schemas-microsoft-com:vml" Requires="v">
                <p:oleObj name="Worksheet" r:id="rId4" imgW="8981835" imgH="2543208" progId="Excel.Sheet.12">
                  <p:embed/>
                </p:oleObj>
              </mc:Choice>
              <mc:Fallback>
                <p:oleObj name="Worksheet" r:id="rId4" imgW="8981835" imgH="2543208" progId="Excel.Sheet.12">
                  <p:embed/>
                  <p:pic>
                    <p:nvPicPr>
                      <p:cNvPr id="0" name=""/>
                      <p:cNvPicPr/>
                      <p:nvPr/>
                    </p:nvPicPr>
                    <p:blipFill>
                      <a:blip r:embed="rId5"/>
                      <a:stretch>
                        <a:fillRect/>
                      </a:stretch>
                    </p:blipFill>
                    <p:spPr>
                      <a:xfrm>
                        <a:off x="1604963" y="2067894"/>
                        <a:ext cx="8982075" cy="2543175"/>
                      </a:xfrm>
                      <a:prstGeom prst="rect">
                        <a:avLst/>
                      </a:prstGeom>
                    </p:spPr>
                  </p:pic>
                </p:oleObj>
              </mc:Fallback>
            </mc:AlternateContent>
          </a:graphicData>
        </a:graphic>
      </p:graphicFrame>
      <p:pic>
        <p:nvPicPr>
          <p:cNvPr id="9" name="Imagem 8">
            <a:extLst>
              <a:ext uri="{FF2B5EF4-FFF2-40B4-BE49-F238E27FC236}">
                <a16:creationId xmlns:a16="http://schemas.microsoft.com/office/drawing/2014/main" id="{C03EC103-7421-43B3-8A2B-63409BBCB34B}"/>
              </a:ext>
            </a:extLst>
          </p:cNvPr>
          <p:cNvPicPr>
            <a:picLocks noChangeAspect="1"/>
          </p:cNvPicPr>
          <p:nvPr/>
        </p:nvPicPr>
        <p:blipFill>
          <a:blip r:embed="rId6"/>
          <a:stretch>
            <a:fillRect/>
          </a:stretch>
        </p:blipFill>
        <p:spPr>
          <a:xfrm>
            <a:off x="2450856" y="4624386"/>
            <a:ext cx="2190750" cy="2181225"/>
          </a:xfrm>
          <a:prstGeom prst="rect">
            <a:avLst/>
          </a:prstGeom>
        </p:spPr>
      </p:pic>
      <p:pic>
        <p:nvPicPr>
          <p:cNvPr id="11" name="Imagem 10">
            <a:extLst>
              <a:ext uri="{FF2B5EF4-FFF2-40B4-BE49-F238E27FC236}">
                <a16:creationId xmlns:a16="http://schemas.microsoft.com/office/drawing/2014/main" id="{DF3797C6-4BA3-4208-AC07-061191D9F0B4}"/>
              </a:ext>
            </a:extLst>
          </p:cNvPr>
          <p:cNvPicPr>
            <a:picLocks noChangeAspect="1"/>
          </p:cNvPicPr>
          <p:nvPr/>
        </p:nvPicPr>
        <p:blipFill>
          <a:blip r:embed="rId7"/>
          <a:stretch>
            <a:fillRect/>
          </a:stretch>
        </p:blipFill>
        <p:spPr>
          <a:xfrm>
            <a:off x="8006125" y="4658209"/>
            <a:ext cx="2228850" cy="2152650"/>
          </a:xfrm>
          <a:prstGeom prst="rect">
            <a:avLst/>
          </a:prstGeom>
        </p:spPr>
      </p:pic>
      <p:pic>
        <p:nvPicPr>
          <p:cNvPr id="14" name="Imagem 13">
            <a:extLst>
              <a:ext uri="{FF2B5EF4-FFF2-40B4-BE49-F238E27FC236}">
                <a16:creationId xmlns:a16="http://schemas.microsoft.com/office/drawing/2014/main" id="{29706A41-8726-47F5-BA51-CD8A115C07CC}"/>
              </a:ext>
            </a:extLst>
          </p:cNvPr>
          <p:cNvPicPr>
            <a:picLocks noChangeAspect="1"/>
          </p:cNvPicPr>
          <p:nvPr/>
        </p:nvPicPr>
        <p:blipFill>
          <a:blip r:embed="rId8"/>
          <a:stretch>
            <a:fillRect/>
          </a:stretch>
        </p:blipFill>
        <p:spPr>
          <a:xfrm>
            <a:off x="5346089" y="4652720"/>
            <a:ext cx="2181225" cy="2228850"/>
          </a:xfrm>
          <a:prstGeom prst="rect">
            <a:avLst/>
          </a:prstGeom>
        </p:spPr>
      </p:pic>
    </p:spTree>
    <p:extLst>
      <p:ext uri="{BB962C8B-B14F-4D97-AF65-F5344CB8AC3E}">
        <p14:creationId xmlns:p14="http://schemas.microsoft.com/office/powerpoint/2010/main" val="3654064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209E4-B947-4446-AD42-C1B3A0C1F583}"/>
              </a:ext>
            </a:extLst>
          </p:cNvPr>
          <p:cNvSpPr>
            <a:spLocks noGrp="1"/>
          </p:cNvSpPr>
          <p:nvPr>
            <p:ph type="title"/>
          </p:nvPr>
        </p:nvSpPr>
        <p:spPr/>
        <p:txBody>
          <a:bodyPr rtlCol="0"/>
          <a:lstStyle/>
          <a:p>
            <a:pPr rtl="0"/>
            <a:r>
              <a:rPr lang="pt-BR" dirty="0" err="1"/>
              <a:t>Random</a:t>
            </a:r>
            <a:r>
              <a:rPr lang="pt-BR" dirty="0"/>
              <a:t> Forest – </a:t>
            </a:r>
            <a:r>
              <a:rPr lang="pt-BR" dirty="0" err="1"/>
              <a:t>Hiperparâmetros</a:t>
            </a:r>
            <a:endParaRPr lang="pt-BR" dirty="0"/>
          </a:p>
        </p:txBody>
      </p:sp>
      <p:graphicFrame>
        <p:nvGraphicFramePr>
          <p:cNvPr id="8" name="Tabela 9">
            <a:extLst>
              <a:ext uri="{FF2B5EF4-FFF2-40B4-BE49-F238E27FC236}">
                <a16:creationId xmlns:a16="http://schemas.microsoft.com/office/drawing/2014/main" id="{1BE60BCC-2676-47EB-A76E-FAE649D9F1CE}"/>
              </a:ext>
            </a:extLst>
          </p:cNvPr>
          <p:cNvGraphicFramePr>
            <a:graphicFrameLocks noGrp="1"/>
          </p:cNvGraphicFramePr>
          <p:nvPr>
            <p:ph idx="1"/>
            <p:extLst>
              <p:ext uri="{D42A27DB-BD31-4B8C-83A1-F6EECF244321}">
                <p14:modId xmlns:p14="http://schemas.microsoft.com/office/powerpoint/2010/main" val="133253800"/>
              </p:ext>
            </p:extLst>
          </p:nvPr>
        </p:nvGraphicFramePr>
        <p:xfrm>
          <a:off x="1116013" y="2478088"/>
          <a:ext cx="10167935" cy="3383280"/>
        </p:xfrm>
        <a:graphic>
          <a:graphicData uri="http://schemas.openxmlformats.org/drawingml/2006/table">
            <a:tbl>
              <a:tblPr firstRow="1" bandRow="1">
                <a:tableStyleId>{5C22544A-7EE6-4342-B048-85BDC9FD1C3A}</a:tableStyleId>
              </a:tblPr>
              <a:tblGrid>
                <a:gridCol w="2033587">
                  <a:extLst>
                    <a:ext uri="{9D8B030D-6E8A-4147-A177-3AD203B41FA5}">
                      <a16:colId xmlns:a16="http://schemas.microsoft.com/office/drawing/2014/main" val="3093316935"/>
                    </a:ext>
                  </a:extLst>
                </a:gridCol>
                <a:gridCol w="2033587">
                  <a:extLst>
                    <a:ext uri="{9D8B030D-6E8A-4147-A177-3AD203B41FA5}">
                      <a16:colId xmlns:a16="http://schemas.microsoft.com/office/drawing/2014/main" val="3045239117"/>
                    </a:ext>
                  </a:extLst>
                </a:gridCol>
                <a:gridCol w="2033587">
                  <a:extLst>
                    <a:ext uri="{9D8B030D-6E8A-4147-A177-3AD203B41FA5}">
                      <a16:colId xmlns:a16="http://schemas.microsoft.com/office/drawing/2014/main" val="2866263490"/>
                    </a:ext>
                  </a:extLst>
                </a:gridCol>
                <a:gridCol w="2033587">
                  <a:extLst>
                    <a:ext uri="{9D8B030D-6E8A-4147-A177-3AD203B41FA5}">
                      <a16:colId xmlns:a16="http://schemas.microsoft.com/office/drawing/2014/main" val="2960101666"/>
                    </a:ext>
                  </a:extLst>
                </a:gridCol>
                <a:gridCol w="2033587">
                  <a:extLst>
                    <a:ext uri="{9D8B030D-6E8A-4147-A177-3AD203B41FA5}">
                      <a16:colId xmlns:a16="http://schemas.microsoft.com/office/drawing/2014/main" val="1593906784"/>
                    </a:ext>
                  </a:extLst>
                </a:gridCol>
              </a:tblGrid>
              <a:tr h="563880">
                <a:tc gridSpan="5">
                  <a:txBody>
                    <a:bodyPr/>
                    <a:lstStyle/>
                    <a:p>
                      <a:pPr algn="ctr" rtl="0"/>
                      <a:r>
                        <a:rPr lang="pt-BR" noProof="0" dirty="0" err="1"/>
                        <a:t>GridsearchCV</a:t>
                      </a:r>
                      <a:endParaRPr lang="pt-BR" noProof="0" dirty="0"/>
                    </a:p>
                  </a:txBody>
                  <a:tcPr anchor="ctr"/>
                </a:tc>
                <a:tc hMerge="1">
                  <a:txBody>
                    <a:bodyPr/>
                    <a:lstStyle/>
                    <a:p>
                      <a:pPr algn="ctr" rtl="0"/>
                      <a:r>
                        <a:rPr lang="pt-BR" noProof="0" dirty="0"/>
                        <a:t>Categoria 1</a:t>
                      </a:r>
                    </a:p>
                  </a:txBody>
                  <a:tcPr anchor="ctr"/>
                </a:tc>
                <a:tc hMerge="1">
                  <a:txBody>
                    <a:bodyPr/>
                    <a:lstStyle/>
                    <a:p>
                      <a:pPr algn="ctr" rtl="0"/>
                      <a:r>
                        <a:rPr lang="pt-BR" noProof="0"/>
                        <a:t>Categoria 2</a:t>
                      </a:r>
                    </a:p>
                  </a:txBody>
                  <a:tcPr anchor="ctr"/>
                </a:tc>
                <a:tc hMerge="1">
                  <a:txBody>
                    <a:bodyPr/>
                    <a:lstStyle/>
                    <a:p>
                      <a:pPr algn="ctr" rtl="0"/>
                      <a:r>
                        <a:rPr lang="pt-BR" noProof="0"/>
                        <a:t>Categoria 3</a:t>
                      </a:r>
                    </a:p>
                  </a:txBody>
                  <a:tcPr anchor="ctr"/>
                </a:tc>
                <a:tc hMerge="1">
                  <a:txBody>
                    <a:bodyPr/>
                    <a:lstStyle/>
                    <a:p>
                      <a:pPr algn="ctr" rtl="0"/>
                      <a:r>
                        <a:rPr lang="pt-BR" noProof="0" dirty="0"/>
                        <a:t>Categoria 4</a:t>
                      </a:r>
                    </a:p>
                  </a:txBody>
                  <a:tcPr anchor="ctr"/>
                </a:tc>
                <a:extLst>
                  <a:ext uri="{0D108BD9-81ED-4DB2-BD59-A6C34878D82A}">
                    <a16:rowId xmlns:a16="http://schemas.microsoft.com/office/drawing/2014/main" val="1361584937"/>
                  </a:ext>
                </a:extLst>
              </a:tr>
              <a:tr h="563880">
                <a:tc>
                  <a:txBody>
                    <a:bodyPr/>
                    <a:lstStyle/>
                    <a:p>
                      <a:r>
                        <a:rPr lang="pt-BR" sz="1800" b="0" kern="1200" dirty="0" err="1">
                          <a:solidFill>
                            <a:schemeClr val="dk1"/>
                          </a:solidFill>
                          <a:effectLst/>
                          <a:latin typeface="+mn-lt"/>
                          <a:ea typeface="+mn-ea"/>
                          <a:cs typeface="+mn-cs"/>
                        </a:rPr>
                        <a:t>n_estimators</a:t>
                      </a:r>
                      <a:endParaRPr lang="pt-BR" sz="1800" b="0" kern="1200" dirty="0">
                        <a:solidFill>
                          <a:schemeClr val="dk1"/>
                        </a:solidFill>
                        <a:effectLst/>
                        <a:latin typeface="+mn-lt"/>
                        <a:ea typeface="+mn-ea"/>
                        <a:cs typeface="+mn-cs"/>
                      </a:endParaRPr>
                    </a:p>
                  </a:txBody>
                  <a:tcPr anchor="ctr"/>
                </a:tc>
                <a:tc>
                  <a:txBody>
                    <a:bodyPr/>
                    <a:lstStyle/>
                    <a:p>
                      <a:pPr algn="ctr" rtl="0"/>
                      <a:r>
                        <a:rPr lang="pt-BR" noProof="0" dirty="0"/>
                        <a:t>100</a:t>
                      </a:r>
                    </a:p>
                  </a:txBody>
                  <a:tcPr anchor="ctr"/>
                </a:tc>
                <a:tc>
                  <a:txBody>
                    <a:bodyPr/>
                    <a:lstStyle/>
                    <a:p>
                      <a:pPr algn="ctr" rtl="0"/>
                      <a:r>
                        <a:rPr lang="pt-BR" noProof="0" dirty="0"/>
                        <a:t>200</a:t>
                      </a:r>
                    </a:p>
                  </a:txBody>
                  <a:tcPr anchor="ctr"/>
                </a:tc>
                <a:tc>
                  <a:txBody>
                    <a:bodyPr/>
                    <a:lstStyle/>
                    <a:p>
                      <a:pPr algn="ctr" rtl="0"/>
                      <a:r>
                        <a:rPr lang="pt-BR" noProof="0" dirty="0"/>
                        <a:t>300</a:t>
                      </a:r>
                    </a:p>
                  </a:txBody>
                  <a:tcPr anchor="ctr">
                    <a:solidFill>
                      <a:schemeClr val="accent1"/>
                    </a:solidFill>
                  </a:tcPr>
                </a:tc>
                <a:tc>
                  <a:txBody>
                    <a:bodyPr/>
                    <a:lstStyle/>
                    <a:p>
                      <a:pPr algn="ctr" rtl="0"/>
                      <a:r>
                        <a:rPr lang="pt-BR" noProof="0" dirty="0"/>
                        <a:t>500</a:t>
                      </a:r>
                    </a:p>
                  </a:txBody>
                  <a:tcPr anchor="ctr"/>
                </a:tc>
                <a:extLst>
                  <a:ext uri="{0D108BD9-81ED-4DB2-BD59-A6C34878D82A}">
                    <a16:rowId xmlns:a16="http://schemas.microsoft.com/office/drawing/2014/main" val="728394759"/>
                  </a:ext>
                </a:extLst>
              </a:tr>
              <a:tr h="563880">
                <a:tc>
                  <a:txBody>
                    <a:bodyPr/>
                    <a:lstStyle/>
                    <a:p>
                      <a:r>
                        <a:rPr lang="pt-BR" sz="1800" b="0" kern="1200" dirty="0" err="1">
                          <a:solidFill>
                            <a:schemeClr val="dk1"/>
                          </a:solidFill>
                          <a:effectLst/>
                          <a:latin typeface="+mn-lt"/>
                          <a:ea typeface="+mn-ea"/>
                          <a:cs typeface="+mn-cs"/>
                        </a:rPr>
                        <a:t>max_depth</a:t>
                      </a:r>
                      <a:endParaRPr lang="pt-BR" sz="1800" b="0" kern="1200" dirty="0">
                        <a:solidFill>
                          <a:schemeClr val="dk1"/>
                        </a:solidFill>
                        <a:effectLst/>
                        <a:latin typeface="+mn-lt"/>
                        <a:ea typeface="+mn-ea"/>
                        <a:cs typeface="+mn-cs"/>
                      </a:endParaRPr>
                    </a:p>
                  </a:txBody>
                  <a:tcPr anchor="ctr"/>
                </a:tc>
                <a:tc>
                  <a:txBody>
                    <a:bodyPr/>
                    <a:lstStyle/>
                    <a:p>
                      <a:pPr algn="ctr" rtl="0"/>
                      <a:r>
                        <a:rPr lang="pt-BR" noProof="0" dirty="0"/>
                        <a:t>20</a:t>
                      </a:r>
                    </a:p>
                  </a:txBody>
                  <a:tcPr anchor="ctr"/>
                </a:tc>
                <a:tc>
                  <a:txBody>
                    <a:bodyPr/>
                    <a:lstStyle/>
                    <a:p>
                      <a:pPr algn="ctr" rtl="0"/>
                      <a:r>
                        <a:rPr lang="pt-BR" noProof="0" dirty="0"/>
                        <a:t>30</a:t>
                      </a:r>
                    </a:p>
                  </a:txBody>
                  <a:tcPr anchor="ctr"/>
                </a:tc>
                <a:tc>
                  <a:txBody>
                    <a:bodyPr/>
                    <a:lstStyle/>
                    <a:p>
                      <a:pPr algn="ctr" rtl="0"/>
                      <a:r>
                        <a:rPr lang="pt-BR" noProof="0" dirty="0"/>
                        <a:t>50</a:t>
                      </a:r>
                    </a:p>
                  </a:txBody>
                  <a:tcPr anchor="ctr">
                    <a:solidFill>
                      <a:schemeClr val="accent1"/>
                    </a:solidFill>
                  </a:tcPr>
                </a:tc>
                <a:tc>
                  <a:txBody>
                    <a:bodyPr/>
                    <a:lstStyle/>
                    <a:p>
                      <a:pPr algn="ctr" rtl="0"/>
                      <a:r>
                        <a:rPr lang="pt-BR" noProof="0" dirty="0"/>
                        <a:t>100</a:t>
                      </a:r>
                    </a:p>
                  </a:txBody>
                  <a:tcPr anchor="ctr"/>
                </a:tc>
                <a:extLst>
                  <a:ext uri="{0D108BD9-81ED-4DB2-BD59-A6C34878D82A}">
                    <a16:rowId xmlns:a16="http://schemas.microsoft.com/office/drawing/2014/main" val="2624865998"/>
                  </a:ext>
                </a:extLst>
              </a:tr>
              <a:tr h="563880">
                <a:tc>
                  <a:txBody>
                    <a:bodyPr/>
                    <a:lstStyle/>
                    <a:p>
                      <a:r>
                        <a:rPr lang="pt-BR" sz="1800" b="0" kern="1200" dirty="0" err="1">
                          <a:solidFill>
                            <a:schemeClr val="dk1"/>
                          </a:solidFill>
                          <a:effectLst/>
                          <a:latin typeface="+mn-lt"/>
                          <a:ea typeface="+mn-ea"/>
                          <a:cs typeface="+mn-cs"/>
                        </a:rPr>
                        <a:t>criterion</a:t>
                      </a:r>
                      <a:endParaRPr lang="pt-BR" sz="1800" b="0" kern="1200" dirty="0">
                        <a:solidFill>
                          <a:schemeClr val="dk1"/>
                        </a:solidFill>
                        <a:effectLst/>
                        <a:latin typeface="+mn-lt"/>
                        <a:ea typeface="+mn-ea"/>
                        <a:cs typeface="+mn-cs"/>
                      </a:endParaRPr>
                    </a:p>
                  </a:txBody>
                  <a:tcPr anchor="ctr"/>
                </a:tc>
                <a:tc>
                  <a:txBody>
                    <a:bodyPr/>
                    <a:lstStyle/>
                    <a:p>
                      <a:pPr algn="ctr" rtl="0"/>
                      <a:r>
                        <a:rPr lang="pt-BR" noProof="0" dirty="0" err="1"/>
                        <a:t>gini</a:t>
                      </a:r>
                      <a:endParaRPr lang="pt-BR" noProof="0" dirty="0"/>
                    </a:p>
                  </a:txBody>
                  <a:tcPr anchor="ctr"/>
                </a:tc>
                <a:tc>
                  <a:txBody>
                    <a:bodyPr/>
                    <a:lstStyle/>
                    <a:p>
                      <a:pPr algn="ctr" rtl="0"/>
                      <a:r>
                        <a:rPr lang="pt-BR" noProof="0" dirty="0" err="1"/>
                        <a:t>entropy</a:t>
                      </a:r>
                      <a:endParaRPr lang="pt-BR" noProof="0" dirty="0"/>
                    </a:p>
                  </a:txBody>
                  <a:tcPr anchor="ctr">
                    <a:solidFill>
                      <a:schemeClr val="accent1"/>
                    </a:solidFill>
                  </a:tcPr>
                </a:tc>
                <a:tc>
                  <a:txBody>
                    <a:bodyPr/>
                    <a:lstStyle/>
                    <a:p>
                      <a:pPr algn="ctr" rtl="0"/>
                      <a:endParaRPr lang="pt-BR" noProof="0" dirty="0"/>
                    </a:p>
                  </a:txBody>
                  <a:tcPr anchor="ctr"/>
                </a:tc>
                <a:tc>
                  <a:txBody>
                    <a:bodyPr/>
                    <a:lstStyle/>
                    <a:p>
                      <a:pPr algn="ctr" rtl="0"/>
                      <a:endParaRPr lang="pt-BR" noProof="0" dirty="0"/>
                    </a:p>
                  </a:txBody>
                  <a:tcPr anchor="ctr"/>
                </a:tc>
                <a:extLst>
                  <a:ext uri="{0D108BD9-81ED-4DB2-BD59-A6C34878D82A}">
                    <a16:rowId xmlns:a16="http://schemas.microsoft.com/office/drawing/2014/main" val="678921114"/>
                  </a:ext>
                </a:extLst>
              </a:tr>
              <a:tr h="563880">
                <a:tc>
                  <a:txBody>
                    <a:bodyPr/>
                    <a:lstStyle/>
                    <a:p>
                      <a:r>
                        <a:rPr lang="pt-BR" sz="1800" b="0" kern="1200" dirty="0" err="1">
                          <a:solidFill>
                            <a:schemeClr val="dk1"/>
                          </a:solidFill>
                          <a:effectLst/>
                          <a:latin typeface="+mn-lt"/>
                          <a:ea typeface="+mn-ea"/>
                          <a:cs typeface="+mn-cs"/>
                        </a:rPr>
                        <a:t>random_state</a:t>
                      </a:r>
                      <a:endParaRPr lang="pt-BR" sz="1800" b="0" kern="1200" dirty="0">
                        <a:solidFill>
                          <a:schemeClr val="dk1"/>
                        </a:solidFill>
                        <a:effectLst/>
                        <a:latin typeface="+mn-lt"/>
                        <a:ea typeface="+mn-ea"/>
                        <a:cs typeface="+mn-cs"/>
                      </a:endParaRPr>
                    </a:p>
                  </a:txBody>
                  <a:tcPr anchor="ctr"/>
                </a:tc>
                <a:tc>
                  <a:txBody>
                    <a:bodyPr/>
                    <a:lstStyle/>
                    <a:p>
                      <a:pPr algn="ctr" rtl="0"/>
                      <a:r>
                        <a:rPr lang="pt-BR" noProof="0" dirty="0"/>
                        <a:t>0</a:t>
                      </a:r>
                    </a:p>
                  </a:txBody>
                  <a:tcPr anchor="ctr"/>
                </a:tc>
                <a:tc>
                  <a:txBody>
                    <a:bodyPr/>
                    <a:lstStyle/>
                    <a:p>
                      <a:pPr algn="ctr" rtl="0"/>
                      <a:r>
                        <a:rPr lang="pt-BR" noProof="0" dirty="0"/>
                        <a:t>1</a:t>
                      </a:r>
                    </a:p>
                  </a:txBody>
                  <a:tcPr anchor="ctr"/>
                </a:tc>
                <a:tc>
                  <a:txBody>
                    <a:bodyPr/>
                    <a:lstStyle/>
                    <a:p>
                      <a:pPr algn="ctr" rtl="0"/>
                      <a:r>
                        <a:rPr lang="pt-BR" noProof="0" dirty="0"/>
                        <a:t>5</a:t>
                      </a:r>
                    </a:p>
                  </a:txBody>
                  <a:tcPr anchor="ctr"/>
                </a:tc>
                <a:tc>
                  <a:txBody>
                    <a:bodyPr/>
                    <a:lstStyle/>
                    <a:p>
                      <a:pPr algn="ctr" rtl="0"/>
                      <a:r>
                        <a:rPr lang="pt-BR" noProof="0" dirty="0"/>
                        <a:t>42</a:t>
                      </a:r>
                    </a:p>
                  </a:txBody>
                  <a:tcPr anchor="ctr">
                    <a:solidFill>
                      <a:schemeClr val="accent1"/>
                    </a:solidFill>
                  </a:tcPr>
                </a:tc>
                <a:extLst>
                  <a:ext uri="{0D108BD9-81ED-4DB2-BD59-A6C34878D82A}">
                    <a16:rowId xmlns:a16="http://schemas.microsoft.com/office/drawing/2014/main" val="1152158595"/>
                  </a:ext>
                </a:extLst>
              </a:tr>
              <a:tr h="563880">
                <a:tc>
                  <a:txBody>
                    <a:bodyPr/>
                    <a:lstStyle/>
                    <a:p>
                      <a:r>
                        <a:rPr lang="pt-BR" sz="1800" b="0" kern="1200" dirty="0" err="1">
                          <a:solidFill>
                            <a:schemeClr val="dk1"/>
                          </a:solidFill>
                          <a:effectLst/>
                          <a:latin typeface="+mn-lt"/>
                          <a:ea typeface="+mn-ea"/>
                          <a:cs typeface="+mn-cs"/>
                        </a:rPr>
                        <a:t>class_weight</a:t>
                      </a:r>
                      <a:endParaRPr lang="pt-BR" sz="1800" b="0" kern="1200" dirty="0">
                        <a:solidFill>
                          <a:schemeClr val="dk1"/>
                        </a:solidFill>
                        <a:effectLst/>
                        <a:latin typeface="+mn-lt"/>
                        <a:ea typeface="+mn-ea"/>
                        <a:cs typeface="+mn-cs"/>
                      </a:endParaRPr>
                    </a:p>
                  </a:txBody>
                  <a:tcPr anchor="ctr"/>
                </a:tc>
                <a:tc>
                  <a:txBody>
                    <a:bodyPr/>
                    <a:lstStyle/>
                    <a:p>
                      <a:pPr algn="ctr" rtl="0"/>
                      <a:r>
                        <a:rPr lang="pt-BR" noProof="0" dirty="0" err="1"/>
                        <a:t>balanced</a:t>
                      </a:r>
                      <a:endParaRPr lang="pt-BR" noProof="0" dirty="0"/>
                    </a:p>
                  </a:txBody>
                  <a:tcPr anchor="ctr"/>
                </a:tc>
                <a:tc>
                  <a:txBody>
                    <a:bodyPr/>
                    <a:lstStyle/>
                    <a:p>
                      <a:pPr algn="ctr" rtl="0"/>
                      <a:endParaRPr lang="pt-BR" noProof="0" dirty="0"/>
                    </a:p>
                  </a:txBody>
                  <a:tcPr anchor="ctr"/>
                </a:tc>
                <a:tc>
                  <a:txBody>
                    <a:bodyPr/>
                    <a:lstStyle/>
                    <a:p>
                      <a:pPr algn="ctr" rtl="0"/>
                      <a:endParaRPr lang="pt-BR" noProof="0" dirty="0"/>
                    </a:p>
                  </a:txBody>
                  <a:tcPr anchor="ctr"/>
                </a:tc>
                <a:tc>
                  <a:txBody>
                    <a:bodyPr/>
                    <a:lstStyle/>
                    <a:p>
                      <a:pPr algn="ctr" rtl="0"/>
                      <a:endParaRPr lang="pt-BR" noProof="0" dirty="0"/>
                    </a:p>
                  </a:txBody>
                  <a:tcPr anchor="ctr"/>
                </a:tc>
                <a:extLst>
                  <a:ext uri="{0D108BD9-81ED-4DB2-BD59-A6C34878D82A}">
                    <a16:rowId xmlns:a16="http://schemas.microsoft.com/office/drawing/2014/main" val="3507736710"/>
                  </a:ext>
                </a:extLst>
              </a:tr>
            </a:tbl>
          </a:graphicData>
        </a:graphic>
      </p:graphicFrame>
      <p:pic>
        <p:nvPicPr>
          <p:cNvPr id="6" name="Imagem 5">
            <a:extLst>
              <a:ext uri="{FF2B5EF4-FFF2-40B4-BE49-F238E27FC236}">
                <a16:creationId xmlns:a16="http://schemas.microsoft.com/office/drawing/2014/main" id="{3DB56A1E-6F69-4318-A89A-98BB7D8508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5536" y="541514"/>
            <a:ext cx="2800350" cy="771525"/>
          </a:xfrm>
          <a:prstGeom prst="rect">
            <a:avLst/>
          </a:prstGeom>
        </p:spPr>
      </p:pic>
    </p:spTree>
    <p:extLst>
      <p:ext uri="{BB962C8B-B14F-4D97-AF65-F5344CB8AC3E}">
        <p14:creationId xmlns:p14="http://schemas.microsoft.com/office/powerpoint/2010/main" val="4266353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18">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20">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Rectangle 22">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5F4A85B-2AC6-4E29-B074-AB92F8FA9BB1}"/>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dirty="0"/>
              <a:t>Random Forest</a:t>
            </a:r>
          </a:p>
        </p:txBody>
      </p:sp>
      <p:sp>
        <p:nvSpPr>
          <p:cNvPr id="37" name="Rectangle 24">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Imagem 15">
            <a:extLst>
              <a:ext uri="{FF2B5EF4-FFF2-40B4-BE49-F238E27FC236}">
                <a16:creationId xmlns:a16="http://schemas.microsoft.com/office/drawing/2014/main" id="{9296B45C-01EC-4A89-BE0D-473A9A4BC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6486" y="541514"/>
            <a:ext cx="2800350" cy="771525"/>
          </a:xfrm>
          <a:prstGeom prst="rect">
            <a:avLst/>
          </a:prstGeom>
        </p:spPr>
      </p:pic>
      <p:pic>
        <p:nvPicPr>
          <p:cNvPr id="5" name="Imagem 4">
            <a:extLst>
              <a:ext uri="{FF2B5EF4-FFF2-40B4-BE49-F238E27FC236}">
                <a16:creationId xmlns:a16="http://schemas.microsoft.com/office/drawing/2014/main" id="{B2EDB3B0-39F2-4A3F-8F9F-3A540DAA1B02}"/>
              </a:ext>
            </a:extLst>
          </p:cNvPr>
          <p:cNvPicPr>
            <a:picLocks noChangeAspect="1"/>
          </p:cNvPicPr>
          <p:nvPr/>
        </p:nvPicPr>
        <p:blipFill>
          <a:blip r:embed="rId4"/>
          <a:stretch>
            <a:fillRect/>
          </a:stretch>
        </p:blipFill>
        <p:spPr>
          <a:xfrm>
            <a:off x="990489" y="2430204"/>
            <a:ext cx="3533775" cy="3486150"/>
          </a:xfrm>
          <a:prstGeom prst="rect">
            <a:avLst/>
          </a:prstGeom>
        </p:spPr>
      </p:pic>
      <p:graphicFrame>
        <p:nvGraphicFramePr>
          <p:cNvPr id="7" name="Objeto 6">
            <a:extLst>
              <a:ext uri="{FF2B5EF4-FFF2-40B4-BE49-F238E27FC236}">
                <a16:creationId xmlns:a16="http://schemas.microsoft.com/office/drawing/2014/main" id="{D327135E-087F-4F79-AEE8-DE619FC95CF0}"/>
              </a:ext>
            </a:extLst>
          </p:cNvPr>
          <p:cNvGraphicFramePr>
            <a:graphicFrameLocks noChangeAspect="1"/>
          </p:cNvGraphicFramePr>
          <p:nvPr>
            <p:extLst>
              <p:ext uri="{D42A27DB-BD31-4B8C-83A1-F6EECF244321}">
                <p14:modId xmlns:p14="http://schemas.microsoft.com/office/powerpoint/2010/main" val="760883895"/>
              </p:ext>
            </p:extLst>
          </p:nvPr>
        </p:nvGraphicFramePr>
        <p:xfrm>
          <a:off x="5702928" y="2719353"/>
          <a:ext cx="3571875" cy="2543175"/>
        </p:xfrm>
        <a:graphic>
          <a:graphicData uri="http://schemas.openxmlformats.org/presentationml/2006/ole">
            <mc:AlternateContent xmlns:mc="http://schemas.openxmlformats.org/markup-compatibility/2006">
              <mc:Choice xmlns:v="urn:schemas-microsoft-com:vml" Requires="v">
                <p:oleObj name="Worksheet" r:id="rId5" imgW="3571783" imgH="2543208" progId="Excel.Sheet.12">
                  <p:embed/>
                </p:oleObj>
              </mc:Choice>
              <mc:Fallback>
                <p:oleObj name="Worksheet" r:id="rId5" imgW="3571783" imgH="2543208" progId="Excel.Sheet.12">
                  <p:embed/>
                  <p:pic>
                    <p:nvPicPr>
                      <p:cNvPr id="0" name=""/>
                      <p:cNvPicPr/>
                      <p:nvPr/>
                    </p:nvPicPr>
                    <p:blipFill>
                      <a:blip r:embed="rId6"/>
                      <a:stretch>
                        <a:fillRect/>
                      </a:stretch>
                    </p:blipFill>
                    <p:spPr>
                      <a:xfrm>
                        <a:off x="5702928" y="2719353"/>
                        <a:ext cx="3571875" cy="2543175"/>
                      </a:xfrm>
                      <a:prstGeom prst="rect">
                        <a:avLst/>
                      </a:prstGeom>
                    </p:spPr>
                  </p:pic>
                </p:oleObj>
              </mc:Fallback>
            </mc:AlternateContent>
          </a:graphicData>
        </a:graphic>
      </p:graphicFrame>
    </p:spTree>
    <p:extLst>
      <p:ext uri="{BB962C8B-B14F-4D97-AF65-F5344CB8AC3E}">
        <p14:creationId xmlns:p14="http://schemas.microsoft.com/office/powerpoint/2010/main" val="1764138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3" name="Rectangle 62">
            <a:extLst>
              <a:ext uri="{FF2B5EF4-FFF2-40B4-BE49-F238E27FC236}">
                <a16:creationId xmlns:a16="http://schemas.microsoft.com/office/drawing/2014/main" id="{16F48AD3-C8B3-4F74-B546-F12937F7D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ítulo 1">
            <a:extLst>
              <a:ext uri="{FF2B5EF4-FFF2-40B4-BE49-F238E27FC236}">
                <a16:creationId xmlns:a16="http://schemas.microsoft.com/office/drawing/2014/main" id="{D5F4A85B-2AC6-4E29-B074-AB92F8FA9BB1}"/>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3000" i="0" u="none" strike="noStrike" baseline="0" dirty="0"/>
              <a:t>Random Forest</a:t>
            </a:r>
            <a:br>
              <a:rPr lang="en-US" sz="3000" b="1" i="0" u="none" strike="noStrike" baseline="0" dirty="0"/>
            </a:br>
            <a:endParaRPr lang="en-US" sz="3000" b="1" i="0" u="none" strike="noStrike" baseline="0" dirty="0"/>
          </a:p>
        </p:txBody>
      </p:sp>
      <p:sp>
        <p:nvSpPr>
          <p:cNvPr id="65" name="Rectangle 6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8" name="Imagem 37">
            <a:extLst>
              <a:ext uri="{FF2B5EF4-FFF2-40B4-BE49-F238E27FC236}">
                <a16:creationId xmlns:a16="http://schemas.microsoft.com/office/drawing/2014/main" id="{3E366F3F-D5AE-4596-9CA7-7438BAC838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2522" y="516177"/>
            <a:ext cx="2999702" cy="771525"/>
          </a:xfrm>
          <a:prstGeom prst="rect">
            <a:avLst/>
          </a:prstGeom>
        </p:spPr>
      </p:pic>
      <p:sp>
        <p:nvSpPr>
          <p:cNvPr id="5" name="CaixaDeTexto 4">
            <a:extLst>
              <a:ext uri="{FF2B5EF4-FFF2-40B4-BE49-F238E27FC236}">
                <a16:creationId xmlns:a16="http://schemas.microsoft.com/office/drawing/2014/main" id="{1C1553F7-1B44-4128-A2C9-C09DAEDC37F1}"/>
              </a:ext>
            </a:extLst>
          </p:cNvPr>
          <p:cNvSpPr txBox="1"/>
          <p:nvPr/>
        </p:nvSpPr>
        <p:spPr>
          <a:xfrm>
            <a:off x="2081092" y="625683"/>
            <a:ext cx="4635795" cy="369332"/>
          </a:xfrm>
          <a:prstGeom prst="rect">
            <a:avLst/>
          </a:prstGeom>
          <a:noFill/>
        </p:spPr>
        <p:txBody>
          <a:bodyPr wrap="square" rtlCol="0">
            <a:spAutoFit/>
          </a:bodyPr>
          <a:lstStyle/>
          <a:p>
            <a:r>
              <a:rPr lang="pt-BR" dirty="0"/>
              <a:t>Importância dos Recursos</a:t>
            </a:r>
          </a:p>
        </p:txBody>
      </p:sp>
      <p:pic>
        <p:nvPicPr>
          <p:cNvPr id="7" name="Imagem 6">
            <a:extLst>
              <a:ext uri="{FF2B5EF4-FFF2-40B4-BE49-F238E27FC236}">
                <a16:creationId xmlns:a16="http://schemas.microsoft.com/office/drawing/2014/main" id="{5322EBC6-7F4D-4F16-89C5-94EDE42C0669}"/>
              </a:ext>
            </a:extLst>
          </p:cNvPr>
          <p:cNvPicPr>
            <a:picLocks noChangeAspect="1"/>
          </p:cNvPicPr>
          <p:nvPr/>
        </p:nvPicPr>
        <p:blipFill>
          <a:blip r:embed="rId4"/>
          <a:stretch>
            <a:fillRect/>
          </a:stretch>
        </p:blipFill>
        <p:spPr>
          <a:xfrm>
            <a:off x="525242" y="981576"/>
            <a:ext cx="6844524" cy="4095293"/>
          </a:xfrm>
          <a:prstGeom prst="rect">
            <a:avLst/>
          </a:prstGeom>
        </p:spPr>
      </p:pic>
      <p:pic>
        <p:nvPicPr>
          <p:cNvPr id="9" name="Imagem 8">
            <a:extLst>
              <a:ext uri="{FF2B5EF4-FFF2-40B4-BE49-F238E27FC236}">
                <a16:creationId xmlns:a16="http://schemas.microsoft.com/office/drawing/2014/main" id="{C900D935-1FCE-4675-B21F-ABB35596DEF9}"/>
              </a:ext>
            </a:extLst>
          </p:cNvPr>
          <p:cNvPicPr>
            <a:picLocks noChangeAspect="1"/>
          </p:cNvPicPr>
          <p:nvPr/>
        </p:nvPicPr>
        <p:blipFill>
          <a:blip r:embed="rId5"/>
          <a:stretch>
            <a:fillRect/>
          </a:stretch>
        </p:blipFill>
        <p:spPr>
          <a:xfrm>
            <a:off x="574233" y="5052027"/>
            <a:ext cx="6915234" cy="1726772"/>
          </a:xfrm>
          <a:prstGeom prst="rect">
            <a:avLst/>
          </a:prstGeom>
        </p:spPr>
      </p:pic>
    </p:spTree>
    <p:extLst>
      <p:ext uri="{BB962C8B-B14F-4D97-AF65-F5344CB8AC3E}">
        <p14:creationId xmlns:p14="http://schemas.microsoft.com/office/powerpoint/2010/main" val="72867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18">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20">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Rectangle 22">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5F4A85B-2AC6-4E29-B074-AB92F8FA9BB1}"/>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dirty="0" err="1"/>
              <a:t>Conclusão</a:t>
            </a:r>
            <a:endParaRPr lang="en-US" sz="4000" dirty="0"/>
          </a:p>
        </p:txBody>
      </p:sp>
      <p:sp>
        <p:nvSpPr>
          <p:cNvPr id="37" name="Rectangle 24">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ço Reservado para Conteúdo 2">
            <a:extLst>
              <a:ext uri="{FF2B5EF4-FFF2-40B4-BE49-F238E27FC236}">
                <a16:creationId xmlns:a16="http://schemas.microsoft.com/office/drawing/2014/main" id="{E32AB0EB-0819-41F4-99E9-C02FA0DAF66D}"/>
              </a:ext>
            </a:extLst>
          </p:cNvPr>
          <p:cNvSpPr>
            <a:spLocks noGrp="1"/>
          </p:cNvSpPr>
          <p:nvPr>
            <p:ph idx="1"/>
          </p:nvPr>
        </p:nvSpPr>
        <p:spPr>
          <a:xfrm>
            <a:off x="626851" y="2245686"/>
            <a:ext cx="10656846" cy="3897939"/>
          </a:xfrm>
        </p:spPr>
        <p:txBody>
          <a:bodyPr vert="horz" lIns="91440" tIns="45720" rIns="91440" bIns="45720" rtlCol="0" anchor="ctr">
            <a:normAutofit/>
          </a:bodyPr>
          <a:lstStyle/>
          <a:p>
            <a:pPr marL="285750" indent="-285750" algn="just">
              <a:lnSpc>
                <a:spcPct val="107000"/>
              </a:lnSpc>
              <a:spcAft>
                <a:spcPts val="800"/>
              </a:spcAft>
              <a:buFont typeface="Arial" panose="020B0604020202020204" pitchFamily="34" charset="0"/>
              <a:buChar char="•"/>
            </a:pPr>
            <a:r>
              <a:rPr lang="pt-BR" dirty="0">
                <a:effectLst/>
                <a:ea typeface="Calibri" panose="020F0502020204030204" pitchFamily="34" charset="0"/>
                <a:cs typeface="NimbusRomNo9L-Regu"/>
              </a:rPr>
              <a:t>Este trabalho apresentou um estudo comparativo de 7 algoritmos de aprendizado supervisionado</a:t>
            </a:r>
          </a:p>
          <a:p>
            <a:pPr marL="285750" indent="-285750" algn="just">
              <a:lnSpc>
                <a:spcPct val="107000"/>
              </a:lnSpc>
              <a:spcAft>
                <a:spcPts val="800"/>
              </a:spcAft>
              <a:buFont typeface="Arial" panose="020B0604020202020204" pitchFamily="34" charset="0"/>
              <a:buChar char="•"/>
            </a:pPr>
            <a:r>
              <a:rPr lang="pt-BR" dirty="0">
                <a:effectLst/>
                <a:ea typeface="Calibri" panose="020F0502020204030204" pitchFamily="34" charset="0"/>
                <a:cs typeface="NimbusRomNo9L-Regu"/>
              </a:rPr>
              <a:t>Após aplicarmos o PCA não foi verificada alteração significativa na redução de dimensionalidade</a:t>
            </a:r>
          </a:p>
          <a:p>
            <a:pPr marL="285750" indent="-285750" algn="just">
              <a:lnSpc>
                <a:spcPct val="107000"/>
              </a:lnSpc>
              <a:spcAft>
                <a:spcPts val="800"/>
              </a:spcAft>
              <a:buFont typeface="Arial" panose="020B0604020202020204" pitchFamily="34" charset="0"/>
              <a:buChar char="•"/>
            </a:pPr>
            <a:r>
              <a:rPr lang="pt-BR" dirty="0">
                <a:ea typeface="Calibri" panose="020F0502020204030204" pitchFamily="34" charset="0"/>
                <a:cs typeface="NimbusRomNo9L-Regu"/>
              </a:rPr>
              <a:t>O melhor resultado foi encontrado no balanceamento somente no treinamento, pois dessa forma conseguimos manter os dados desbalanceados como no mundo real</a:t>
            </a:r>
          </a:p>
          <a:p>
            <a:pPr marL="285750" indent="-285750">
              <a:lnSpc>
                <a:spcPct val="107000"/>
              </a:lnSpc>
              <a:spcAft>
                <a:spcPts val="800"/>
              </a:spcAft>
              <a:buFont typeface="Arial" panose="020B0604020202020204" pitchFamily="34" charset="0"/>
              <a:buChar char="•"/>
            </a:pPr>
            <a:r>
              <a:rPr lang="pt-BR" dirty="0">
                <a:effectLst/>
                <a:ea typeface="Calibri" panose="020F0502020204030204" pitchFamily="34" charset="0"/>
                <a:cs typeface="NimbusRomNo9L-Regu"/>
              </a:rPr>
              <a:t>O </a:t>
            </a:r>
            <a:r>
              <a:rPr lang="pt-BR" dirty="0" err="1">
                <a:effectLst/>
                <a:ea typeface="Calibri" panose="020F0502020204030204" pitchFamily="34" charset="0"/>
                <a:cs typeface="NimbusRomNo9L-ReguItal"/>
              </a:rPr>
              <a:t>random</a:t>
            </a:r>
            <a:r>
              <a:rPr lang="pt-BR" dirty="0">
                <a:effectLst/>
                <a:ea typeface="Calibri" panose="020F0502020204030204" pitchFamily="34" charset="0"/>
                <a:cs typeface="NimbusRomNo9L-ReguItal"/>
              </a:rPr>
              <a:t> </a:t>
            </a:r>
            <a:r>
              <a:rPr lang="pt-BR" dirty="0" err="1">
                <a:effectLst/>
                <a:ea typeface="Calibri" panose="020F0502020204030204" pitchFamily="34" charset="0"/>
                <a:cs typeface="NimbusRomNo9L-ReguItal"/>
              </a:rPr>
              <a:t>forest</a:t>
            </a:r>
            <a:r>
              <a:rPr lang="pt-BR" dirty="0">
                <a:effectLst/>
                <a:ea typeface="Calibri" panose="020F0502020204030204" pitchFamily="34" charset="0"/>
                <a:cs typeface="NimbusRomNo9L-ReguItal"/>
              </a:rPr>
              <a:t> mostrou-se o melhor algoritmo </a:t>
            </a:r>
            <a:r>
              <a:rPr lang="pt-BR" dirty="0">
                <a:effectLst/>
                <a:ea typeface="Calibri" panose="020F0502020204030204" pitchFamily="34" charset="0"/>
                <a:cs typeface="NimbusRomNo9L-Regu"/>
              </a:rPr>
              <a:t>para predizer esse tipo de problema</a:t>
            </a:r>
          </a:p>
          <a:p>
            <a:pPr marL="285750" indent="-285750">
              <a:lnSpc>
                <a:spcPct val="107000"/>
              </a:lnSpc>
              <a:spcAft>
                <a:spcPts val="800"/>
              </a:spcAft>
              <a:buFont typeface="Arial" panose="020B0604020202020204" pitchFamily="34" charset="0"/>
              <a:buChar char="•"/>
            </a:pPr>
            <a:r>
              <a:rPr lang="pt-BR" dirty="0">
                <a:ea typeface="Calibri" panose="020F0502020204030204" pitchFamily="34" charset="0"/>
                <a:cs typeface="Times New Roman" panose="02020603050405020304" pitchFamily="18" charset="0"/>
              </a:rPr>
              <a:t>Foi utilizado o </a:t>
            </a:r>
            <a:r>
              <a:rPr lang="pt-BR" dirty="0" err="1">
                <a:effectLst/>
                <a:ea typeface="Calibri" panose="020F0502020204030204" pitchFamily="34" charset="0"/>
                <a:cs typeface="Times New Roman" panose="02020603050405020304" pitchFamily="18" charset="0"/>
              </a:rPr>
              <a:t>gridsearchcv</a:t>
            </a:r>
            <a:r>
              <a:rPr lang="pt-BR" dirty="0">
                <a:effectLst/>
                <a:ea typeface="Calibri" panose="020F0502020204030204" pitchFamily="34" charset="0"/>
                <a:cs typeface="Times New Roman" panose="02020603050405020304" pitchFamily="18" charset="0"/>
              </a:rPr>
              <a:t> para definir os melhores </a:t>
            </a:r>
            <a:r>
              <a:rPr lang="pt-BR" dirty="0" err="1">
                <a:effectLst/>
                <a:ea typeface="Calibri" panose="020F0502020204030204" pitchFamily="34" charset="0"/>
                <a:cs typeface="Times New Roman" panose="02020603050405020304" pitchFamily="18" charset="0"/>
              </a:rPr>
              <a:t>hiperparâmetros</a:t>
            </a:r>
            <a:r>
              <a:rPr lang="pt-BR" dirty="0">
                <a:effectLst/>
                <a:ea typeface="Calibri" panose="020F0502020204030204" pitchFamily="34" charset="0"/>
                <a:cs typeface="Times New Roman" panose="02020603050405020304" pitchFamily="18" charset="0"/>
              </a:rPr>
              <a:t> no </a:t>
            </a:r>
            <a:r>
              <a:rPr lang="pt-BR" dirty="0" err="1">
                <a:effectLst/>
                <a:ea typeface="Calibri" panose="020F0502020204030204" pitchFamily="34" charset="0"/>
                <a:cs typeface="Times New Roman" panose="02020603050405020304" pitchFamily="18" charset="0"/>
              </a:rPr>
              <a:t>random</a:t>
            </a:r>
            <a:r>
              <a:rPr lang="pt-BR" dirty="0">
                <a:effectLst/>
                <a:ea typeface="Calibri" panose="020F0502020204030204" pitchFamily="34" charset="0"/>
                <a:cs typeface="Times New Roman" panose="02020603050405020304" pitchFamily="18" charset="0"/>
              </a:rPr>
              <a:t> </a:t>
            </a:r>
            <a:r>
              <a:rPr lang="pt-BR" dirty="0" err="1">
                <a:effectLst/>
                <a:ea typeface="Calibri" panose="020F0502020204030204" pitchFamily="34" charset="0"/>
                <a:cs typeface="Times New Roman" panose="02020603050405020304" pitchFamily="18" charset="0"/>
              </a:rPr>
              <a:t>forest</a:t>
            </a:r>
            <a:endParaRPr lang="pt-BR" dirty="0">
              <a:effectLst/>
              <a:ea typeface="Calibri" panose="020F0502020204030204" pitchFamily="34" charset="0"/>
              <a:cs typeface="NimbusRomNo9L-Regu"/>
            </a:endParaRPr>
          </a:p>
          <a:p>
            <a:pPr marL="0" indent="0">
              <a:lnSpc>
                <a:spcPct val="107000"/>
              </a:lnSpc>
              <a:spcAft>
                <a:spcPts val="800"/>
              </a:spcAft>
            </a:pPr>
            <a:endParaRPr lang="en-US" dirty="0"/>
          </a:p>
        </p:txBody>
      </p:sp>
      <p:pic>
        <p:nvPicPr>
          <p:cNvPr id="11" name="Imagem 10">
            <a:extLst>
              <a:ext uri="{FF2B5EF4-FFF2-40B4-BE49-F238E27FC236}">
                <a16:creationId xmlns:a16="http://schemas.microsoft.com/office/drawing/2014/main" id="{AB589596-68DF-4610-87CB-204AF386B8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5381" y="385036"/>
            <a:ext cx="2800350" cy="771525"/>
          </a:xfrm>
          <a:prstGeom prst="rect">
            <a:avLst/>
          </a:prstGeom>
        </p:spPr>
      </p:pic>
    </p:spTree>
    <p:extLst>
      <p:ext uri="{BB962C8B-B14F-4D97-AF65-F5344CB8AC3E}">
        <p14:creationId xmlns:p14="http://schemas.microsoft.com/office/powerpoint/2010/main" val="4203772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18">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20">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Rectangle 22">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5F4A85B-2AC6-4E29-B074-AB92F8FA9BB1}"/>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dirty="0" err="1"/>
              <a:t>Trabalhos</a:t>
            </a:r>
            <a:r>
              <a:rPr lang="en-US" sz="4000" dirty="0"/>
              <a:t> </a:t>
            </a:r>
            <a:r>
              <a:rPr lang="en-US" sz="4000" dirty="0" err="1"/>
              <a:t>Futuros</a:t>
            </a:r>
            <a:endParaRPr lang="en-US" sz="4000" dirty="0"/>
          </a:p>
        </p:txBody>
      </p:sp>
      <p:sp>
        <p:nvSpPr>
          <p:cNvPr id="37" name="Rectangle 24">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ço Reservado para Conteúdo 2">
            <a:extLst>
              <a:ext uri="{FF2B5EF4-FFF2-40B4-BE49-F238E27FC236}">
                <a16:creationId xmlns:a16="http://schemas.microsoft.com/office/drawing/2014/main" id="{E32AB0EB-0819-41F4-99E9-C02FA0DAF66D}"/>
              </a:ext>
            </a:extLst>
          </p:cNvPr>
          <p:cNvSpPr>
            <a:spLocks noGrp="1"/>
          </p:cNvSpPr>
          <p:nvPr>
            <p:ph idx="1"/>
          </p:nvPr>
        </p:nvSpPr>
        <p:spPr>
          <a:xfrm>
            <a:off x="626851" y="2395728"/>
            <a:ext cx="10656846" cy="1701487"/>
          </a:xfrm>
        </p:spPr>
        <p:txBody>
          <a:bodyPr vert="horz" lIns="91440" tIns="45720" rIns="91440" bIns="45720" rtlCol="0" anchor="ctr">
            <a:normAutofit/>
          </a:bodyPr>
          <a:lstStyle/>
          <a:p>
            <a:pPr marL="285750" indent="-285750">
              <a:lnSpc>
                <a:spcPct val="107000"/>
              </a:lnSpc>
              <a:spcAft>
                <a:spcPts val="800"/>
              </a:spcAft>
              <a:buFont typeface="Arial" panose="020B0604020202020204" pitchFamily="34" charset="0"/>
              <a:buChar char="•"/>
            </a:pPr>
            <a:r>
              <a:rPr lang="en-US" sz="2000" dirty="0" err="1"/>
              <a:t>Tentar</a:t>
            </a:r>
            <a:r>
              <a:rPr lang="en-US" sz="2000" dirty="0"/>
              <a:t> </a:t>
            </a:r>
            <a:r>
              <a:rPr lang="en-US" sz="2000" dirty="0" err="1"/>
              <a:t>calcular</a:t>
            </a:r>
            <a:r>
              <a:rPr lang="en-US" sz="2000" dirty="0"/>
              <a:t> o </a:t>
            </a:r>
            <a:r>
              <a:rPr lang="en-US" sz="2000" dirty="0" err="1"/>
              <a:t>custo</a:t>
            </a:r>
            <a:r>
              <a:rPr lang="en-US" sz="2000" dirty="0"/>
              <a:t> de </a:t>
            </a:r>
            <a:r>
              <a:rPr lang="en-US" sz="2000" dirty="0" err="1"/>
              <a:t>cada</a:t>
            </a:r>
            <a:r>
              <a:rPr lang="en-US" sz="2000" dirty="0"/>
              <a:t> </a:t>
            </a:r>
            <a:r>
              <a:rPr lang="en-US" sz="2000" dirty="0" err="1"/>
              <a:t>erro</a:t>
            </a:r>
            <a:r>
              <a:rPr lang="en-US" sz="2000" dirty="0"/>
              <a:t> para </a:t>
            </a:r>
            <a:r>
              <a:rPr lang="en-US" sz="2000" dirty="0" err="1"/>
              <a:t>verificar</a:t>
            </a:r>
            <a:r>
              <a:rPr lang="en-US" sz="2000" dirty="0"/>
              <a:t> se é </a:t>
            </a:r>
            <a:r>
              <a:rPr lang="en-US" sz="2000" dirty="0" err="1"/>
              <a:t>mais</a:t>
            </a:r>
            <a:r>
              <a:rPr lang="en-US" sz="2000" dirty="0"/>
              <a:t> </a:t>
            </a:r>
            <a:r>
              <a:rPr lang="en-US" sz="2000" dirty="0" err="1"/>
              <a:t>vantajoso</a:t>
            </a:r>
            <a:r>
              <a:rPr lang="en-US" sz="2000" dirty="0"/>
              <a:t> </a:t>
            </a:r>
            <a:r>
              <a:rPr lang="en-US" sz="2000" dirty="0" err="1"/>
              <a:t>classificar</a:t>
            </a:r>
            <a:r>
              <a:rPr lang="en-US" sz="2000" dirty="0"/>
              <a:t> </a:t>
            </a:r>
            <a:r>
              <a:rPr lang="en-US" sz="2000" dirty="0" err="1"/>
              <a:t>muito</a:t>
            </a:r>
            <a:r>
              <a:rPr lang="en-US" sz="2000" dirty="0"/>
              <a:t> </a:t>
            </a:r>
            <a:r>
              <a:rPr lang="en-US" sz="2000" dirty="0" err="1"/>
              <a:t>bem</a:t>
            </a:r>
            <a:r>
              <a:rPr lang="en-US" sz="2000" dirty="0"/>
              <a:t> as </a:t>
            </a:r>
            <a:r>
              <a:rPr lang="en-US" sz="2000" dirty="0" err="1"/>
              <a:t>fraudes</a:t>
            </a:r>
            <a:r>
              <a:rPr lang="en-US" sz="2000" dirty="0"/>
              <a:t> </a:t>
            </a:r>
            <a:r>
              <a:rPr lang="en-US" sz="2000" dirty="0" err="1"/>
              <a:t>ou</a:t>
            </a:r>
            <a:r>
              <a:rPr lang="en-US" sz="2000" dirty="0"/>
              <a:t> as </a:t>
            </a:r>
            <a:r>
              <a:rPr lang="en-US" sz="2000" dirty="0" err="1"/>
              <a:t>não</a:t>
            </a:r>
            <a:r>
              <a:rPr lang="en-US" sz="2000" dirty="0"/>
              <a:t> </a:t>
            </a:r>
            <a:r>
              <a:rPr lang="en-US" sz="2000" dirty="0" err="1"/>
              <a:t>fraudes</a:t>
            </a:r>
            <a:endParaRPr lang="en-US" sz="2000" dirty="0"/>
          </a:p>
        </p:txBody>
      </p:sp>
      <p:pic>
        <p:nvPicPr>
          <p:cNvPr id="11" name="Imagem 10">
            <a:extLst>
              <a:ext uri="{FF2B5EF4-FFF2-40B4-BE49-F238E27FC236}">
                <a16:creationId xmlns:a16="http://schemas.microsoft.com/office/drawing/2014/main" id="{AB589596-68DF-4610-87CB-204AF386B8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6331" y="541514"/>
            <a:ext cx="2800350" cy="771525"/>
          </a:xfrm>
          <a:prstGeom prst="rect">
            <a:avLst/>
          </a:prstGeom>
        </p:spPr>
      </p:pic>
    </p:spTree>
    <p:extLst>
      <p:ext uri="{BB962C8B-B14F-4D97-AF65-F5344CB8AC3E}">
        <p14:creationId xmlns:p14="http://schemas.microsoft.com/office/powerpoint/2010/main" val="3173365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18">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20">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Rectangle 22">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5F4A85B-2AC6-4E29-B074-AB92F8FA9BB1}"/>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dirty="0" err="1"/>
              <a:t>Entendendo</a:t>
            </a:r>
            <a:r>
              <a:rPr lang="en-US" sz="4000" dirty="0"/>
              <a:t> o </a:t>
            </a:r>
            <a:r>
              <a:rPr lang="en-US" sz="4000" dirty="0" err="1"/>
              <a:t>Negócio</a:t>
            </a:r>
            <a:endParaRPr lang="en-US" sz="4000" dirty="0"/>
          </a:p>
        </p:txBody>
      </p:sp>
      <p:sp>
        <p:nvSpPr>
          <p:cNvPr id="37" name="Rectangle 24">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ço Reservado para Conteúdo 2">
            <a:extLst>
              <a:ext uri="{FF2B5EF4-FFF2-40B4-BE49-F238E27FC236}">
                <a16:creationId xmlns:a16="http://schemas.microsoft.com/office/drawing/2014/main" id="{E32AB0EB-0819-41F4-99E9-C02FA0DAF66D}"/>
              </a:ext>
            </a:extLst>
          </p:cNvPr>
          <p:cNvSpPr>
            <a:spLocks noGrp="1"/>
          </p:cNvSpPr>
          <p:nvPr>
            <p:ph idx="1"/>
          </p:nvPr>
        </p:nvSpPr>
        <p:spPr>
          <a:xfrm>
            <a:off x="626850" y="2106851"/>
            <a:ext cx="10656846" cy="3544388"/>
          </a:xfrm>
        </p:spPr>
        <p:txBody>
          <a:bodyPr vert="horz" lIns="91440" tIns="45720" rIns="91440" bIns="45720" rtlCol="0" anchor="ctr">
            <a:normAutofit lnSpcReduction="10000"/>
          </a:bodyPr>
          <a:lstStyle/>
          <a:p>
            <a:pPr marL="285750" indent="-285750">
              <a:lnSpc>
                <a:spcPct val="107000"/>
              </a:lnSpc>
              <a:spcAft>
                <a:spcPts val="800"/>
              </a:spcAft>
              <a:buFont typeface="Arial" panose="020B0604020202020204" pitchFamily="34" charset="0"/>
              <a:buChar char="•"/>
            </a:pPr>
            <a:r>
              <a:rPr lang="en-US" sz="2400" dirty="0" err="1">
                <a:latin typeface="NimbusRomNo9L-Medi"/>
              </a:rPr>
              <a:t>Garantir</a:t>
            </a:r>
            <a:r>
              <a:rPr lang="en-US" sz="2400" dirty="0">
                <a:latin typeface="NimbusRomNo9L-Medi"/>
              </a:rPr>
              <a:t> as </a:t>
            </a:r>
            <a:r>
              <a:rPr lang="en-US" sz="2400" dirty="0" err="1">
                <a:latin typeface="NimbusRomNo9L-Medi"/>
              </a:rPr>
              <a:t>transações</a:t>
            </a:r>
            <a:r>
              <a:rPr lang="en-US" sz="2400" dirty="0">
                <a:latin typeface="NimbusRomNo9L-Medi"/>
              </a:rPr>
              <a:t> de </a:t>
            </a:r>
            <a:r>
              <a:rPr lang="en-US" sz="2400" dirty="0" err="1">
                <a:latin typeface="NimbusRomNo9L-Medi"/>
              </a:rPr>
              <a:t>cartões</a:t>
            </a:r>
            <a:endParaRPr lang="en-US" sz="2400" dirty="0">
              <a:latin typeface="NimbusRomNo9L-Medi"/>
            </a:endParaRPr>
          </a:p>
          <a:p>
            <a:pPr marL="285750" indent="-285750">
              <a:lnSpc>
                <a:spcPct val="107000"/>
              </a:lnSpc>
              <a:spcAft>
                <a:spcPts val="800"/>
              </a:spcAft>
              <a:buFont typeface="Arial" panose="020B0604020202020204" pitchFamily="34" charset="0"/>
              <a:buChar char="•"/>
            </a:pPr>
            <a:r>
              <a:rPr lang="en-US" sz="2400" dirty="0" err="1">
                <a:latin typeface="NimbusRomNo9L-Medi"/>
              </a:rPr>
              <a:t>Identificar</a:t>
            </a:r>
            <a:r>
              <a:rPr lang="en-US" sz="2400" dirty="0">
                <a:latin typeface="NimbusRomNo9L-Medi"/>
              </a:rPr>
              <a:t> as </a:t>
            </a:r>
            <a:r>
              <a:rPr lang="en-US" sz="2400" dirty="0" err="1">
                <a:latin typeface="NimbusRomNo9L-Medi"/>
              </a:rPr>
              <a:t>transações</a:t>
            </a:r>
            <a:r>
              <a:rPr lang="en-US" sz="2400" dirty="0">
                <a:latin typeface="NimbusRomNo9L-Medi"/>
              </a:rPr>
              <a:t> </a:t>
            </a:r>
            <a:r>
              <a:rPr lang="en-US" sz="2400" dirty="0" err="1">
                <a:latin typeface="NimbusRomNo9L-Medi"/>
              </a:rPr>
              <a:t>fraudulentas</a:t>
            </a:r>
            <a:r>
              <a:rPr lang="en-US" sz="2400" dirty="0">
                <a:latin typeface="NimbusRomNo9L-Medi"/>
              </a:rPr>
              <a:t> </a:t>
            </a:r>
            <a:r>
              <a:rPr lang="en-US" sz="2400" dirty="0" err="1">
                <a:latin typeface="NimbusRomNo9L-Medi"/>
              </a:rPr>
              <a:t>mais</a:t>
            </a:r>
            <a:r>
              <a:rPr lang="en-US" sz="2400" dirty="0">
                <a:latin typeface="NimbusRomNo9L-Medi"/>
              </a:rPr>
              <a:t> </a:t>
            </a:r>
            <a:r>
              <a:rPr lang="en-US" sz="2400" dirty="0" err="1">
                <a:latin typeface="NimbusRomNo9L-Medi"/>
              </a:rPr>
              <a:t>rapidamente</a:t>
            </a:r>
            <a:r>
              <a:rPr lang="en-US" sz="2400" dirty="0">
                <a:latin typeface="NimbusRomNo9L-Medi"/>
              </a:rPr>
              <a:t> para </a:t>
            </a:r>
            <a:r>
              <a:rPr lang="en-US" sz="2400" dirty="0" err="1">
                <a:latin typeface="NimbusRomNo9L-Medi"/>
              </a:rPr>
              <a:t>diminuir</a:t>
            </a:r>
            <a:r>
              <a:rPr lang="en-US" sz="2400" dirty="0">
                <a:latin typeface="NimbusRomNo9L-Medi"/>
              </a:rPr>
              <a:t> o </a:t>
            </a:r>
            <a:r>
              <a:rPr lang="en-US" sz="2400" dirty="0" err="1">
                <a:latin typeface="NimbusRomNo9L-Medi"/>
              </a:rPr>
              <a:t>custo</a:t>
            </a:r>
            <a:r>
              <a:rPr lang="en-US" sz="2400" dirty="0">
                <a:latin typeface="NimbusRomNo9L-Medi"/>
              </a:rPr>
              <a:t> do </a:t>
            </a:r>
            <a:r>
              <a:rPr lang="en-US" sz="2400" dirty="0" err="1">
                <a:latin typeface="NimbusRomNo9L-Medi"/>
              </a:rPr>
              <a:t>comerciante</a:t>
            </a:r>
            <a:r>
              <a:rPr lang="en-US" sz="2400" dirty="0">
                <a:latin typeface="NimbusRomNo9L-Medi"/>
              </a:rPr>
              <a:t> com </a:t>
            </a:r>
            <a:r>
              <a:rPr lang="en-US" sz="2400" dirty="0" err="1">
                <a:latin typeface="NimbusRomNo9L-Medi"/>
              </a:rPr>
              <a:t>relação</a:t>
            </a:r>
            <a:r>
              <a:rPr lang="en-US" sz="2400" dirty="0">
                <a:latin typeface="NimbusRomNo9L-Medi"/>
              </a:rPr>
              <a:t> </a:t>
            </a:r>
            <a:r>
              <a:rPr lang="en-US" sz="2400" dirty="0" err="1">
                <a:latin typeface="NimbusRomNo9L-Medi"/>
              </a:rPr>
              <a:t>aos</a:t>
            </a:r>
            <a:r>
              <a:rPr lang="en-US" sz="2400" dirty="0">
                <a:latin typeface="NimbusRomNo9L-Medi"/>
              </a:rPr>
              <a:t> </a:t>
            </a:r>
            <a:r>
              <a:rPr lang="en-US" sz="2400" dirty="0" err="1">
                <a:latin typeface="NimbusRomNo9L-Medi"/>
              </a:rPr>
              <a:t>estornos</a:t>
            </a:r>
            <a:endParaRPr lang="en-US" sz="2400" dirty="0">
              <a:latin typeface="NimbusRomNo9L-Medi"/>
            </a:endParaRPr>
          </a:p>
          <a:p>
            <a:pPr marL="285750" indent="-285750">
              <a:lnSpc>
                <a:spcPct val="107000"/>
              </a:lnSpc>
              <a:spcAft>
                <a:spcPts val="800"/>
              </a:spcAft>
              <a:buFont typeface="Arial" panose="020B0604020202020204" pitchFamily="34" charset="0"/>
              <a:buChar char="•"/>
            </a:pPr>
            <a:r>
              <a:rPr lang="en-US" sz="2400" dirty="0" err="1">
                <a:latin typeface="NimbusRomNo9L-Medi"/>
              </a:rPr>
              <a:t>Classificar</a:t>
            </a:r>
            <a:r>
              <a:rPr lang="en-US" sz="2400" dirty="0">
                <a:latin typeface="NimbusRomNo9L-Medi"/>
              </a:rPr>
              <a:t> </a:t>
            </a:r>
            <a:r>
              <a:rPr lang="en-US" sz="2400" dirty="0" err="1">
                <a:latin typeface="NimbusRomNo9L-Medi"/>
              </a:rPr>
              <a:t>uma</a:t>
            </a:r>
            <a:r>
              <a:rPr lang="en-US" sz="2400" dirty="0">
                <a:latin typeface="NimbusRomNo9L-Medi"/>
              </a:rPr>
              <a:t> </a:t>
            </a:r>
            <a:r>
              <a:rPr lang="en-US" sz="2400" dirty="0" err="1">
                <a:latin typeface="NimbusRomNo9L-Medi"/>
              </a:rPr>
              <a:t>transação</a:t>
            </a:r>
            <a:r>
              <a:rPr lang="en-US" sz="2400" dirty="0">
                <a:latin typeface="NimbusRomNo9L-Medi"/>
              </a:rPr>
              <a:t>:</a:t>
            </a:r>
          </a:p>
          <a:p>
            <a:pPr marL="742950" lvl="1" indent="-285750">
              <a:lnSpc>
                <a:spcPct val="107000"/>
              </a:lnSpc>
              <a:spcAft>
                <a:spcPts val="800"/>
              </a:spcAft>
            </a:pPr>
            <a:r>
              <a:rPr lang="en-US" b="1" dirty="0" err="1">
                <a:latin typeface="NimbusRomNo9L-Medi"/>
              </a:rPr>
              <a:t>Fraude</a:t>
            </a:r>
            <a:r>
              <a:rPr lang="en-US" dirty="0">
                <a:latin typeface="NimbusRomNo9L-Medi"/>
              </a:rPr>
              <a:t> </a:t>
            </a:r>
            <a:r>
              <a:rPr lang="en-US" dirty="0" err="1">
                <a:latin typeface="NimbusRomNo9L-Medi"/>
              </a:rPr>
              <a:t>como</a:t>
            </a:r>
            <a:r>
              <a:rPr lang="en-US" dirty="0">
                <a:latin typeface="NimbusRomNo9L-Medi"/>
              </a:rPr>
              <a:t> </a:t>
            </a:r>
            <a:r>
              <a:rPr lang="en-US" b="1" dirty="0" err="1">
                <a:latin typeface="NimbusRomNo9L-Medi"/>
              </a:rPr>
              <a:t>não</a:t>
            </a:r>
            <a:r>
              <a:rPr lang="en-US" b="1" dirty="0">
                <a:latin typeface="NimbusRomNo9L-Medi"/>
              </a:rPr>
              <a:t> </a:t>
            </a:r>
            <a:r>
              <a:rPr lang="en-US" b="1" dirty="0" err="1">
                <a:latin typeface="NimbusRomNo9L-Medi"/>
              </a:rPr>
              <a:t>fraude</a:t>
            </a:r>
            <a:r>
              <a:rPr lang="en-US" b="1" dirty="0">
                <a:latin typeface="NimbusRomNo9L-Medi"/>
              </a:rPr>
              <a:t> </a:t>
            </a:r>
            <a:r>
              <a:rPr lang="en-US" dirty="0">
                <a:latin typeface="NimbusRomNo9L-Medi"/>
                <a:sym typeface="Wingdings" panose="05000000000000000000" pitchFamily="2" charset="2"/>
              </a:rPr>
              <a:t> </a:t>
            </a:r>
            <a:r>
              <a:rPr lang="en-US" dirty="0" err="1">
                <a:latin typeface="NimbusRomNo9L-Medi"/>
                <a:sym typeface="Wingdings" panose="05000000000000000000" pitchFamily="2" charset="2"/>
              </a:rPr>
              <a:t>custo</a:t>
            </a:r>
            <a:r>
              <a:rPr lang="en-US" dirty="0">
                <a:latin typeface="NimbusRomNo9L-Medi"/>
                <a:sym typeface="Wingdings" panose="05000000000000000000" pitchFamily="2" charset="2"/>
              </a:rPr>
              <a:t> 100 </a:t>
            </a:r>
            <a:r>
              <a:rPr lang="en-US" dirty="0" err="1">
                <a:latin typeface="NimbusRomNo9L-Medi"/>
                <a:sym typeface="Wingdings" panose="05000000000000000000" pitchFamily="2" charset="2"/>
              </a:rPr>
              <a:t>vezes</a:t>
            </a:r>
            <a:r>
              <a:rPr lang="en-US" dirty="0">
                <a:latin typeface="NimbusRomNo9L-Medi"/>
                <a:sym typeface="Wingdings" panose="05000000000000000000" pitchFamily="2" charset="2"/>
              </a:rPr>
              <a:t> </a:t>
            </a:r>
            <a:r>
              <a:rPr lang="en-US" dirty="0" err="1">
                <a:latin typeface="NimbusRomNo9L-Medi"/>
                <a:sym typeface="Wingdings" panose="05000000000000000000" pitchFamily="2" charset="2"/>
              </a:rPr>
              <a:t>maior</a:t>
            </a:r>
            <a:r>
              <a:rPr lang="en-US" dirty="0">
                <a:latin typeface="NimbusRomNo9L-Medi"/>
                <a:sym typeface="Wingdings" panose="05000000000000000000" pitchFamily="2" charset="2"/>
              </a:rPr>
              <a:t> do que </a:t>
            </a:r>
            <a:r>
              <a:rPr lang="en-US" b="1" dirty="0" err="1">
                <a:latin typeface="NimbusRomNo9L-Medi"/>
                <a:sym typeface="Wingdings" panose="05000000000000000000" pitchFamily="2" charset="2"/>
              </a:rPr>
              <a:t>não</a:t>
            </a:r>
            <a:r>
              <a:rPr lang="en-US" b="1" dirty="0">
                <a:latin typeface="NimbusRomNo9L-Medi"/>
                <a:sym typeface="Wingdings" panose="05000000000000000000" pitchFamily="2" charset="2"/>
              </a:rPr>
              <a:t> </a:t>
            </a:r>
            <a:r>
              <a:rPr lang="en-US" b="1" dirty="0" err="1">
                <a:latin typeface="NimbusRomNo9L-Medi"/>
                <a:sym typeface="Wingdings" panose="05000000000000000000" pitchFamily="2" charset="2"/>
              </a:rPr>
              <a:t>fraude</a:t>
            </a:r>
            <a:r>
              <a:rPr lang="en-US" b="1" dirty="0">
                <a:latin typeface="NimbusRomNo9L-Medi"/>
                <a:sym typeface="Wingdings" panose="05000000000000000000" pitchFamily="2" charset="2"/>
              </a:rPr>
              <a:t> </a:t>
            </a:r>
            <a:r>
              <a:rPr lang="en-US" dirty="0" err="1">
                <a:latin typeface="NimbusRomNo9L-Medi"/>
                <a:sym typeface="Wingdings" panose="05000000000000000000" pitchFamily="2" charset="2"/>
              </a:rPr>
              <a:t>como</a:t>
            </a:r>
            <a:r>
              <a:rPr lang="en-US" dirty="0">
                <a:latin typeface="NimbusRomNo9L-Medi"/>
                <a:sym typeface="Wingdings" panose="05000000000000000000" pitchFamily="2" charset="2"/>
              </a:rPr>
              <a:t> </a:t>
            </a:r>
            <a:r>
              <a:rPr lang="en-US" b="1" dirty="0" err="1">
                <a:latin typeface="NimbusRomNo9L-Medi"/>
                <a:sym typeface="Wingdings" panose="05000000000000000000" pitchFamily="2" charset="2"/>
              </a:rPr>
              <a:t>fraude</a:t>
            </a:r>
            <a:r>
              <a:rPr lang="en-US" b="1" dirty="0">
                <a:latin typeface="NimbusRomNo9L-Medi"/>
                <a:sym typeface="Wingdings" panose="05000000000000000000" pitchFamily="2" charset="2"/>
              </a:rPr>
              <a:t> </a:t>
            </a:r>
            <a:r>
              <a:rPr lang="en-US" sz="2200" baseline="30000" dirty="0">
                <a:latin typeface="NimbusRomNo9L-Medi"/>
                <a:sym typeface="Wingdings" panose="05000000000000000000" pitchFamily="2" charset="2"/>
              </a:rPr>
              <a:t>1</a:t>
            </a:r>
          </a:p>
          <a:p>
            <a:pPr marL="457200" lvl="1" indent="0">
              <a:lnSpc>
                <a:spcPct val="107000"/>
              </a:lnSpc>
              <a:spcAft>
                <a:spcPts val="800"/>
              </a:spcAft>
              <a:buNone/>
            </a:pPr>
            <a:r>
              <a:rPr lang="en-US" sz="1000" baseline="30000" dirty="0">
                <a:latin typeface="NimbusRomNo9L-Medi"/>
                <a:sym typeface="Wingdings" panose="05000000000000000000" pitchFamily="2" charset="2"/>
              </a:rPr>
              <a:t>1 </a:t>
            </a:r>
            <a:r>
              <a:rPr lang="pt-BR" sz="1000" dirty="0">
                <a:latin typeface="NimbusRomNo9L-Medi"/>
              </a:rPr>
              <a:t>OLIVEIRA, Paulo Henrique </a:t>
            </a:r>
            <a:r>
              <a:rPr lang="pt-BR" sz="1000" dirty="0" err="1">
                <a:latin typeface="NimbusRomNo9L-Medi"/>
              </a:rPr>
              <a:t>Maestrello</a:t>
            </a:r>
            <a:r>
              <a:rPr lang="pt-BR" sz="1000" dirty="0">
                <a:latin typeface="NimbusRomNo9L-Medi"/>
              </a:rPr>
              <a:t> Assad. Detecção de fraudes em cartões: um classificador baseado em regras de associação e regressão logística. 2015. Dissertação (Mestrado em Ciência da Computação) - Instituto de Matemática e Estatística, Universidade de São Paulo, São Paulo, 2015. doi:10.11606/D.45.2016.tde-01022016-204144. Acesso em: 2021-06-30.</a:t>
            </a:r>
          </a:p>
        </p:txBody>
      </p:sp>
      <p:pic>
        <p:nvPicPr>
          <p:cNvPr id="13" name="Imagem 12">
            <a:extLst>
              <a:ext uri="{FF2B5EF4-FFF2-40B4-BE49-F238E27FC236}">
                <a16:creationId xmlns:a16="http://schemas.microsoft.com/office/drawing/2014/main" id="{515713B9-C6FA-4ADD-826C-548A09BA00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7618" y="453469"/>
            <a:ext cx="2800350" cy="771525"/>
          </a:xfrm>
          <a:prstGeom prst="rect">
            <a:avLst/>
          </a:prstGeom>
        </p:spPr>
      </p:pic>
    </p:spTree>
    <p:extLst>
      <p:ext uri="{BB962C8B-B14F-4D97-AF65-F5344CB8AC3E}">
        <p14:creationId xmlns:p14="http://schemas.microsoft.com/office/powerpoint/2010/main" val="3694005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ED9E8FDB-60EE-45AE-BB89-9A561A61C2AC}"/>
              </a:ext>
            </a:extLst>
          </p:cNvPr>
          <p:cNvSpPr>
            <a:spLocks noGrp="1"/>
          </p:cNvSpPr>
          <p:nvPr>
            <p:ph type="subTitle" idx="1"/>
          </p:nvPr>
        </p:nvSpPr>
        <p:spPr>
          <a:xfrm>
            <a:off x="2414680" y="2489512"/>
            <a:ext cx="7223760" cy="988646"/>
          </a:xfrm>
        </p:spPr>
        <p:txBody>
          <a:bodyPr rtlCol="0">
            <a:normAutofit/>
          </a:bodyPr>
          <a:lstStyle/>
          <a:p>
            <a:r>
              <a:rPr lang="pt-BR" sz="3600" dirty="0"/>
              <a:t>Obrigada</a:t>
            </a:r>
          </a:p>
        </p:txBody>
      </p:sp>
      <p:pic>
        <p:nvPicPr>
          <p:cNvPr id="4" name="Imagem 3">
            <a:extLst>
              <a:ext uri="{FF2B5EF4-FFF2-40B4-BE49-F238E27FC236}">
                <a16:creationId xmlns:a16="http://schemas.microsoft.com/office/drawing/2014/main" id="{D2500ACB-74BD-4D93-8448-7F6B9DE6B0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2408" y="404807"/>
            <a:ext cx="2800350" cy="771525"/>
          </a:xfrm>
          <a:prstGeom prst="rect">
            <a:avLst/>
          </a:prstGeom>
        </p:spPr>
      </p:pic>
    </p:spTree>
    <p:extLst>
      <p:ext uri="{BB962C8B-B14F-4D97-AF65-F5344CB8AC3E}">
        <p14:creationId xmlns:p14="http://schemas.microsoft.com/office/powerpoint/2010/main" val="2408899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18">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20">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Rectangle 22">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5F4A85B-2AC6-4E29-B074-AB92F8FA9BB1}"/>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dirty="0" err="1"/>
              <a:t>Metodologia</a:t>
            </a:r>
            <a:endParaRPr lang="en-US" sz="4000" dirty="0"/>
          </a:p>
        </p:txBody>
      </p:sp>
      <p:sp>
        <p:nvSpPr>
          <p:cNvPr id="37" name="Rectangle 24">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ço Reservado para Conteúdo 2">
            <a:extLst>
              <a:ext uri="{FF2B5EF4-FFF2-40B4-BE49-F238E27FC236}">
                <a16:creationId xmlns:a16="http://schemas.microsoft.com/office/drawing/2014/main" id="{E32AB0EB-0819-41F4-99E9-C02FA0DAF66D}"/>
              </a:ext>
            </a:extLst>
          </p:cNvPr>
          <p:cNvSpPr>
            <a:spLocks noGrp="1"/>
          </p:cNvSpPr>
          <p:nvPr>
            <p:ph idx="1"/>
          </p:nvPr>
        </p:nvSpPr>
        <p:spPr>
          <a:xfrm>
            <a:off x="626851" y="2154173"/>
            <a:ext cx="10656846" cy="3154983"/>
          </a:xfrm>
        </p:spPr>
        <p:txBody>
          <a:bodyPr vert="horz" lIns="91440" tIns="45720" rIns="91440" bIns="45720" rtlCol="0" anchor="ctr">
            <a:normAutofit lnSpcReduction="10000"/>
          </a:bodyPr>
          <a:lstStyle/>
          <a:p>
            <a:pPr marL="285750" indent="-285750">
              <a:lnSpc>
                <a:spcPct val="107000"/>
              </a:lnSpc>
              <a:spcAft>
                <a:spcPts val="800"/>
              </a:spcAft>
              <a:buFont typeface="Arial" panose="020B0604020202020204" pitchFamily="34" charset="0"/>
              <a:buChar char="•"/>
            </a:pPr>
            <a:r>
              <a:rPr lang="pt-BR" sz="2400" dirty="0">
                <a:latin typeface="NimbusRomNo9L-Medi"/>
                <a:ea typeface="Calibri" panose="020F0502020204030204" pitchFamily="34" charset="0"/>
                <a:cs typeface="NimbusRomNo9L-Medi"/>
              </a:rPr>
              <a:t>Tratamento de dados</a:t>
            </a:r>
          </a:p>
          <a:p>
            <a:pPr marL="285750" indent="-285750">
              <a:lnSpc>
                <a:spcPct val="107000"/>
              </a:lnSpc>
              <a:spcAft>
                <a:spcPts val="800"/>
              </a:spcAft>
              <a:buFont typeface="Arial" panose="020B0604020202020204" pitchFamily="34" charset="0"/>
              <a:buChar char="•"/>
            </a:pPr>
            <a:r>
              <a:rPr lang="en-US" sz="2400" dirty="0" err="1">
                <a:latin typeface="NimbusRomNo9L-Medi"/>
              </a:rPr>
              <a:t>Comparação</a:t>
            </a:r>
            <a:r>
              <a:rPr lang="en-US" sz="2400" dirty="0">
                <a:latin typeface="NimbusRomNo9L-Medi"/>
              </a:rPr>
              <a:t> de </a:t>
            </a:r>
            <a:r>
              <a:rPr lang="en-US" sz="2400" dirty="0" err="1">
                <a:latin typeface="NimbusRomNo9L-Medi"/>
              </a:rPr>
              <a:t>algoritmos</a:t>
            </a:r>
            <a:r>
              <a:rPr lang="en-US" sz="2400" dirty="0">
                <a:latin typeface="NimbusRomNo9L-Medi"/>
              </a:rPr>
              <a:t> </a:t>
            </a:r>
          </a:p>
          <a:p>
            <a:pPr marL="742950" lvl="1" indent="-285750">
              <a:lnSpc>
                <a:spcPct val="107000"/>
              </a:lnSpc>
              <a:spcAft>
                <a:spcPts val="800"/>
              </a:spcAft>
            </a:pPr>
            <a:r>
              <a:rPr lang="pt-BR" sz="2000" dirty="0">
                <a:latin typeface="NimbusRomNo9L-Medi"/>
                <a:ea typeface="Calibri" panose="020F0502020204030204" pitchFamily="34" charset="0"/>
                <a:cs typeface="NimbusRomNo9L-Medi"/>
              </a:rPr>
              <a:t>PCA</a:t>
            </a:r>
          </a:p>
          <a:p>
            <a:pPr marL="742950" lvl="1" indent="-285750">
              <a:lnSpc>
                <a:spcPct val="107000"/>
              </a:lnSpc>
              <a:spcAft>
                <a:spcPts val="800"/>
              </a:spcAft>
            </a:pPr>
            <a:r>
              <a:rPr lang="pt-BR" sz="2000" dirty="0">
                <a:effectLst/>
                <a:latin typeface="NimbusRomNo9L-Medi"/>
                <a:ea typeface="Calibri" panose="020F0502020204030204" pitchFamily="34" charset="0"/>
                <a:cs typeface="NimbusRomNo9L-Medi"/>
              </a:rPr>
              <a:t>Balanceamento dos dados </a:t>
            </a:r>
          </a:p>
          <a:p>
            <a:pPr marL="285750" indent="-285750">
              <a:lnSpc>
                <a:spcPct val="107000"/>
              </a:lnSpc>
              <a:spcAft>
                <a:spcPts val="800"/>
              </a:spcAft>
              <a:buFont typeface="Arial" panose="020B0604020202020204" pitchFamily="34" charset="0"/>
              <a:buChar char="•"/>
            </a:pPr>
            <a:r>
              <a:rPr lang="pt-BR" sz="2400" dirty="0" err="1">
                <a:latin typeface="NimbusRomNo9L-Medi"/>
              </a:rPr>
              <a:t>Gridsearchcv</a:t>
            </a:r>
            <a:r>
              <a:rPr lang="pt-BR" sz="2400" dirty="0">
                <a:latin typeface="NimbusRomNo9L-Medi"/>
              </a:rPr>
              <a:t> para definir os melhores </a:t>
            </a:r>
            <a:r>
              <a:rPr lang="pt-BR" sz="2400" dirty="0" err="1">
                <a:latin typeface="NimbusRomNo9L-Medi"/>
              </a:rPr>
              <a:t>hiperparâmetros</a:t>
            </a:r>
            <a:r>
              <a:rPr lang="pt-BR" sz="2400" dirty="0">
                <a:latin typeface="NimbusRomNo9L-Medi"/>
              </a:rPr>
              <a:t> do melhor algoritmo</a:t>
            </a:r>
          </a:p>
          <a:p>
            <a:pPr marL="285750" indent="-285750">
              <a:lnSpc>
                <a:spcPct val="107000"/>
              </a:lnSpc>
              <a:spcAft>
                <a:spcPts val="800"/>
              </a:spcAft>
              <a:buFont typeface="Arial" panose="020B0604020202020204" pitchFamily="34" charset="0"/>
              <a:buChar char="•"/>
            </a:pPr>
            <a:r>
              <a:rPr lang="pt-BR" sz="2400" dirty="0">
                <a:latin typeface="NimbusRomNo9L-Medi"/>
              </a:rPr>
              <a:t>Avaliação do melhor algoritmo: </a:t>
            </a:r>
            <a:r>
              <a:rPr lang="pt-BR" sz="2400" dirty="0" err="1">
                <a:latin typeface="NimbusRomNo9L-Medi"/>
              </a:rPr>
              <a:t>Random</a:t>
            </a:r>
            <a:r>
              <a:rPr lang="pt-BR" sz="2400" dirty="0">
                <a:latin typeface="NimbusRomNo9L-Medi"/>
              </a:rPr>
              <a:t> Forest</a:t>
            </a:r>
          </a:p>
        </p:txBody>
      </p:sp>
      <p:pic>
        <p:nvPicPr>
          <p:cNvPr id="13" name="Imagem 12">
            <a:extLst>
              <a:ext uri="{FF2B5EF4-FFF2-40B4-BE49-F238E27FC236}">
                <a16:creationId xmlns:a16="http://schemas.microsoft.com/office/drawing/2014/main" id="{515713B9-C6FA-4ADD-826C-548A09BA00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7618" y="453469"/>
            <a:ext cx="2800350" cy="771525"/>
          </a:xfrm>
          <a:prstGeom prst="rect">
            <a:avLst/>
          </a:prstGeom>
        </p:spPr>
      </p:pic>
    </p:spTree>
    <p:extLst>
      <p:ext uri="{BB962C8B-B14F-4D97-AF65-F5344CB8AC3E}">
        <p14:creationId xmlns:p14="http://schemas.microsoft.com/office/powerpoint/2010/main" val="3472204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18">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20">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Rectangle 22">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5F4A85B-2AC6-4E29-B074-AB92F8FA9BB1}"/>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dirty="0"/>
              <a:t>Conjunto de dados</a:t>
            </a:r>
          </a:p>
        </p:txBody>
      </p:sp>
      <p:sp>
        <p:nvSpPr>
          <p:cNvPr id="37" name="Rectangle 24">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ço Reservado para Conteúdo 2">
            <a:extLst>
              <a:ext uri="{FF2B5EF4-FFF2-40B4-BE49-F238E27FC236}">
                <a16:creationId xmlns:a16="http://schemas.microsoft.com/office/drawing/2014/main" id="{E32AB0EB-0819-41F4-99E9-C02FA0DAF66D}"/>
              </a:ext>
            </a:extLst>
          </p:cNvPr>
          <p:cNvSpPr>
            <a:spLocks noGrp="1"/>
          </p:cNvSpPr>
          <p:nvPr>
            <p:ph idx="1"/>
          </p:nvPr>
        </p:nvSpPr>
        <p:spPr>
          <a:xfrm>
            <a:off x="626851" y="2478024"/>
            <a:ext cx="10656846" cy="3389376"/>
          </a:xfrm>
        </p:spPr>
        <p:txBody>
          <a:bodyPr vert="horz" lIns="91440" tIns="45720" rIns="91440" bIns="45720" rtlCol="0" anchor="ctr">
            <a:noAutofit/>
          </a:bodyPr>
          <a:lstStyle/>
          <a:p>
            <a:pPr marL="285750" indent="-285750">
              <a:lnSpc>
                <a:spcPct val="107000"/>
              </a:lnSpc>
              <a:spcAft>
                <a:spcPts val="800"/>
              </a:spcAft>
              <a:buFont typeface="Arial" panose="020B0604020202020204" pitchFamily="34" charset="0"/>
              <a:buChar char="•"/>
            </a:pPr>
            <a:r>
              <a:rPr lang="pt-BR" sz="2400" dirty="0">
                <a:latin typeface="NimbusRomNo9L-Medi"/>
              </a:rPr>
              <a:t>T</a:t>
            </a:r>
            <a:r>
              <a:rPr lang="pt-BR" sz="2400" b="0" i="0" dirty="0">
                <a:effectLst/>
                <a:latin typeface="NimbusRomNo9L-Medi"/>
              </a:rPr>
              <a:t>ransações </a:t>
            </a:r>
            <a:r>
              <a:rPr lang="pt-BR" sz="2400" dirty="0">
                <a:latin typeface="NimbusRomNo9L-Medi"/>
              </a:rPr>
              <a:t>com </a:t>
            </a:r>
            <a:r>
              <a:rPr lang="pt-BR" sz="2400" b="0" i="0" dirty="0">
                <a:effectLst/>
                <a:latin typeface="NimbusRomNo9L-Medi"/>
              </a:rPr>
              <a:t>cartões de crédito em dois dias de setembro de 2013 por titulares de cartões europeus</a:t>
            </a:r>
          </a:p>
          <a:p>
            <a:pPr marL="285750" indent="-285750">
              <a:lnSpc>
                <a:spcPct val="107000"/>
              </a:lnSpc>
              <a:spcAft>
                <a:spcPts val="800"/>
              </a:spcAft>
              <a:buFont typeface="Arial" panose="020B0604020202020204" pitchFamily="34" charset="0"/>
              <a:buChar char="•"/>
            </a:pPr>
            <a:r>
              <a:rPr lang="pt-BR" sz="2400" dirty="0">
                <a:latin typeface="NimbusRomNo9L-Medi"/>
              </a:rPr>
              <a:t>Eventos: 284.807</a:t>
            </a:r>
          </a:p>
          <a:p>
            <a:pPr marL="285750" indent="-285750">
              <a:lnSpc>
                <a:spcPct val="107000"/>
              </a:lnSpc>
              <a:spcAft>
                <a:spcPts val="800"/>
              </a:spcAft>
              <a:buFont typeface="Arial" panose="020B0604020202020204" pitchFamily="34" charset="0"/>
              <a:buChar char="•"/>
            </a:pPr>
            <a:r>
              <a:rPr lang="pt-BR" sz="2400" dirty="0">
                <a:latin typeface="NimbusRomNo9L-Medi"/>
              </a:rPr>
              <a:t>Recursos: 31 (V1,...,V28, Tempo, Valor, Classe)</a:t>
            </a:r>
          </a:p>
          <a:p>
            <a:pPr marL="285750" indent="-285750">
              <a:lnSpc>
                <a:spcPct val="107000"/>
              </a:lnSpc>
              <a:spcAft>
                <a:spcPts val="800"/>
              </a:spcAft>
              <a:buFont typeface="Arial" panose="020B0604020202020204" pitchFamily="34" charset="0"/>
              <a:buChar char="•"/>
            </a:pPr>
            <a:r>
              <a:rPr lang="pt-BR" sz="2400" dirty="0">
                <a:latin typeface="NimbusRomNo9L-Medi"/>
              </a:rPr>
              <a:t>Fraudes: 0,172% </a:t>
            </a:r>
          </a:p>
          <a:p>
            <a:pPr marL="285750" indent="-285750">
              <a:lnSpc>
                <a:spcPct val="107000"/>
              </a:lnSpc>
              <a:spcAft>
                <a:spcPts val="800"/>
              </a:spcAft>
              <a:buFont typeface="Arial" panose="020B0604020202020204" pitchFamily="34" charset="0"/>
              <a:buChar char="•"/>
            </a:pPr>
            <a:r>
              <a:rPr lang="en-US" sz="2400" dirty="0" err="1">
                <a:latin typeface="NimbusRomNo9L-Medi"/>
              </a:rPr>
              <a:t>Linhas</a:t>
            </a:r>
            <a:r>
              <a:rPr lang="en-US" sz="2400" dirty="0">
                <a:latin typeface="NimbusRomNo9L-Medi"/>
              </a:rPr>
              <a:t> </a:t>
            </a:r>
            <a:r>
              <a:rPr lang="en-US" sz="2400" dirty="0" err="1">
                <a:latin typeface="NimbusRomNo9L-Medi"/>
              </a:rPr>
              <a:t>duplicadas</a:t>
            </a:r>
            <a:r>
              <a:rPr lang="en-US" sz="2400" dirty="0">
                <a:latin typeface="NimbusRomNo9L-Medi"/>
              </a:rPr>
              <a:t>: 1.081 (19 </a:t>
            </a:r>
            <a:r>
              <a:rPr lang="en-US" sz="2400" dirty="0" err="1">
                <a:latin typeface="NimbusRomNo9L-Medi"/>
              </a:rPr>
              <a:t>fraudes</a:t>
            </a:r>
            <a:r>
              <a:rPr lang="en-US" sz="2400" dirty="0">
                <a:latin typeface="NimbusRomNo9L-Medi"/>
              </a:rPr>
              <a:t>)</a:t>
            </a:r>
          </a:p>
        </p:txBody>
      </p:sp>
      <p:pic>
        <p:nvPicPr>
          <p:cNvPr id="13" name="Imagem 12">
            <a:extLst>
              <a:ext uri="{FF2B5EF4-FFF2-40B4-BE49-F238E27FC236}">
                <a16:creationId xmlns:a16="http://schemas.microsoft.com/office/drawing/2014/main" id="{515713B9-C6FA-4ADD-826C-548A09BA00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2582" y="427101"/>
            <a:ext cx="2800350" cy="771525"/>
          </a:xfrm>
          <a:prstGeom prst="rect">
            <a:avLst/>
          </a:prstGeom>
        </p:spPr>
      </p:pic>
    </p:spTree>
    <p:extLst>
      <p:ext uri="{BB962C8B-B14F-4D97-AF65-F5344CB8AC3E}">
        <p14:creationId xmlns:p14="http://schemas.microsoft.com/office/powerpoint/2010/main" val="824051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3" name="Rectangle 62">
            <a:extLst>
              <a:ext uri="{FF2B5EF4-FFF2-40B4-BE49-F238E27FC236}">
                <a16:creationId xmlns:a16="http://schemas.microsoft.com/office/drawing/2014/main" id="{16F48AD3-C8B3-4F74-B546-F12937F7D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ítulo 1">
            <a:extLst>
              <a:ext uri="{FF2B5EF4-FFF2-40B4-BE49-F238E27FC236}">
                <a16:creationId xmlns:a16="http://schemas.microsoft.com/office/drawing/2014/main" id="{D5F4A85B-2AC6-4E29-B074-AB92F8FA9BB1}"/>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3000" i="0" u="none" strike="noStrike" baseline="0" dirty="0"/>
              <a:t>Conjunto de dados - </a:t>
            </a:r>
            <a:r>
              <a:rPr lang="en-US" sz="3000" i="0" u="none" strike="noStrike" baseline="0" dirty="0" err="1"/>
              <a:t>Visualização</a:t>
            </a:r>
            <a:br>
              <a:rPr lang="en-US" sz="3000" b="1" i="0" u="none" strike="noStrike" baseline="0" dirty="0"/>
            </a:br>
            <a:endParaRPr lang="en-US" sz="3000" b="1" i="0" u="none" strike="noStrike" baseline="0" dirty="0"/>
          </a:p>
        </p:txBody>
      </p:sp>
      <p:sp>
        <p:nvSpPr>
          <p:cNvPr id="65" name="Rectangle 6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8" name="Imagem 37">
            <a:extLst>
              <a:ext uri="{FF2B5EF4-FFF2-40B4-BE49-F238E27FC236}">
                <a16:creationId xmlns:a16="http://schemas.microsoft.com/office/drawing/2014/main" id="{3E366F3F-D5AE-4596-9CA7-7438BAC838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2522" y="516177"/>
            <a:ext cx="2999702" cy="771525"/>
          </a:xfrm>
          <a:prstGeom prst="rect">
            <a:avLst/>
          </a:prstGeom>
        </p:spPr>
      </p:pic>
      <p:pic>
        <p:nvPicPr>
          <p:cNvPr id="4" name="Imagem 3">
            <a:extLst>
              <a:ext uri="{FF2B5EF4-FFF2-40B4-BE49-F238E27FC236}">
                <a16:creationId xmlns:a16="http://schemas.microsoft.com/office/drawing/2014/main" id="{8B7840B1-00EE-4CB1-B45D-151061213431}"/>
              </a:ext>
            </a:extLst>
          </p:cNvPr>
          <p:cNvPicPr>
            <a:picLocks noChangeAspect="1"/>
          </p:cNvPicPr>
          <p:nvPr/>
        </p:nvPicPr>
        <p:blipFill>
          <a:blip r:embed="rId4"/>
          <a:stretch>
            <a:fillRect/>
          </a:stretch>
        </p:blipFill>
        <p:spPr>
          <a:xfrm>
            <a:off x="437840" y="173805"/>
            <a:ext cx="6228339" cy="3283907"/>
          </a:xfrm>
          <a:prstGeom prst="rect">
            <a:avLst/>
          </a:prstGeom>
        </p:spPr>
      </p:pic>
      <p:pic>
        <p:nvPicPr>
          <p:cNvPr id="9" name="Imagem 8">
            <a:extLst>
              <a:ext uri="{FF2B5EF4-FFF2-40B4-BE49-F238E27FC236}">
                <a16:creationId xmlns:a16="http://schemas.microsoft.com/office/drawing/2014/main" id="{366C8CA5-368B-4402-BAE1-F529017FBCC4}"/>
              </a:ext>
            </a:extLst>
          </p:cNvPr>
          <p:cNvPicPr>
            <a:picLocks noChangeAspect="1"/>
          </p:cNvPicPr>
          <p:nvPr/>
        </p:nvPicPr>
        <p:blipFill>
          <a:blip r:embed="rId5"/>
          <a:stretch>
            <a:fillRect/>
          </a:stretch>
        </p:blipFill>
        <p:spPr>
          <a:xfrm>
            <a:off x="284418" y="3391760"/>
            <a:ext cx="6433538" cy="3489495"/>
          </a:xfrm>
          <a:prstGeom prst="rect">
            <a:avLst/>
          </a:prstGeom>
        </p:spPr>
      </p:pic>
    </p:spTree>
    <p:extLst>
      <p:ext uri="{BB962C8B-B14F-4D97-AF65-F5344CB8AC3E}">
        <p14:creationId xmlns:p14="http://schemas.microsoft.com/office/powerpoint/2010/main" val="4289754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3" name="Rectangle 62">
            <a:extLst>
              <a:ext uri="{FF2B5EF4-FFF2-40B4-BE49-F238E27FC236}">
                <a16:creationId xmlns:a16="http://schemas.microsoft.com/office/drawing/2014/main" id="{16F48AD3-C8B3-4F74-B546-F12937F7D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ítulo 1">
            <a:extLst>
              <a:ext uri="{FF2B5EF4-FFF2-40B4-BE49-F238E27FC236}">
                <a16:creationId xmlns:a16="http://schemas.microsoft.com/office/drawing/2014/main" id="{D5F4A85B-2AC6-4E29-B074-AB92F8FA9BB1}"/>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3000" i="0" u="none" strike="noStrike" baseline="0" dirty="0"/>
              <a:t>Conjunto de dados - </a:t>
            </a:r>
            <a:r>
              <a:rPr lang="en-US" sz="3000" i="0" u="none" strike="noStrike" baseline="0" dirty="0" err="1"/>
              <a:t>Visualização</a:t>
            </a:r>
            <a:br>
              <a:rPr lang="en-US" sz="3000" b="1" i="0" u="none" strike="noStrike" baseline="0" dirty="0"/>
            </a:br>
            <a:endParaRPr lang="en-US" sz="3000" b="1" i="0" u="none" strike="noStrike" baseline="0" dirty="0"/>
          </a:p>
        </p:txBody>
      </p:sp>
      <p:sp>
        <p:nvSpPr>
          <p:cNvPr id="65" name="Rectangle 6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8" name="Imagem 37">
            <a:extLst>
              <a:ext uri="{FF2B5EF4-FFF2-40B4-BE49-F238E27FC236}">
                <a16:creationId xmlns:a16="http://schemas.microsoft.com/office/drawing/2014/main" id="{3E366F3F-D5AE-4596-9CA7-7438BAC838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2522" y="516177"/>
            <a:ext cx="2999702" cy="771525"/>
          </a:xfrm>
          <a:prstGeom prst="rect">
            <a:avLst/>
          </a:prstGeom>
        </p:spPr>
      </p:pic>
      <p:pic>
        <p:nvPicPr>
          <p:cNvPr id="12" name="Imagem 11">
            <a:extLst>
              <a:ext uri="{FF2B5EF4-FFF2-40B4-BE49-F238E27FC236}">
                <a16:creationId xmlns:a16="http://schemas.microsoft.com/office/drawing/2014/main" id="{560CEA6F-D4E6-4F20-993B-B7FE0F3A7A17}"/>
              </a:ext>
            </a:extLst>
          </p:cNvPr>
          <p:cNvPicPr>
            <a:picLocks noChangeAspect="1"/>
          </p:cNvPicPr>
          <p:nvPr/>
        </p:nvPicPr>
        <p:blipFill>
          <a:blip r:embed="rId4"/>
          <a:stretch>
            <a:fillRect/>
          </a:stretch>
        </p:blipFill>
        <p:spPr>
          <a:xfrm>
            <a:off x="318768" y="106354"/>
            <a:ext cx="6641748" cy="3437433"/>
          </a:xfrm>
          <a:prstGeom prst="rect">
            <a:avLst/>
          </a:prstGeom>
        </p:spPr>
      </p:pic>
      <p:pic>
        <p:nvPicPr>
          <p:cNvPr id="14" name="Imagem 13">
            <a:extLst>
              <a:ext uri="{FF2B5EF4-FFF2-40B4-BE49-F238E27FC236}">
                <a16:creationId xmlns:a16="http://schemas.microsoft.com/office/drawing/2014/main" id="{920EFC07-221A-45C9-A843-68CC72F1DD96}"/>
              </a:ext>
            </a:extLst>
          </p:cNvPr>
          <p:cNvPicPr>
            <a:picLocks noChangeAspect="1"/>
          </p:cNvPicPr>
          <p:nvPr/>
        </p:nvPicPr>
        <p:blipFill>
          <a:blip r:embed="rId5"/>
          <a:stretch>
            <a:fillRect/>
          </a:stretch>
        </p:blipFill>
        <p:spPr>
          <a:xfrm>
            <a:off x="336352" y="3516328"/>
            <a:ext cx="6641748" cy="3244767"/>
          </a:xfrm>
          <a:prstGeom prst="rect">
            <a:avLst/>
          </a:prstGeom>
        </p:spPr>
      </p:pic>
    </p:spTree>
    <p:extLst>
      <p:ext uri="{BB962C8B-B14F-4D97-AF65-F5344CB8AC3E}">
        <p14:creationId xmlns:p14="http://schemas.microsoft.com/office/powerpoint/2010/main" val="2811977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209E4-B947-4446-AD42-C1B3A0C1F583}"/>
              </a:ext>
            </a:extLst>
          </p:cNvPr>
          <p:cNvSpPr>
            <a:spLocks noGrp="1"/>
          </p:cNvSpPr>
          <p:nvPr>
            <p:ph type="title"/>
          </p:nvPr>
        </p:nvSpPr>
        <p:spPr/>
        <p:txBody>
          <a:bodyPr rtlCol="0"/>
          <a:lstStyle/>
          <a:p>
            <a:pPr rtl="0"/>
            <a:r>
              <a:rPr lang="pt-BR" dirty="0"/>
              <a:t>Algoritmos – </a:t>
            </a:r>
            <a:r>
              <a:rPr lang="pt-BR" dirty="0" err="1"/>
              <a:t>Machine</a:t>
            </a:r>
            <a:r>
              <a:rPr lang="pt-BR" dirty="0"/>
              <a:t> Learning</a:t>
            </a:r>
          </a:p>
        </p:txBody>
      </p:sp>
      <p:sp>
        <p:nvSpPr>
          <p:cNvPr id="12" name="Espaço Reservado para Conteúdo 11">
            <a:extLst>
              <a:ext uri="{FF2B5EF4-FFF2-40B4-BE49-F238E27FC236}">
                <a16:creationId xmlns:a16="http://schemas.microsoft.com/office/drawing/2014/main" id="{3D88E8B5-C20C-47A1-9C22-B545284DA4A4}"/>
              </a:ext>
            </a:extLst>
          </p:cNvPr>
          <p:cNvSpPr>
            <a:spLocks noGrp="1"/>
          </p:cNvSpPr>
          <p:nvPr>
            <p:ph sz="half" idx="2"/>
          </p:nvPr>
        </p:nvSpPr>
        <p:spPr>
          <a:xfrm>
            <a:off x="714888" y="2101662"/>
            <a:ext cx="4590517" cy="4022913"/>
          </a:xfrm>
        </p:spPr>
        <p:txBody>
          <a:bodyPr rtlCol="0">
            <a:noAutofit/>
          </a:bodyPr>
          <a:lstStyle/>
          <a:p>
            <a:pPr lvl="1"/>
            <a:r>
              <a:rPr lang="pt-BR" sz="2400" dirty="0"/>
              <a:t>Redes Neurais</a:t>
            </a:r>
          </a:p>
          <a:p>
            <a:pPr lvl="1"/>
            <a:r>
              <a:rPr lang="pt-BR" sz="2400" dirty="0" err="1"/>
              <a:t>Random</a:t>
            </a:r>
            <a:r>
              <a:rPr lang="pt-BR" sz="2400" dirty="0"/>
              <a:t> </a:t>
            </a:r>
            <a:r>
              <a:rPr lang="pt-BR" sz="2400" dirty="0" err="1"/>
              <a:t>forest</a:t>
            </a:r>
            <a:endParaRPr lang="pt-BR" sz="2400" dirty="0"/>
          </a:p>
          <a:p>
            <a:pPr lvl="1"/>
            <a:r>
              <a:rPr lang="pt-BR" sz="2400" dirty="0"/>
              <a:t>Regressão logística</a:t>
            </a:r>
          </a:p>
          <a:p>
            <a:pPr lvl="1"/>
            <a:r>
              <a:rPr lang="pt-BR" sz="2400" dirty="0"/>
              <a:t>SVM</a:t>
            </a:r>
          </a:p>
          <a:p>
            <a:pPr lvl="1"/>
            <a:r>
              <a:rPr lang="pt-BR" sz="2400" dirty="0" err="1"/>
              <a:t>XGBoost</a:t>
            </a:r>
            <a:endParaRPr lang="pt-BR" sz="2400" dirty="0"/>
          </a:p>
          <a:p>
            <a:pPr lvl="1"/>
            <a:r>
              <a:rPr lang="pt-BR" sz="2400" dirty="0"/>
              <a:t>Árvore de Decisão</a:t>
            </a:r>
          </a:p>
          <a:p>
            <a:pPr lvl="1"/>
            <a:r>
              <a:rPr lang="pt-BR" sz="2400" dirty="0"/>
              <a:t>Análise Discriminante Quadrática</a:t>
            </a:r>
          </a:p>
          <a:p>
            <a:pPr lvl="1"/>
            <a:endParaRPr lang="pt-BR" sz="2400" dirty="0"/>
          </a:p>
          <a:p>
            <a:pPr lvl="1"/>
            <a:endParaRPr lang="pt-BR" sz="2400" dirty="0"/>
          </a:p>
        </p:txBody>
      </p:sp>
      <p:pic>
        <p:nvPicPr>
          <p:cNvPr id="7" name="Imagem 6" descr="Tela de celular com texto preto sobre fundo branco&#10;&#10;Descrição gerada automaticamente com confiança baixa">
            <a:extLst>
              <a:ext uri="{FF2B5EF4-FFF2-40B4-BE49-F238E27FC236}">
                <a16:creationId xmlns:a16="http://schemas.microsoft.com/office/drawing/2014/main" id="{AF768661-8897-4D16-A6F4-BA416A05184E}"/>
              </a:ext>
            </a:extLst>
          </p:cNvPr>
          <p:cNvPicPr>
            <a:picLocks noChangeAspect="1"/>
          </p:cNvPicPr>
          <p:nvPr/>
        </p:nvPicPr>
        <p:blipFill>
          <a:blip r:embed="rId3"/>
          <a:stretch>
            <a:fillRect/>
          </a:stretch>
        </p:blipFill>
        <p:spPr>
          <a:xfrm>
            <a:off x="5465998" y="2352908"/>
            <a:ext cx="6011114" cy="2981741"/>
          </a:xfrm>
          <a:prstGeom prst="rect">
            <a:avLst/>
          </a:prstGeom>
        </p:spPr>
      </p:pic>
      <p:pic>
        <p:nvPicPr>
          <p:cNvPr id="10" name="Imagem 9">
            <a:extLst>
              <a:ext uri="{FF2B5EF4-FFF2-40B4-BE49-F238E27FC236}">
                <a16:creationId xmlns:a16="http://schemas.microsoft.com/office/drawing/2014/main" id="{6D10AD4B-5D27-42F2-A939-91F6EB52A8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1304" y="366903"/>
            <a:ext cx="2800350" cy="771525"/>
          </a:xfrm>
          <a:prstGeom prst="rect">
            <a:avLst/>
          </a:prstGeom>
        </p:spPr>
      </p:pic>
    </p:spTree>
    <p:extLst>
      <p:ext uri="{BB962C8B-B14F-4D97-AF65-F5344CB8AC3E}">
        <p14:creationId xmlns:p14="http://schemas.microsoft.com/office/powerpoint/2010/main" val="3441003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F4A85B-2AC6-4E29-B074-AB92F8FA9BB1}"/>
              </a:ext>
            </a:extLst>
          </p:cNvPr>
          <p:cNvSpPr>
            <a:spLocks noGrp="1"/>
          </p:cNvSpPr>
          <p:nvPr>
            <p:ph type="title"/>
          </p:nvPr>
        </p:nvSpPr>
        <p:spPr/>
        <p:txBody>
          <a:bodyPr vert="horz" lIns="91440" tIns="45720" rIns="91440" bIns="45720" rtlCol="0" anchor="ctr">
            <a:normAutofit/>
          </a:bodyPr>
          <a:lstStyle/>
          <a:p>
            <a:r>
              <a:rPr lang="en-US" sz="4000"/>
              <a:t>PCA</a:t>
            </a:r>
            <a:endParaRPr lang="en-US" sz="4000" dirty="0"/>
          </a:p>
        </p:txBody>
      </p:sp>
      <p:pic>
        <p:nvPicPr>
          <p:cNvPr id="13" name="Imagem 12">
            <a:extLst>
              <a:ext uri="{FF2B5EF4-FFF2-40B4-BE49-F238E27FC236}">
                <a16:creationId xmlns:a16="http://schemas.microsoft.com/office/drawing/2014/main" id="{515713B9-C6FA-4ADD-826C-548A09BA00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1719" y="495300"/>
            <a:ext cx="2800350" cy="771525"/>
          </a:xfrm>
          <a:prstGeom prst="rect">
            <a:avLst/>
          </a:prstGeom>
        </p:spPr>
      </p:pic>
      <p:pic>
        <p:nvPicPr>
          <p:cNvPr id="15" name="Imagem 14">
            <a:extLst>
              <a:ext uri="{FF2B5EF4-FFF2-40B4-BE49-F238E27FC236}">
                <a16:creationId xmlns:a16="http://schemas.microsoft.com/office/drawing/2014/main" id="{4860D6AA-50B3-4C78-B211-A1DF62B6A45B}"/>
              </a:ext>
            </a:extLst>
          </p:cNvPr>
          <p:cNvPicPr>
            <a:picLocks noChangeAspect="1"/>
          </p:cNvPicPr>
          <p:nvPr/>
        </p:nvPicPr>
        <p:blipFill>
          <a:blip r:embed="rId4"/>
          <a:stretch>
            <a:fillRect/>
          </a:stretch>
        </p:blipFill>
        <p:spPr>
          <a:xfrm>
            <a:off x="828675" y="4208462"/>
            <a:ext cx="2781300" cy="2628900"/>
          </a:xfrm>
          <a:prstGeom prst="rect">
            <a:avLst/>
          </a:prstGeom>
        </p:spPr>
      </p:pic>
      <p:pic>
        <p:nvPicPr>
          <p:cNvPr id="22" name="Imagem 21">
            <a:extLst>
              <a:ext uri="{FF2B5EF4-FFF2-40B4-BE49-F238E27FC236}">
                <a16:creationId xmlns:a16="http://schemas.microsoft.com/office/drawing/2014/main" id="{7AEBF204-D9E0-4661-B463-A7872D22FE04}"/>
              </a:ext>
            </a:extLst>
          </p:cNvPr>
          <p:cNvPicPr>
            <a:picLocks noChangeAspect="1"/>
          </p:cNvPicPr>
          <p:nvPr/>
        </p:nvPicPr>
        <p:blipFill>
          <a:blip r:embed="rId5"/>
          <a:stretch>
            <a:fillRect/>
          </a:stretch>
        </p:blipFill>
        <p:spPr>
          <a:xfrm>
            <a:off x="6477000" y="4204335"/>
            <a:ext cx="2667000" cy="2619375"/>
          </a:xfrm>
          <a:prstGeom prst="rect">
            <a:avLst/>
          </a:prstGeom>
        </p:spPr>
      </p:pic>
      <p:pic>
        <p:nvPicPr>
          <p:cNvPr id="25" name="Imagem 24">
            <a:extLst>
              <a:ext uri="{FF2B5EF4-FFF2-40B4-BE49-F238E27FC236}">
                <a16:creationId xmlns:a16="http://schemas.microsoft.com/office/drawing/2014/main" id="{EA369944-B64A-453C-B007-D7E4D6ED32E4}"/>
              </a:ext>
            </a:extLst>
          </p:cNvPr>
          <p:cNvPicPr>
            <a:picLocks noChangeAspect="1"/>
          </p:cNvPicPr>
          <p:nvPr/>
        </p:nvPicPr>
        <p:blipFill>
          <a:blip r:embed="rId6"/>
          <a:stretch>
            <a:fillRect/>
          </a:stretch>
        </p:blipFill>
        <p:spPr>
          <a:xfrm>
            <a:off x="9315450" y="4198937"/>
            <a:ext cx="2638425" cy="2628900"/>
          </a:xfrm>
          <a:prstGeom prst="rect">
            <a:avLst/>
          </a:prstGeom>
        </p:spPr>
      </p:pic>
      <p:graphicFrame>
        <p:nvGraphicFramePr>
          <p:cNvPr id="31" name="Objeto 30">
            <a:extLst>
              <a:ext uri="{FF2B5EF4-FFF2-40B4-BE49-F238E27FC236}">
                <a16:creationId xmlns:a16="http://schemas.microsoft.com/office/drawing/2014/main" id="{57B4A014-F8F5-4F80-AB55-5682A66D6142}"/>
              </a:ext>
            </a:extLst>
          </p:cNvPr>
          <p:cNvGraphicFramePr>
            <a:graphicFrameLocks noChangeAspect="1"/>
          </p:cNvGraphicFramePr>
          <p:nvPr>
            <p:extLst>
              <p:ext uri="{D42A27DB-BD31-4B8C-83A1-F6EECF244321}">
                <p14:modId xmlns:p14="http://schemas.microsoft.com/office/powerpoint/2010/main" val="3320051275"/>
              </p:ext>
            </p:extLst>
          </p:nvPr>
        </p:nvGraphicFramePr>
        <p:xfrm>
          <a:off x="252413" y="1689846"/>
          <a:ext cx="11687175" cy="2543175"/>
        </p:xfrm>
        <a:graphic>
          <a:graphicData uri="http://schemas.openxmlformats.org/presentationml/2006/ole">
            <mc:AlternateContent xmlns:mc="http://schemas.openxmlformats.org/markup-compatibility/2006">
              <mc:Choice xmlns:v="urn:schemas-microsoft-com:vml" Requires="v">
                <p:oleObj name="Worksheet" r:id="rId7" imgW="11687157" imgH="2543208" progId="Excel.Sheet.12">
                  <p:embed/>
                </p:oleObj>
              </mc:Choice>
              <mc:Fallback>
                <p:oleObj name="Worksheet" r:id="rId7" imgW="11687157" imgH="2543208" progId="Excel.Sheet.12">
                  <p:embed/>
                  <p:pic>
                    <p:nvPicPr>
                      <p:cNvPr id="0" name=""/>
                      <p:cNvPicPr/>
                      <p:nvPr/>
                    </p:nvPicPr>
                    <p:blipFill>
                      <a:blip r:embed="rId8"/>
                      <a:stretch>
                        <a:fillRect/>
                      </a:stretch>
                    </p:blipFill>
                    <p:spPr>
                      <a:xfrm>
                        <a:off x="252413" y="1689846"/>
                        <a:ext cx="11687175" cy="2543175"/>
                      </a:xfrm>
                      <a:prstGeom prst="rect">
                        <a:avLst/>
                      </a:prstGeom>
                    </p:spPr>
                  </p:pic>
                </p:oleObj>
              </mc:Fallback>
            </mc:AlternateContent>
          </a:graphicData>
        </a:graphic>
      </p:graphicFrame>
      <p:pic>
        <p:nvPicPr>
          <p:cNvPr id="33" name="Imagem 32">
            <a:extLst>
              <a:ext uri="{FF2B5EF4-FFF2-40B4-BE49-F238E27FC236}">
                <a16:creationId xmlns:a16="http://schemas.microsoft.com/office/drawing/2014/main" id="{A972D3E4-16C6-49D3-98D3-A625036BA1BE}"/>
              </a:ext>
            </a:extLst>
          </p:cNvPr>
          <p:cNvPicPr>
            <a:picLocks noChangeAspect="1"/>
          </p:cNvPicPr>
          <p:nvPr/>
        </p:nvPicPr>
        <p:blipFill>
          <a:blip r:embed="rId9"/>
          <a:stretch>
            <a:fillRect/>
          </a:stretch>
        </p:blipFill>
        <p:spPr>
          <a:xfrm>
            <a:off x="3755785" y="4283614"/>
            <a:ext cx="2551189" cy="2540096"/>
          </a:xfrm>
          <a:prstGeom prst="rect">
            <a:avLst/>
          </a:prstGeom>
        </p:spPr>
      </p:pic>
    </p:spTree>
    <p:extLst>
      <p:ext uri="{BB962C8B-B14F-4D97-AF65-F5344CB8AC3E}">
        <p14:creationId xmlns:p14="http://schemas.microsoft.com/office/powerpoint/2010/main" val="56585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F4A85B-2AC6-4E29-B074-AB92F8FA9BB1}"/>
              </a:ext>
            </a:extLst>
          </p:cNvPr>
          <p:cNvSpPr>
            <a:spLocks noGrp="1"/>
          </p:cNvSpPr>
          <p:nvPr>
            <p:ph type="title"/>
          </p:nvPr>
        </p:nvSpPr>
        <p:spPr/>
        <p:txBody>
          <a:bodyPr vert="horz" lIns="91440" tIns="45720" rIns="91440" bIns="45720" rtlCol="0" anchor="ctr">
            <a:normAutofit/>
          </a:bodyPr>
          <a:lstStyle/>
          <a:p>
            <a:r>
              <a:rPr lang="en-US" sz="4000"/>
              <a:t>PCA</a:t>
            </a:r>
            <a:endParaRPr lang="en-US" sz="4000" dirty="0"/>
          </a:p>
        </p:txBody>
      </p:sp>
      <p:sp>
        <p:nvSpPr>
          <p:cNvPr id="3" name="Espaço Reservado para Conteúdo 2">
            <a:extLst>
              <a:ext uri="{FF2B5EF4-FFF2-40B4-BE49-F238E27FC236}">
                <a16:creationId xmlns:a16="http://schemas.microsoft.com/office/drawing/2014/main" id="{E32AB0EB-0819-41F4-99E9-C02FA0DAF66D}"/>
              </a:ext>
            </a:extLst>
          </p:cNvPr>
          <p:cNvSpPr>
            <a:spLocks noGrp="1"/>
          </p:cNvSpPr>
          <p:nvPr>
            <p:ph sz="half" idx="2"/>
          </p:nvPr>
        </p:nvSpPr>
        <p:spPr/>
        <p:txBody>
          <a:bodyPr vert="horz" lIns="91440" tIns="45720" rIns="91440" bIns="45720" rtlCol="0" anchor="ctr">
            <a:normAutofit/>
          </a:bodyPr>
          <a:lstStyle/>
          <a:p>
            <a:pPr marL="285750" indent="-285750">
              <a:lnSpc>
                <a:spcPct val="107000"/>
              </a:lnSpc>
              <a:spcAft>
                <a:spcPts val="800"/>
              </a:spcAft>
              <a:buFont typeface="Arial" panose="020B0604020202020204" pitchFamily="34" charset="0"/>
              <a:buChar char="•"/>
            </a:pPr>
            <a:endParaRPr lang="pt-BR" sz="1800" b="1">
              <a:effectLst/>
              <a:latin typeface="NimbusRomNo9L-Medi"/>
              <a:ea typeface="Calibri" panose="020F0502020204030204" pitchFamily="34" charset="0"/>
              <a:cs typeface="NimbusRomNo9L-Medi"/>
            </a:endParaRPr>
          </a:p>
          <a:p>
            <a:pPr marL="285750" indent="-285750">
              <a:lnSpc>
                <a:spcPct val="107000"/>
              </a:lnSpc>
              <a:spcAft>
                <a:spcPts val="800"/>
              </a:spcAft>
              <a:buFont typeface="Arial" panose="020B0604020202020204" pitchFamily="34" charset="0"/>
              <a:buChar char="•"/>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Imagem 12">
            <a:extLst>
              <a:ext uri="{FF2B5EF4-FFF2-40B4-BE49-F238E27FC236}">
                <a16:creationId xmlns:a16="http://schemas.microsoft.com/office/drawing/2014/main" id="{515713B9-C6FA-4ADD-826C-548A09BA00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8444" y="495300"/>
            <a:ext cx="2800350" cy="771525"/>
          </a:xfrm>
          <a:prstGeom prst="rect">
            <a:avLst/>
          </a:prstGeom>
        </p:spPr>
      </p:pic>
      <p:pic>
        <p:nvPicPr>
          <p:cNvPr id="26" name="Imagem 25">
            <a:extLst>
              <a:ext uri="{FF2B5EF4-FFF2-40B4-BE49-F238E27FC236}">
                <a16:creationId xmlns:a16="http://schemas.microsoft.com/office/drawing/2014/main" id="{63051180-E6DE-48B4-AF7C-31FAE2B380F9}"/>
              </a:ext>
            </a:extLst>
          </p:cNvPr>
          <p:cNvPicPr>
            <a:picLocks noChangeAspect="1"/>
          </p:cNvPicPr>
          <p:nvPr/>
        </p:nvPicPr>
        <p:blipFill>
          <a:blip r:embed="rId4"/>
          <a:stretch>
            <a:fillRect/>
          </a:stretch>
        </p:blipFill>
        <p:spPr>
          <a:xfrm>
            <a:off x="2250948" y="4236418"/>
            <a:ext cx="2667000" cy="2581275"/>
          </a:xfrm>
          <a:prstGeom prst="rect">
            <a:avLst/>
          </a:prstGeom>
        </p:spPr>
      </p:pic>
      <p:pic>
        <p:nvPicPr>
          <p:cNvPr id="28" name="Imagem 27">
            <a:extLst>
              <a:ext uri="{FF2B5EF4-FFF2-40B4-BE49-F238E27FC236}">
                <a16:creationId xmlns:a16="http://schemas.microsoft.com/office/drawing/2014/main" id="{1EBF239F-8A83-4121-A5BA-381DC1CC06B0}"/>
              </a:ext>
            </a:extLst>
          </p:cNvPr>
          <p:cNvPicPr>
            <a:picLocks noChangeAspect="1"/>
          </p:cNvPicPr>
          <p:nvPr/>
        </p:nvPicPr>
        <p:blipFill>
          <a:blip r:embed="rId5"/>
          <a:stretch>
            <a:fillRect/>
          </a:stretch>
        </p:blipFill>
        <p:spPr>
          <a:xfrm>
            <a:off x="5060984" y="4246597"/>
            <a:ext cx="2686050" cy="2638425"/>
          </a:xfrm>
          <a:prstGeom prst="rect">
            <a:avLst/>
          </a:prstGeom>
        </p:spPr>
      </p:pic>
      <p:pic>
        <p:nvPicPr>
          <p:cNvPr id="30" name="Imagem 29">
            <a:extLst>
              <a:ext uri="{FF2B5EF4-FFF2-40B4-BE49-F238E27FC236}">
                <a16:creationId xmlns:a16="http://schemas.microsoft.com/office/drawing/2014/main" id="{0FB60AA9-5200-4A4D-AFBA-C543A67BFAA8}"/>
              </a:ext>
            </a:extLst>
          </p:cNvPr>
          <p:cNvPicPr>
            <a:picLocks noChangeAspect="1"/>
          </p:cNvPicPr>
          <p:nvPr/>
        </p:nvPicPr>
        <p:blipFill>
          <a:blip r:embed="rId6"/>
          <a:stretch>
            <a:fillRect/>
          </a:stretch>
        </p:blipFill>
        <p:spPr>
          <a:xfrm>
            <a:off x="7769494" y="4265647"/>
            <a:ext cx="2647950" cy="2619375"/>
          </a:xfrm>
          <a:prstGeom prst="rect">
            <a:avLst/>
          </a:prstGeom>
        </p:spPr>
      </p:pic>
      <p:pic>
        <p:nvPicPr>
          <p:cNvPr id="38" name="Imagem 37">
            <a:extLst>
              <a:ext uri="{FF2B5EF4-FFF2-40B4-BE49-F238E27FC236}">
                <a16:creationId xmlns:a16="http://schemas.microsoft.com/office/drawing/2014/main" id="{37AB01CD-C27D-464C-A5D4-743B34491401}"/>
              </a:ext>
            </a:extLst>
          </p:cNvPr>
          <p:cNvPicPr>
            <a:picLocks noChangeAspect="1"/>
          </p:cNvPicPr>
          <p:nvPr/>
        </p:nvPicPr>
        <p:blipFill>
          <a:blip r:embed="rId7"/>
          <a:stretch>
            <a:fillRect/>
          </a:stretch>
        </p:blipFill>
        <p:spPr>
          <a:xfrm>
            <a:off x="1600200" y="1695457"/>
            <a:ext cx="8991600" cy="2552700"/>
          </a:xfrm>
          <a:prstGeom prst="rect">
            <a:avLst/>
          </a:prstGeom>
        </p:spPr>
      </p:pic>
    </p:spTree>
    <p:extLst>
      <p:ext uri="{BB962C8B-B14F-4D97-AF65-F5344CB8AC3E}">
        <p14:creationId xmlns:p14="http://schemas.microsoft.com/office/powerpoint/2010/main" val="2005195182"/>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C7AC8A-5632-4554-AD14-38A3611D44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76E753-224D-4F59-B5D9-8E63A3939282}">
  <ds:schemaRefs>
    <ds:schemaRef ds:uri="71af3243-3dd4-4a8d-8c0d-dd76da1f02a5"/>
    <ds:schemaRef ds:uri="http://schemas.microsoft.com/office/2006/documentManagement/types"/>
    <ds:schemaRef ds:uri="16c05727-aa75-4e4a-9b5f-8a80a1165891"/>
    <ds:schemaRef ds:uri="http://www.w3.org/XML/1998/namespace"/>
    <ds:schemaRef ds:uri="http://schemas.microsoft.com/office/2006/metadata/properties"/>
    <ds:schemaRef ds:uri="http://purl.org/dc/terms/"/>
    <ds:schemaRef ds:uri="http://purl.org/dc/dcmitype/"/>
    <ds:schemaRef ds:uri="http://purl.org/dc/elements/1.1/"/>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946BFB7C-9A3E-4164-A178-9979043533C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TM89213316</Template>
  <TotalTime>3250</TotalTime>
  <Words>639</Words>
  <Application>Microsoft Office PowerPoint</Application>
  <PresentationFormat>Widescreen</PresentationFormat>
  <Paragraphs>100</Paragraphs>
  <Slides>20</Slides>
  <Notes>20</Notes>
  <HiddenSlides>0</HiddenSlides>
  <MMClips>0</MMClips>
  <ScaleCrop>false</ScaleCrop>
  <HeadingPairs>
    <vt:vector size="8" baseType="variant">
      <vt:variant>
        <vt:lpstr>Fontes usadas</vt:lpstr>
      </vt:variant>
      <vt:variant>
        <vt:i4>4</vt:i4>
      </vt:variant>
      <vt:variant>
        <vt:lpstr>Tema</vt:lpstr>
      </vt:variant>
      <vt:variant>
        <vt:i4>1</vt:i4>
      </vt:variant>
      <vt:variant>
        <vt:lpstr>Servidores OLE inseridos</vt:lpstr>
      </vt:variant>
      <vt:variant>
        <vt:i4>1</vt:i4>
      </vt:variant>
      <vt:variant>
        <vt:lpstr>Títulos de slides</vt:lpstr>
      </vt:variant>
      <vt:variant>
        <vt:i4>20</vt:i4>
      </vt:variant>
    </vt:vector>
  </HeadingPairs>
  <TitlesOfParts>
    <vt:vector size="26" baseType="lpstr">
      <vt:lpstr>Arial</vt:lpstr>
      <vt:lpstr>Avenir Next LT Pro</vt:lpstr>
      <vt:lpstr>Calibri</vt:lpstr>
      <vt:lpstr>NimbusRomNo9L-Medi</vt:lpstr>
      <vt:lpstr>AccentBoxVTI</vt:lpstr>
      <vt:lpstr>Worksheet</vt:lpstr>
      <vt:lpstr>Como detectar operações fraudulentas baseada no histórico de transações?</vt:lpstr>
      <vt:lpstr>Entendendo o Negócio</vt:lpstr>
      <vt:lpstr>Metodologia</vt:lpstr>
      <vt:lpstr>Conjunto de dados</vt:lpstr>
      <vt:lpstr>Conjunto de dados - Visualização </vt:lpstr>
      <vt:lpstr>Conjunto de dados - Visualização </vt:lpstr>
      <vt:lpstr>Algoritmos – Machine Learning</vt:lpstr>
      <vt:lpstr>PCA</vt:lpstr>
      <vt:lpstr>PCA</vt:lpstr>
      <vt:lpstr>Balanceamento de dados</vt:lpstr>
      <vt:lpstr>Balanceamento de dados   Divisão em treino e teste</vt:lpstr>
      <vt:lpstr>Balanceamento de dados   Divisão em treino e teste</vt:lpstr>
      <vt:lpstr>Divisão em treino e teste   Balanceamento de dados (treino)</vt:lpstr>
      <vt:lpstr>Divisão em treino e teste   Balanceamento de dados (treino)</vt:lpstr>
      <vt:lpstr>Random Forest – Hiperparâmetros</vt:lpstr>
      <vt:lpstr>Random Forest</vt:lpstr>
      <vt:lpstr>Random Forest </vt:lpstr>
      <vt:lpstr>Conclusão</vt:lpstr>
      <vt:lpstr>Trabalhos Futuros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AccentBox</dc:title>
  <dc:creator>Marcia Regina Ferreira Batista</dc:creator>
  <cp:lastModifiedBy>M</cp:lastModifiedBy>
  <cp:revision>161</cp:revision>
  <dcterms:created xsi:type="dcterms:W3CDTF">2021-06-07T21:05:54Z</dcterms:created>
  <dcterms:modified xsi:type="dcterms:W3CDTF">2021-07-01T20:19:33Z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