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C5D"/>
    <a:srgbClr val="B3D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03/07/17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1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03/07/17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03/07/17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0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03/07/17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03/07/17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03/07/17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9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03/07/17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03/07/17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03/07/17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03/07/17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03/07/17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03/07/17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2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77300" t="13760" r="7329" b="30667"/>
          <a:stretch/>
        </p:blipFill>
        <p:spPr>
          <a:xfrm>
            <a:off x="2501431" y="728132"/>
            <a:ext cx="2333076" cy="3098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0864" r="62943"/>
                    </a14:imgEffect>
                  </a14:imgLayer>
                </a14:imgProps>
              </a:ext>
            </a:extLst>
          </a:blip>
          <a:srcRect l="38104" r="34297"/>
          <a:stretch/>
        </p:blipFill>
        <p:spPr>
          <a:xfrm flipH="1">
            <a:off x="4070333" y="341882"/>
            <a:ext cx="3121851" cy="41555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73" y="3564969"/>
            <a:ext cx="74295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5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Costa</dc:creator>
  <cp:lastModifiedBy>Paulo Costa</cp:lastModifiedBy>
  <cp:revision>2</cp:revision>
  <dcterms:created xsi:type="dcterms:W3CDTF">2017-07-03T18:12:21Z</dcterms:created>
  <dcterms:modified xsi:type="dcterms:W3CDTF">2017-07-03T18:31:02Z</dcterms:modified>
</cp:coreProperties>
</file>