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oppi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324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bd4d4a1a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1dbd4d4a1a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9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d4d4a1a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dbd4d4a1a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78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" name="Google Shape;78;p16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46900" y="1130925"/>
            <a:ext cx="8697100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 dirty="0" err="1">
                <a:solidFill>
                  <a:schemeClr val="dk1"/>
                </a:solidFill>
              </a:rPr>
              <a:t>Login</a:t>
            </a:r>
            <a:r>
              <a:rPr lang="pt-BR" sz="1500" dirty="0">
                <a:solidFill>
                  <a:schemeClr val="dk1"/>
                </a:solidFill>
              </a:rPr>
              <a:t>:</a:t>
            </a:r>
            <a:endParaRPr sz="1500" dirty="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Acesso de </a:t>
            </a:r>
            <a:r>
              <a:rPr lang="pt-BR" sz="1500" dirty="0" err="1">
                <a:solidFill>
                  <a:schemeClr val="dk1"/>
                </a:solidFill>
              </a:rPr>
              <a:t>admin</a:t>
            </a:r>
            <a:r>
              <a:rPr lang="pt-BR" sz="1500" dirty="0">
                <a:solidFill>
                  <a:schemeClr val="dk1"/>
                </a:solidFill>
              </a:rPr>
              <a:t> está correto</a:t>
            </a:r>
            <a:r>
              <a:rPr lang="pt-BR" sz="1500" dirty="0" smtClean="0">
                <a:solidFill>
                  <a:schemeClr val="dk1"/>
                </a:solidFill>
              </a:rPr>
              <a:t>. 					ok</a:t>
            </a:r>
            <a:endParaRPr sz="1500" dirty="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Recusa de acesso está correto para qualquer senha incorreta</a:t>
            </a:r>
            <a:r>
              <a:rPr lang="pt-BR" sz="1500" dirty="0" smtClean="0">
                <a:solidFill>
                  <a:schemeClr val="dk1"/>
                </a:solidFill>
              </a:rPr>
              <a:t>. 		ok</a:t>
            </a:r>
            <a:endParaRPr sz="1500" dirty="0">
              <a:solidFill>
                <a:schemeClr val="dk1"/>
              </a:solidFill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 dirty="0">
                <a:solidFill>
                  <a:schemeClr val="dk1"/>
                </a:solidFill>
              </a:rPr>
              <a:t>Função Menu: </a:t>
            </a:r>
            <a:endParaRPr sz="1500" dirty="0">
              <a:solidFill>
                <a:schemeClr val="dk1"/>
              </a:solidFill>
            </a:endParaRPr>
          </a:p>
          <a:p>
            <a:pPr marL="914400" marR="0" lvl="1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Criada corretamente, a instância iniciou e encerrou-se conforme esperado</a:t>
            </a:r>
            <a:r>
              <a:rPr lang="pt-BR" sz="1500" dirty="0" smtClean="0">
                <a:solidFill>
                  <a:schemeClr val="dk1"/>
                </a:solidFill>
              </a:rPr>
              <a:t>. 	ok</a:t>
            </a:r>
            <a:endParaRPr sz="1500" dirty="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Chamada de todas as funções (inserir), (consulta) e (deletar) corretamente</a:t>
            </a:r>
            <a:r>
              <a:rPr lang="pt-BR" sz="1500" dirty="0" smtClean="0">
                <a:solidFill>
                  <a:schemeClr val="dk1"/>
                </a:solidFill>
              </a:rPr>
              <a:t>.	ok</a:t>
            </a: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 dirty="0" err="1" smtClean="0">
                <a:solidFill>
                  <a:schemeClr val="dk1"/>
                </a:solidFill>
              </a:rPr>
              <a:t>Mostra</a:t>
            </a:r>
            <a:r>
              <a:rPr lang="en-US" sz="1500" dirty="0" smtClean="0">
                <a:solidFill>
                  <a:schemeClr val="dk1"/>
                </a:solidFill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</a:rPr>
              <a:t>mensagem</a:t>
            </a:r>
            <a:r>
              <a:rPr lang="en-US" sz="1500" dirty="0" smtClean="0">
                <a:solidFill>
                  <a:schemeClr val="dk1"/>
                </a:solidFill>
              </a:rPr>
              <a:t> de </a:t>
            </a:r>
            <a:r>
              <a:rPr lang="en-US" sz="1500" dirty="0" err="1" smtClean="0">
                <a:solidFill>
                  <a:schemeClr val="dk1"/>
                </a:solidFill>
              </a:rPr>
              <a:t>erro</a:t>
            </a:r>
            <a:r>
              <a:rPr lang="en-US" sz="1500" dirty="0" smtClean="0">
                <a:solidFill>
                  <a:schemeClr val="dk1"/>
                </a:solidFill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</a:rPr>
              <a:t>ao</a:t>
            </a:r>
            <a:r>
              <a:rPr lang="en-US" sz="1500" dirty="0" smtClean="0">
                <a:solidFill>
                  <a:schemeClr val="dk1"/>
                </a:solidFill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</a:rPr>
              <a:t>chamar</a:t>
            </a:r>
            <a:r>
              <a:rPr lang="en-US" sz="1500" dirty="0" smtClean="0">
                <a:solidFill>
                  <a:schemeClr val="dk1"/>
                </a:solidFill>
              </a:rPr>
              <a:t> op</a:t>
            </a:r>
            <a:r>
              <a:rPr lang="pt-BR" sz="1500" dirty="0" err="1" smtClean="0">
                <a:solidFill>
                  <a:schemeClr val="dk1"/>
                </a:solidFill>
              </a:rPr>
              <a:t>ção</a:t>
            </a:r>
            <a:r>
              <a:rPr lang="pt-BR" sz="1500" dirty="0" smtClean="0">
                <a:solidFill>
                  <a:schemeClr val="dk1"/>
                </a:solidFill>
              </a:rPr>
              <a:t> inexistente. 		ok</a:t>
            </a:r>
            <a:endParaRPr sz="1500" dirty="0">
              <a:solidFill>
                <a:schemeClr val="dk1"/>
              </a:solidFill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 dirty="0">
                <a:solidFill>
                  <a:schemeClr val="dk1"/>
                </a:solidFill>
              </a:rPr>
              <a:t>Função inserir:</a:t>
            </a:r>
            <a:endParaRPr sz="1500" dirty="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Criação de banco de </a:t>
            </a:r>
            <a:r>
              <a:rPr lang="pt-BR" sz="1500" dirty="0" smtClean="0">
                <a:solidFill>
                  <a:schemeClr val="dk1"/>
                </a:solidFill>
              </a:rPr>
              <a:t>dados.	ok</a:t>
            </a:r>
            <a:endParaRPr sz="1500" dirty="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Inserção de CPF, </a:t>
            </a:r>
            <a:r>
              <a:rPr lang="pt-BR" sz="1500" dirty="0" smtClean="0">
                <a:solidFill>
                  <a:schemeClr val="dk1"/>
                </a:solidFill>
              </a:rPr>
              <a:t>		ok</a:t>
            </a:r>
            <a:r>
              <a:rPr lang="pt-BR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Inserção de Nome, </a:t>
            </a:r>
            <a:r>
              <a:rPr lang="pt-BR" sz="1500" dirty="0" smtClean="0">
                <a:solidFill>
                  <a:schemeClr val="dk1"/>
                </a:solidFill>
              </a:rPr>
              <a:t>		ok</a:t>
            </a:r>
            <a:r>
              <a:rPr lang="pt-BR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Inserção de Sobrenome, </a:t>
            </a:r>
            <a:r>
              <a:rPr lang="pt-BR" sz="1500" dirty="0" smtClean="0">
                <a:solidFill>
                  <a:schemeClr val="dk1"/>
                </a:solidFill>
              </a:rPr>
              <a:t>	ok</a:t>
            </a:r>
            <a:r>
              <a:rPr lang="pt-BR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Inserção de Cargo, </a:t>
            </a:r>
            <a:r>
              <a:rPr lang="pt-BR" sz="1500" dirty="0" smtClean="0">
                <a:solidFill>
                  <a:schemeClr val="dk1"/>
                </a:solidFill>
              </a:rPr>
              <a:t>		ok</a:t>
            </a:r>
            <a:endParaRPr sz="1500" dirty="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 dirty="0">
                <a:solidFill>
                  <a:schemeClr val="dk1"/>
                </a:solidFill>
              </a:rPr>
              <a:t>Encerramento de função e </a:t>
            </a:r>
            <a:r>
              <a:rPr lang="pt-BR" sz="1500" dirty="0" smtClean="0">
                <a:solidFill>
                  <a:schemeClr val="dk1"/>
                </a:solidFill>
              </a:rPr>
              <a:t>pergunta para novo cadastro ou voltar ao menu</a:t>
            </a:r>
            <a:r>
              <a:rPr lang="pt-BR" sz="1500" dirty="0" smtClean="0">
                <a:solidFill>
                  <a:schemeClr val="dk1"/>
                </a:solidFill>
              </a:rPr>
              <a:t>. 				Perguntou apenas na primeira vez (função corrigida ok)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1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1790" r="21785"/>
          <a:stretch/>
        </p:blipFill>
        <p:spPr>
          <a:xfrm>
            <a:off x="4500600" y="0"/>
            <a:ext cx="4643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p17" descr="Tex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46900" y="1130925"/>
            <a:ext cx="71364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>
                <a:solidFill>
                  <a:schemeClr val="dk1"/>
                </a:solidFill>
              </a:rPr>
              <a:t>Função consultar:</a:t>
            </a:r>
            <a:endParaRPr sz="150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Solicitação de “cpf”, ok.</a:t>
            </a:r>
            <a:endParaRPr sz="150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Consulta ao banco, ok.</a:t>
            </a:r>
            <a:endParaRPr sz="150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Retorno ao usuário, ok.</a:t>
            </a:r>
            <a:endParaRPr sz="1500">
              <a:solidFill>
                <a:schemeClr val="dk1"/>
              </a:solidFill>
            </a:endParaRPr>
          </a:p>
          <a:p>
            <a:pPr marL="9144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Retorno ao Menu, ok</a:t>
            </a:r>
            <a:endParaRPr sz="15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500">
                <a:solidFill>
                  <a:schemeClr val="dk1"/>
                </a:solidFill>
              </a:rPr>
              <a:t>Função deletar: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Solicitação de “cpf”, ok.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BR" sz="1500">
                <a:solidFill>
                  <a:schemeClr val="dk1"/>
                </a:solidFill>
              </a:rPr>
              <a:t>Deletar no banco, ok.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6" name="Google Shape;96;p18"/>
          <p:cNvSpPr txBox="1"/>
          <p:nvPr/>
        </p:nvSpPr>
        <p:spPr>
          <a:xfrm>
            <a:off x="5083805" y="1215796"/>
            <a:ext cx="334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Após análise do software, certifico que o projeto registro de nomes da </a:t>
            </a:r>
            <a:r>
              <a:rPr lang="pt-BR" sz="1200" dirty="0" err="1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Ebac</a:t>
            </a:r>
            <a:r>
              <a:rPr lang="pt-BR" sz="12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, garante a entrega das premissas previstas pelo cliente.</a:t>
            </a: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Poppins"/>
              <a:buChar char="●"/>
            </a:pPr>
            <a:r>
              <a:rPr lang="pt-BR" sz="12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Inserção de dados</a:t>
            </a: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Poppins"/>
              <a:buChar char="●"/>
            </a:pPr>
            <a:r>
              <a:rPr lang="pt-BR" sz="12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Atualização de dados</a:t>
            </a: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200"/>
              <a:buFont typeface="Poppins"/>
              <a:buChar char="●"/>
            </a:pPr>
            <a:r>
              <a:rPr lang="pt-BR" sz="12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Exclusão de dados.</a:t>
            </a: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Google Shape;9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2710" y="1313852"/>
            <a:ext cx="201095" cy="20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Apresentação na tela (16:9)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Poppins</vt:lpstr>
      <vt:lpstr>Arial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Conta da Microsoft</cp:lastModifiedBy>
  <cp:revision>1</cp:revision>
  <dcterms:modified xsi:type="dcterms:W3CDTF">2023-11-23T19:24:29Z</dcterms:modified>
</cp:coreProperties>
</file>