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sldIdLst>
    <p:sldId id="256" r:id="rId2"/>
    <p:sldId id="264" r:id="rId3"/>
    <p:sldId id="258" r:id="rId4"/>
    <p:sldId id="259" r:id="rId5"/>
    <p:sldId id="257" r:id="rId6"/>
    <p:sldId id="260" r:id="rId7"/>
    <p:sldId id="261" r:id="rId8"/>
    <p:sldId id="262" r:id="rId9"/>
    <p:sldId id="270" r:id="rId10"/>
    <p:sldId id="272" r:id="rId11"/>
    <p:sldId id="268" r:id="rId12"/>
    <p:sldId id="269" r:id="rId13"/>
    <p:sldId id="266" r:id="rId14"/>
    <p:sldId id="273" r:id="rId15"/>
    <p:sldId id="275" r:id="rId16"/>
    <p:sldId id="274" r:id="rId17"/>
    <p:sldId id="276" r:id="rId18"/>
    <p:sldId id="278" r:id="rId19"/>
    <p:sldId id="283" r:id="rId20"/>
    <p:sldId id="277" r:id="rId21"/>
    <p:sldId id="279" r:id="rId22"/>
    <p:sldId id="280" r:id="rId23"/>
    <p:sldId id="281" r:id="rId24"/>
    <p:sldId id="282" r:id="rId25"/>
    <p:sldId id="284" r:id="rId26"/>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FD2A4FB9-1D24-4510-8F5D-7E0E2D736007}">
          <p14:sldIdLst>
            <p14:sldId id="256"/>
            <p14:sldId id="264"/>
          </p14:sldIdLst>
        </p14:section>
        <p14:section name="Introducció" id="{F5491F41-184B-42EF-9B61-30C08A6CF14E}">
          <p14:sldIdLst>
            <p14:sldId id="258"/>
            <p14:sldId id="259"/>
            <p14:sldId id="257"/>
            <p14:sldId id="260"/>
            <p14:sldId id="261"/>
            <p14:sldId id="262"/>
          </p14:sldIdLst>
        </p14:section>
        <p14:section name="Desenvolupament del motor" id="{629F0C37-0444-4086-BA64-EB7CFB087D1D}">
          <p14:sldIdLst>
            <p14:sldId id="270"/>
            <p14:sldId id="272"/>
            <p14:sldId id="268"/>
            <p14:sldId id="269"/>
            <p14:sldId id="266"/>
            <p14:sldId id="273"/>
            <p14:sldId id="275"/>
            <p14:sldId id="274"/>
            <p14:sldId id="276"/>
            <p14:sldId id="278"/>
            <p14:sldId id="283"/>
          </p14:sldIdLst>
        </p14:section>
        <p14:section name="Conclusions" id="{AE48F414-D381-4FD0-9339-D1DB8DAED45F}">
          <p14:sldIdLst>
            <p14:sldId id="277"/>
            <p14:sldId id="279"/>
            <p14:sldId id="280"/>
            <p14:sldId id="281"/>
            <p14:sldId id="28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i Clabas" initials="MC" lastIdx="1" clrIdx="0">
    <p:extLst>
      <p:ext uri="{19B8F6BF-5375-455C-9EA6-DF929625EA0E}">
        <p15:presenceInfo xmlns:p15="http://schemas.microsoft.com/office/powerpoint/2012/main" userId="1bd7946a72c8d0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0" autoAdjust="0"/>
    <p:restoredTop sz="77740" autoAdjust="0"/>
  </p:normalViewPr>
  <p:slideViewPr>
    <p:cSldViewPr snapToGrid="0">
      <p:cViewPr varScale="1">
        <p:scale>
          <a:sx n="93" d="100"/>
          <a:sy n="93" d="100"/>
        </p:scale>
        <p:origin x="1218" y="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1" d="100"/>
          <a:sy n="91" d="100"/>
        </p:scale>
        <p:origin x="37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1F8E6-00FF-48C6-8108-0F2D871B64EB}"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ca-ES"/>
        </a:p>
      </dgm:t>
    </dgm:pt>
    <dgm:pt modelId="{4E3F6F40-A955-4D92-9EF4-4D47FAD400FC}">
      <dgm:prSet phldrT="[Text]"/>
      <dgm:spPr>
        <a:noFill/>
        <a:ln>
          <a:solidFill>
            <a:schemeClr val="tx1"/>
          </a:solidFill>
        </a:ln>
      </dgm:spPr>
      <dgm:t>
        <a:bodyPr/>
        <a:lstStyle/>
        <a:p>
          <a:r>
            <a:rPr lang="ca-ES" dirty="0">
              <a:solidFill>
                <a:schemeClr val="tx1"/>
              </a:solidFill>
            </a:rPr>
            <a:t>e2e4</a:t>
          </a:r>
        </a:p>
      </dgm:t>
    </dgm:pt>
    <dgm:pt modelId="{4E4E654D-B382-4714-B286-F6D39BB11DC4}" type="parTrans" cxnId="{128D49DB-5241-4965-958B-D3BA6FAF0A58}">
      <dgm:prSet/>
      <dgm:spPr/>
      <dgm:t>
        <a:bodyPr/>
        <a:lstStyle/>
        <a:p>
          <a:endParaRPr lang="ca-ES"/>
        </a:p>
      </dgm:t>
    </dgm:pt>
    <dgm:pt modelId="{92A18EFA-BFAB-4EB9-B0F7-D3D3E4CEA6EB}" type="sibTrans" cxnId="{128D49DB-5241-4965-958B-D3BA6FAF0A58}">
      <dgm:prSet/>
      <dgm:spPr/>
      <dgm:t>
        <a:bodyPr/>
        <a:lstStyle/>
        <a:p>
          <a:endParaRPr lang="ca-ES"/>
        </a:p>
      </dgm:t>
    </dgm:pt>
    <dgm:pt modelId="{0866E27E-250B-4C05-8FA4-23B09B71EDF5}">
      <dgm:prSet phldrT="[Text]"/>
      <dgm:spPr>
        <a:noFill/>
        <a:ln>
          <a:solidFill>
            <a:schemeClr val="tx1"/>
          </a:solidFill>
        </a:ln>
      </dgm:spPr>
      <dgm:t>
        <a:bodyPr/>
        <a:lstStyle/>
        <a:p>
          <a:r>
            <a:rPr lang="ca-ES" dirty="0">
              <a:solidFill>
                <a:sysClr val="windowText" lastClr="000000"/>
              </a:solidFill>
            </a:rPr>
            <a:t>e7e5</a:t>
          </a:r>
        </a:p>
      </dgm:t>
    </dgm:pt>
    <dgm:pt modelId="{ECFA01C4-8408-4942-ABA4-D8B1470110B7}" type="parTrans" cxnId="{73362418-3189-483F-907A-99E5FAEDFCEA}">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DE66E23F-BFE8-4C8F-8476-A35655B4E8EE}" type="sibTrans" cxnId="{73362418-3189-483F-907A-99E5FAEDFCEA}">
      <dgm:prSet/>
      <dgm:spPr/>
      <dgm:t>
        <a:bodyPr/>
        <a:lstStyle/>
        <a:p>
          <a:endParaRPr lang="ca-ES"/>
        </a:p>
      </dgm:t>
    </dgm:pt>
    <dgm:pt modelId="{B8A3B477-E3E4-4DBF-9E29-02EE38921ED4}">
      <dgm:prSet phldrT="[Text]"/>
      <dgm:spPr>
        <a:noFill/>
        <a:ln>
          <a:solidFill>
            <a:schemeClr val="tx1"/>
          </a:solidFill>
        </a:ln>
      </dgm:spPr>
      <dgm:t>
        <a:bodyPr/>
        <a:lstStyle/>
        <a:p>
          <a:r>
            <a:rPr lang="ca-ES" dirty="0">
              <a:solidFill>
                <a:schemeClr val="tx1"/>
              </a:solidFill>
            </a:rPr>
            <a:t>g1f3</a:t>
          </a:r>
        </a:p>
      </dgm:t>
    </dgm:pt>
    <dgm:pt modelId="{E5463646-77F2-4D33-B00B-325A2AC736FA}" type="parTrans" cxnId="{4862E92D-7529-40AA-AB44-6222FFE2274D}">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0EE9FCCC-1E64-4883-AF4B-D7470841750B}" type="sibTrans" cxnId="{4862E92D-7529-40AA-AB44-6222FFE2274D}">
      <dgm:prSet/>
      <dgm:spPr/>
      <dgm:t>
        <a:bodyPr/>
        <a:lstStyle/>
        <a:p>
          <a:endParaRPr lang="ca-ES"/>
        </a:p>
      </dgm:t>
    </dgm:pt>
    <dgm:pt modelId="{1C32AB24-B2CE-45D1-87E6-38927D5AD48C}">
      <dgm:prSet phldrT="[Text]"/>
      <dgm:spPr>
        <a:noFill/>
        <a:ln>
          <a:solidFill>
            <a:schemeClr val="tx1"/>
          </a:solidFill>
        </a:ln>
      </dgm:spPr>
      <dgm:t>
        <a:bodyPr/>
        <a:lstStyle/>
        <a:p>
          <a:r>
            <a:rPr lang="ca-ES" dirty="0">
              <a:solidFill>
                <a:schemeClr val="tx1"/>
              </a:solidFill>
            </a:rPr>
            <a:t>c7c5</a:t>
          </a:r>
        </a:p>
      </dgm:t>
    </dgm:pt>
    <dgm:pt modelId="{D7E63A41-D90C-41B8-BDE8-56867CD211E6}" type="parTrans" cxnId="{D295CFC7-9FC8-4690-89B3-0543BD88E753}">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FD3B0AEB-E7B9-419A-8A8E-E6D8BF4BABCB}" type="sibTrans" cxnId="{D295CFC7-9FC8-4690-89B3-0543BD88E753}">
      <dgm:prSet/>
      <dgm:spPr/>
      <dgm:t>
        <a:bodyPr/>
        <a:lstStyle/>
        <a:p>
          <a:endParaRPr lang="ca-ES"/>
        </a:p>
      </dgm:t>
    </dgm:pt>
    <dgm:pt modelId="{CD1CC078-294F-409C-AFC9-B4DB50008DD4}">
      <dgm:prSet phldrT="[Text]"/>
      <dgm:spPr>
        <a:noFill/>
        <a:ln>
          <a:solidFill>
            <a:schemeClr val="tx1"/>
          </a:solidFill>
        </a:ln>
      </dgm:spPr>
      <dgm:t>
        <a:bodyPr/>
        <a:lstStyle/>
        <a:p>
          <a:r>
            <a:rPr lang="ca-ES" dirty="0">
              <a:solidFill>
                <a:schemeClr val="tx1"/>
              </a:solidFill>
            </a:rPr>
            <a:t>g1f3</a:t>
          </a:r>
        </a:p>
      </dgm:t>
    </dgm:pt>
    <dgm:pt modelId="{6A112F95-2FF5-42A4-B6E3-B4A7F634A903}" type="parTrans" cxnId="{96AF5E68-4519-451F-90FE-628C984E5B33}">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0C398F48-A713-491D-B494-168BCD5892E2}" type="sibTrans" cxnId="{96AF5E68-4519-451F-90FE-628C984E5B33}">
      <dgm:prSet/>
      <dgm:spPr/>
      <dgm:t>
        <a:bodyPr/>
        <a:lstStyle/>
        <a:p>
          <a:endParaRPr lang="ca-ES"/>
        </a:p>
      </dgm:t>
    </dgm:pt>
    <dgm:pt modelId="{04640203-6F8C-4FB4-9A82-EEA6B63F1C4E}">
      <dgm:prSet phldrT="[Text]"/>
      <dgm:spPr>
        <a:noFill/>
      </dgm:spPr>
      <dgm:t>
        <a:bodyPr/>
        <a:lstStyle/>
        <a:p>
          <a:r>
            <a:rPr lang="ca-ES" dirty="0">
              <a:solidFill>
                <a:srgbClr val="00B050"/>
              </a:solidFill>
            </a:rPr>
            <a:t>1</a:t>
          </a:r>
        </a:p>
      </dgm:t>
    </dgm:pt>
    <dgm:pt modelId="{2A26239E-E2EF-4FD6-B201-BA7838E52CDF}" type="parTrans" cxnId="{15B0D6DA-A96C-4EFF-B508-6DFEC0D00E9B}">
      <dgm:prSet/>
      <dgm:spPr/>
      <dgm:t>
        <a:bodyPr/>
        <a:lstStyle/>
        <a:p>
          <a:endParaRPr lang="ca-ES"/>
        </a:p>
      </dgm:t>
    </dgm:pt>
    <dgm:pt modelId="{E4A7BA99-4E45-44F3-8906-F5B15A5559DB}" type="sibTrans" cxnId="{15B0D6DA-A96C-4EFF-B508-6DFEC0D00E9B}">
      <dgm:prSet/>
      <dgm:spPr/>
      <dgm:t>
        <a:bodyPr/>
        <a:lstStyle/>
        <a:p>
          <a:endParaRPr lang="ca-ES"/>
        </a:p>
      </dgm:t>
    </dgm:pt>
    <dgm:pt modelId="{33C652EE-1864-498A-A124-38004CE5AB46}">
      <dgm:prSet phldrT="[Text]"/>
      <dgm:spPr>
        <a:noFill/>
      </dgm:spPr>
      <dgm:t>
        <a:bodyPr/>
        <a:lstStyle/>
        <a:p>
          <a:r>
            <a:rPr lang="ca-ES" dirty="0">
              <a:solidFill>
                <a:srgbClr val="C00000"/>
              </a:solidFill>
            </a:rPr>
            <a:t>2</a:t>
          </a:r>
        </a:p>
      </dgm:t>
    </dgm:pt>
    <dgm:pt modelId="{BDC462F2-EDBC-43AF-B4AE-0DB792DF3352}" type="parTrans" cxnId="{BE1BB028-C3F2-4EC8-88DF-5FBC2FAAEB09}">
      <dgm:prSet/>
      <dgm:spPr/>
      <dgm:t>
        <a:bodyPr/>
        <a:lstStyle/>
        <a:p>
          <a:endParaRPr lang="ca-ES"/>
        </a:p>
      </dgm:t>
    </dgm:pt>
    <dgm:pt modelId="{BC8C03F1-6931-45E5-87EB-397E43754741}" type="sibTrans" cxnId="{BE1BB028-C3F2-4EC8-88DF-5FBC2FAAEB09}">
      <dgm:prSet/>
      <dgm:spPr/>
      <dgm:t>
        <a:bodyPr/>
        <a:lstStyle/>
        <a:p>
          <a:endParaRPr lang="ca-ES"/>
        </a:p>
      </dgm:t>
    </dgm:pt>
    <dgm:pt modelId="{AAF1044C-EFFF-48C6-B154-F17129783AA9}">
      <dgm:prSet phldrT="[Text]"/>
      <dgm:spPr>
        <a:noFill/>
      </dgm:spPr>
      <dgm:t>
        <a:bodyPr/>
        <a:lstStyle/>
        <a:p>
          <a:r>
            <a:rPr lang="ca-ES" dirty="0"/>
            <a:t>3</a:t>
          </a:r>
        </a:p>
      </dgm:t>
    </dgm:pt>
    <dgm:pt modelId="{FB4ADA61-51EF-475E-8E17-7AD0CD6DEE83}" type="parTrans" cxnId="{035FF453-D51D-4FE6-AE3F-0F1256E33ADC}">
      <dgm:prSet/>
      <dgm:spPr/>
      <dgm:t>
        <a:bodyPr/>
        <a:lstStyle/>
        <a:p>
          <a:endParaRPr lang="ca-ES"/>
        </a:p>
      </dgm:t>
    </dgm:pt>
    <dgm:pt modelId="{5A9C814B-4D79-4FF9-A04D-467B54B253B8}" type="sibTrans" cxnId="{035FF453-D51D-4FE6-AE3F-0F1256E33ADC}">
      <dgm:prSet/>
      <dgm:spPr/>
      <dgm:t>
        <a:bodyPr/>
        <a:lstStyle/>
        <a:p>
          <a:endParaRPr lang="ca-ES"/>
        </a:p>
      </dgm:t>
    </dgm:pt>
    <dgm:pt modelId="{09B6B7BA-8A41-4603-B122-19D417B47E9B}">
      <dgm:prSet phldrT="[Text]"/>
      <dgm:spPr>
        <a:noFill/>
        <a:ln>
          <a:solidFill>
            <a:schemeClr val="tx1"/>
          </a:solidFill>
        </a:ln>
      </dgm:spPr>
      <dgm:t>
        <a:bodyPr/>
        <a:lstStyle/>
        <a:p>
          <a:r>
            <a:rPr lang="ca-ES" dirty="0">
              <a:ln>
                <a:noFill/>
              </a:ln>
              <a:solidFill>
                <a:schemeClr val="tx1"/>
              </a:solidFill>
            </a:rPr>
            <a:t>b1c3</a:t>
          </a:r>
        </a:p>
      </dgm:t>
    </dgm:pt>
    <dgm:pt modelId="{8B5770C1-BACA-4C81-B21C-1BD63E43BA90}" type="parTrans" cxnId="{6EE9B99D-18C0-47ED-94C0-C34BB415C6DA}">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B4F547F7-EDF2-4443-B53B-461FE4D60A43}" type="sibTrans" cxnId="{6EE9B99D-18C0-47ED-94C0-C34BB415C6DA}">
      <dgm:prSet/>
      <dgm:spPr/>
      <dgm:t>
        <a:bodyPr/>
        <a:lstStyle/>
        <a:p>
          <a:endParaRPr lang="ca-ES"/>
        </a:p>
      </dgm:t>
    </dgm:pt>
    <dgm:pt modelId="{409BFD0D-F907-4B6C-8AA1-6D1F9A40589C}">
      <dgm:prSet phldrT="[Text]"/>
      <dgm:spPr>
        <a:noFill/>
      </dgm:spPr>
      <dgm:t>
        <a:bodyPr/>
        <a:lstStyle/>
        <a:p>
          <a:r>
            <a:rPr lang="ca-ES" dirty="0"/>
            <a:t>4</a:t>
          </a:r>
        </a:p>
      </dgm:t>
    </dgm:pt>
    <dgm:pt modelId="{E5D81C4D-0779-4BBA-AF22-82F8D33B38B2}" type="parTrans" cxnId="{743D90D4-6FFE-4A41-A9A5-63E21363A3B5}">
      <dgm:prSet/>
      <dgm:spPr/>
      <dgm:t>
        <a:bodyPr/>
        <a:lstStyle/>
        <a:p>
          <a:endParaRPr lang="ca-ES"/>
        </a:p>
      </dgm:t>
    </dgm:pt>
    <dgm:pt modelId="{FAF0F773-F0BB-464A-A909-FE4F78F037E7}" type="sibTrans" cxnId="{743D90D4-6FFE-4A41-A9A5-63E21363A3B5}">
      <dgm:prSet/>
      <dgm:spPr/>
      <dgm:t>
        <a:bodyPr/>
        <a:lstStyle/>
        <a:p>
          <a:endParaRPr lang="ca-ES"/>
        </a:p>
      </dgm:t>
    </dgm:pt>
    <dgm:pt modelId="{6C5169D0-4641-4CDC-89E1-CC3BED60C594}">
      <dgm:prSet phldrT="[Text]"/>
      <dgm:spPr>
        <a:noFill/>
        <a:ln>
          <a:solidFill>
            <a:schemeClr val="tx1"/>
          </a:solidFill>
        </a:ln>
      </dgm:spPr>
      <dgm:t>
        <a:bodyPr/>
        <a:lstStyle/>
        <a:p>
          <a:r>
            <a:rPr lang="ca-ES" dirty="0">
              <a:solidFill>
                <a:schemeClr val="tx1"/>
              </a:solidFill>
            </a:rPr>
            <a:t>b8c6</a:t>
          </a:r>
        </a:p>
      </dgm:t>
    </dgm:pt>
    <dgm:pt modelId="{1A2B6C1D-0870-4AF3-83D5-DB98D1E71B73}" type="parTrans" cxnId="{CDB9670A-75B0-4125-A332-28E48BFA0D09}">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C3DA2806-079F-4F3D-978C-0A6B33BADEAD}" type="sibTrans" cxnId="{CDB9670A-75B0-4125-A332-28E48BFA0D09}">
      <dgm:prSet/>
      <dgm:spPr/>
      <dgm:t>
        <a:bodyPr/>
        <a:lstStyle/>
        <a:p>
          <a:endParaRPr lang="ca-ES"/>
        </a:p>
      </dgm:t>
    </dgm:pt>
    <dgm:pt modelId="{CADCC3AC-791A-4FC5-8995-18464B3086D3}">
      <dgm:prSet phldrT="[Text]"/>
      <dgm:spPr>
        <a:noFill/>
        <a:ln>
          <a:solidFill>
            <a:schemeClr val="tx1"/>
          </a:solidFill>
        </a:ln>
      </dgm:spPr>
      <dgm:t>
        <a:bodyPr/>
        <a:lstStyle/>
        <a:p>
          <a:r>
            <a:rPr lang="ca-ES" dirty="0">
              <a:solidFill>
                <a:schemeClr val="tx1"/>
              </a:solidFill>
            </a:rPr>
            <a:t>d7d6</a:t>
          </a:r>
        </a:p>
      </dgm:t>
    </dgm:pt>
    <dgm:pt modelId="{45E998ED-7795-4B17-A462-30CC4DEA7E75}" type="parTrans" cxnId="{C592503A-BF31-4276-A411-177379EB09E6}">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7644708E-6246-4CDC-8569-B0E684BD31ED}" type="sibTrans" cxnId="{C592503A-BF31-4276-A411-177379EB09E6}">
      <dgm:prSet/>
      <dgm:spPr/>
      <dgm:t>
        <a:bodyPr/>
        <a:lstStyle/>
        <a:p>
          <a:endParaRPr lang="ca-ES"/>
        </a:p>
      </dgm:t>
    </dgm:pt>
    <dgm:pt modelId="{91057B7E-92DB-4862-8EF3-19D4D16E516E}">
      <dgm:prSet phldrT="[Text]"/>
      <dgm:spPr>
        <a:noFill/>
        <a:ln>
          <a:solidFill>
            <a:schemeClr val="tx1"/>
          </a:solidFill>
        </a:ln>
      </dgm:spPr>
      <dgm:t>
        <a:bodyPr/>
        <a:lstStyle/>
        <a:p>
          <a:r>
            <a:rPr lang="ca-ES" dirty="0">
              <a:solidFill>
                <a:schemeClr val="tx1"/>
              </a:solidFill>
            </a:rPr>
            <a:t>f2f4</a:t>
          </a:r>
        </a:p>
      </dgm:t>
    </dgm:pt>
    <dgm:pt modelId="{64DF5424-8BEB-4B6B-8CFC-A5AA7E3C8014}" type="parTrans" cxnId="{6E08DD89-40B9-4851-B5B7-96658E5496EF}">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F6A7AE90-8374-42FF-80CB-23979D149699}" type="sibTrans" cxnId="{6E08DD89-40B9-4851-B5B7-96658E5496EF}">
      <dgm:prSet/>
      <dgm:spPr/>
      <dgm:t>
        <a:bodyPr/>
        <a:lstStyle/>
        <a:p>
          <a:endParaRPr lang="ca-ES"/>
        </a:p>
      </dgm:t>
    </dgm:pt>
    <dgm:pt modelId="{59D4D2A1-78AC-42C1-BA26-24E1BD3092FB}">
      <dgm:prSet phldrT="[Text]"/>
      <dgm:spPr>
        <a:noFill/>
        <a:ln>
          <a:solidFill>
            <a:schemeClr val="tx1"/>
          </a:solidFill>
        </a:ln>
      </dgm:spPr>
      <dgm:t>
        <a:bodyPr/>
        <a:lstStyle/>
        <a:p>
          <a:r>
            <a:rPr lang="ca-ES" dirty="0">
              <a:solidFill>
                <a:schemeClr val="tx1"/>
              </a:solidFill>
            </a:rPr>
            <a:t>e5f5</a:t>
          </a:r>
        </a:p>
      </dgm:t>
    </dgm:pt>
    <dgm:pt modelId="{3A632EE1-1DAE-4F88-AB32-6FB017EEBE2B}" type="parTrans" cxnId="{A35D1EAE-C9F5-478C-BD13-BD0266BBB0B7}">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087D3710-55AA-4ACF-9BA8-325E33F8C04A}" type="sibTrans" cxnId="{A35D1EAE-C9F5-478C-BD13-BD0266BBB0B7}">
      <dgm:prSet/>
      <dgm:spPr/>
      <dgm:t>
        <a:bodyPr/>
        <a:lstStyle/>
        <a:p>
          <a:endParaRPr lang="ca-ES"/>
        </a:p>
      </dgm:t>
    </dgm:pt>
    <dgm:pt modelId="{57D27CE6-D834-4114-911F-3F767372F17E}">
      <dgm:prSet phldrT="[Text]"/>
      <dgm:spPr>
        <a:noFill/>
        <a:ln>
          <a:solidFill>
            <a:schemeClr val="tx1"/>
          </a:solidFill>
        </a:ln>
      </dgm:spPr>
      <dgm:t>
        <a:bodyPr/>
        <a:lstStyle/>
        <a:p>
          <a:r>
            <a:rPr lang="ca-ES" dirty="0">
              <a:solidFill>
                <a:schemeClr val="tx1"/>
              </a:solidFill>
            </a:rPr>
            <a:t>d7d5</a:t>
          </a:r>
        </a:p>
      </dgm:t>
    </dgm:pt>
    <dgm:pt modelId="{54546236-9965-4908-86EE-5CFE4D71B23C}" type="parTrans" cxnId="{DE0EA8D8-AF13-4328-B33B-426BE5A30F78}">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7DE71037-07CF-4331-A2E9-906D62E00EA5}" type="sibTrans" cxnId="{DE0EA8D8-AF13-4328-B33B-426BE5A30F78}">
      <dgm:prSet/>
      <dgm:spPr/>
      <dgm:t>
        <a:bodyPr/>
        <a:lstStyle/>
        <a:p>
          <a:endParaRPr lang="ca-ES"/>
        </a:p>
      </dgm:t>
    </dgm:pt>
    <dgm:pt modelId="{397019EA-D1A0-497A-9389-0DC5A93374D3}">
      <dgm:prSet phldrT="[Text]"/>
      <dgm:spPr>
        <a:noFill/>
        <a:ln>
          <a:solidFill>
            <a:schemeClr val="tx1"/>
          </a:solidFill>
        </a:ln>
      </dgm:spPr>
      <dgm:t>
        <a:bodyPr/>
        <a:lstStyle/>
        <a:p>
          <a:r>
            <a:rPr lang="ca-ES" dirty="0">
              <a:solidFill>
                <a:schemeClr val="tx1"/>
              </a:solidFill>
            </a:rPr>
            <a:t>e7e6</a:t>
          </a:r>
        </a:p>
      </dgm:t>
    </dgm:pt>
    <dgm:pt modelId="{B7307EF5-61D9-4352-95A7-9C7A45E41862}" type="parTrans" cxnId="{6C43002B-CFBA-49DF-8901-6D681682B2D1}">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79DE6915-7B28-4C44-B1E9-B6E4696D9095}" type="sibTrans" cxnId="{6C43002B-CFBA-49DF-8901-6D681682B2D1}">
      <dgm:prSet/>
      <dgm:spPr/>
      <dgm:t>
        <a:bodyPr/>
        <a:lstStyle/>
        <a:p>
          <a:endParaRPr lang="ca-ES"/>
        </a:p>
      </dgm:t>
    </dgm:pt>
    <dgm:pt modelId="{E9D3EA1C-117A-47AC-8C56-34CA8151BF77}">
      <dgm:prSet phldrT="[Text]"/>
      <dgm:spPr>
        <a:noFill/>
        <a:ln>
          <a:solidFill>
            <a:schemeClr val="tx1"/>
          </a:solidFill>
        </a:ln>
      </dgm:spPr>
      <dgm:t>
        <a:bodyPr/>
        <a:lstStyle/>
        <a:p>
          <a:r>
            <a:rPr lang="ca-ES" dirty="0">
              <a:solidFill>
                <a:schemeClr val="tx1"/>
              </a:solidFill>
            </a:rPr>
            <a:t>b8c6</a:t>
          </a:r>
        </a:p>
      </dgm:t>
    </dgm:pt>
    <dgm:pt modelId="{FBD02F98-D1E8-4862-A908-C88B7CCDD690}" type="parTrans" cxnId="{B40A056A-21E6-4A4E-90C6-B15750FD8427}">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54253CBF-AA00-4774-8EED-A56C7E6B56A9}" type="sibTrans" cxnId="{B40A056A-21E6-4A4E-90C6-B15750FD8427}">
      <dgm:prSet/>
      <dgm:spPr/>
      <dgm:t>
        <a:bodyPr/>
        <a:lstStyle/>
        <a:p>
          <a:endParaRPr lang="ca-ES"/>
        </a:p>
      </dgm:t>
    </dgm:pt>
    <dgm:pt modelId="{86F5C5ED-2990-4D3C-9472-9237F0BA651C}">
      <dgm:prSet phldrT="[Text]"/>
      <dgm:spPr>
        <a:noFill/>
        <a:ln>
          <a:solidFill>
            <a:schemeClr val="tx1"/>
          </a:solidFill>
        </a:ln>
      </dgm:spPr>
      <dgm:t>
        <a:bodyPr/>
        <a:lstStyle/>
        <a:p>
          <a:r>
            <a:rPr lang="ca-ES" dirty="0">
              <a:ln>
                <a:noFill/>
              </a:ln>
              <a:solidFill>
                <a:schemeClr val="tx1"/>
              </a:solidFill>
            </a:rPr>
            <a:t>e7e6</a:t>
          </a:r>
        </a:p>
      </dgm:t>
    </dgm:pt>
    <dgm:pt modelId="{24F9054C-507E-47C8-8396-4455B5371BFB}" type="parTrans" cxnId="{E38DB965-0F3D-4241-A3E6-B4F1EDD6EE3D}">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A3856E0F-A34C-4856-B66E-075234EA4E33}" type="sibTrans" cxnId="{E38DB965-0F3D-4241-A3E6-B4F1EDD6EE3D}">
      <dgm:prSet/>
      <dgm:spPr/>
      <dgm:t>
        <a:bodyPr/>
        <a:lstStyle/>
        <a:p>
          <a:endParaRPr lang="ca-ES"/>
        </a:p>
      </dgm:t>
    </dgm:pt>
    <dgm:pt modelId="{3817878D-1346-4AEF-9087-4C9321CF41C5}">
      <dgm:prSet phldrT="[Text]"/>
      <dgm:spPr>
        <a:noFill/>
        <a:ln>
          <a:solidFill>
            <a:schemeClr val="tx1"/>
          </a:solidFill>
        </a:ln>
      </dgm:spPr>
      <dgm:t>
        <a:bodyPr/>
        <a:lstStyle/>
        <a:p>
          <a:r>
            <a:rPr lang="ca-ES" dirty="0">
              <a:ln>
                <a:noFill/>
              </a:ln>
              <a:solidFill>
                <a:schemeClr val="tx1"/>
              </a:solidFill>
            </a:rPr>
            <a:t>b8c6</a:t>
          </a:r>
        </a:p>
      </dgm:t>
    </dgm:pt>
    <dgm:pt modelId="{9255F9D1-ECB1-4674-A821-200D3E3D33F0}" type="parTrans" cxnId="{5C612AB2-1177-475D-BCF4-3F85B78C1631}">
      <dgm:prSet>
        <dgm:style>
          <a:lnRef idx="1">
            <a:schemeClr val="dk1"/>
          </a:lnRef>
          <a:fillRef idx="0">
            <a:schemeClr val="dk1"/>
          </a:fillRef>
          <a:effectRef idx="0">
            <a:schemeClr val="dk1"/>
          </a:effectRef>
          <a:fontRef idx="minor">
            <a:schemeClr val="tx1"/>
          </a:fontRef>
        </dgm:style>
      </dgm:prSet>
      <dgm:spPr/>
      <dgm:t>
        <a:bodyPr/>
        <a:lstStyle/>
        <a:p>
          <a:endParaRPr lang="ca-ES" dirty="0"/>
        </a:p>
      </dgm:t>
    </dgm:pt>
    <dgm:pt modelId="{AC6DF1B9-FC0B-451A-9EC2-12CDE08DC4A1}" type="sibTrans" cxnId="{5C612AB2-1177-475D-BCF4-3F85B78C1631}">
      <dgm:prSet/>
      <dgm:spPr/>
      <dgm:t>
        <a:bodyPr/>
        <a:lstStyle/>
        <a:p>
          <a:endParaRPr lang="ca-ES"/>
        </a:p>
      </dgm:t>
    </dgm:pt>
    <dgm:pt modelId="{1AAADF34-FDAA-498A-BB63-8B1158667B0D}" type="pres">
      <dgm:prSet presAssocID="{4131F8E6-00FF-48C6-8108-0F2D871B64EB}" presName="mainComposite" presStyleCnt="0">
        <dgm:presLayoutVars>
          <dgm:chPref val="1"/>
          <dgm:dir/>
          <dgm:animOne val="branch"/>
          <dgm:animLvl val="lvl"/>
          <dgm:resizeHandles val="exact"/>
        </dgm:presLayoutVars>
      </dgm:prSet>
      <dgm:spPr/>
    </dgm:pt>
    <dgm:pt modelId="{43171CD3-C795-4718-A5BC-A60D90DC2EB6}" type="pres">
      <dgm:prSet presAssocID="{4131F8E6-00FF-48C6-8108-0F2D871B64EB}" presName="hierFlow" presStyleCnt="0"/>
      <dgm:spPr/>
    </dgm:pt>
    <dgm:pt modelId="{6EBAD8DF-A7BF-461F-B78B-D0F794756441}" type="pres">
      <dgm:prSet presAssocID="{4131F8E6-00FF-48C6-8108-0F2D871B64EB}" presName="firstBuf" presStyleCnt="0"/>
      <dgm:spPr/>
    </dgm:pt>
    <dgm:pt modelId="{98C90B7F-955C-400D-AD04-CD13F9197A81}" type="pres">
      <dgm:prSet presAssocID="{4131F8E6-00FF-48C6-8108-0F2D871B64EB}" presName="hierChild1" presStyleCnt="0">
        <dgm:presLayoutVars>
          <dgm:chPref val="1"/>
          <dgm:animOne val="branch"/>
          <dgm:animLvl val="lvl"/>
        </dgm:presLayoutVars>
      </dgm:prSet>
      <dgm:spPr/>
    </dgm:pt>
    <dgm:pt modelId="{6DD6B1D0-F290-4948-8A13-E1C7870B2601}" type="pres">
      <dgm:prSet presAssocID="{4E3F6F40-A955-4D92-9EF4-4D47FAD400FC}" presName="Name17" presStyleCnt="0"/>
      <dgm:spPr/>
    </dgm:pt>
    <dgm:pt modelId="{E6C7A83F-02D5-454B-BB6D-21E9615F57D1}" type="pres">
      <dgm:prSet presAssocID="{4E3F6F40-A955-4D92-9EF4-4D47FAD400FC}" presName="level1Shape" presStyleLbl="node0" presStyleIdx="0" presStyleCnt="1">
        <dgm:presLayoutVars>
          <dgm:chPref val="3"/>
        </dgm:presLayoutVars>
      </dgm:prSet>
      <dgm:spPr/>
    </dgm:pt>
    <dgm:pt modelId="{353CF993-9605-4A1B-83E2-D6CE0C18FF39}" type="pres">
      <dgm:prSet presAssocID="{4E3F6F40-A955-4D92-9EF4-4D47FAD400FC}" presName="hierChild2" presStyleCnt="0"/>
      <dgm:spPr/>
    </dgm:pt>
    <dgm:pt modelId="{04CD9154-1A54-4AB7-92FE-3B16BA0971B9}" type="pres">
      <dgm:prSet presAssocID="{ECFA01C4-8408-4942-ABA4-D8B1470110B7}" presName="Name25" presStyleLbl="parChTrans1D2" presStyleIdx="0" presStyleCnt="2"/>
      <dgm:spPr/>
    </dgm:pt>
    <dgm:pt modelId="{205CDE12-5422-4AB2-924E-25441CC7D97D}" type="pres">
      <dgm:prSet presAssocID="{ECFA01C4-8408-4942-ABA4-D8B1470110B7}" presName="connTx" presStyleLbl="parChTrans1D2" presStyleIdx="0" presStyleCnt="2"/>
      <dgm:spPr/>
    </dgm:pt>
    <dgm:pt modelId="{70F7CDAD-847D-430F-BF0E-973080C82C93}" type="pres">
      <dgm:prSet presAssocID="{0866E27E-250B-4C05-8FA4-23B09B71EDF5}" presName="Name30" presStyleCnt="0"/>
      <dgm:spPr/>
    </dgm:pt>
    <dgm:pt modelId="{F043B6E1-7D5F-439E-9FCD-B1305F63FB81}" type="pres">
      <dgm:prSet presAssocID="{0866E27E-250B-4C05-8FA4-23B09B71EDF5}" presName="level2Shape" presStyleLbl="node2" presStyleIdx="0" presStyleCnt="2"/>
      <dgm:spPr/>
    </dgm:pt>
    <dgm:pt modelId="{69C89170-B95B-40C7-BFC0-5DCC319F4F6A}" type="pres">
      <dgm:prSet presAssocID="{0866E27E-250B-4C05-8FA4-23B09B71EDF5}" presName="hierChild3" presStyleCnt="0"/>
      <dgm:spPr/>
    </dgm:pt>
    <dgm:pt modelId="{AB01FB09-8221-43DB-A484-6C1E7EC29DD7}" type="pres">
      <dgm:prSet presAssocID="{E5463646-77F2-4D33-B00B-325A2AC736FA}" presName="Name25" presStyleLbl="parChTrans1D3" presStyleIdx="0" presStyleCnt="4"/>
      <dgm:spPr/>
    </dgm:pt>
    <dgm:pt modelId="{B0FAD624-CBD5-4E9F-A64C-7CDB521042EE}" type="pres">
      <dgm:prSet presAssocID="{E5463646-77F2-4D33-B00B-325A2AC736FA}" presName="connTx" presStyleLbl="parChTrans1D3" presStyleIdx="0" presStyleCnt="4"/>
      <dgm:spPr/>
    </dgm:pt>
    <dgm:pt modelId="{3B0153FE-DD9D-41D8-AD4D-B4ECB05DBEF3}" type="pres">
      <dgm:prSet presAssocID="{B8A3B477-E3E4-4DBF-9E29-02EE38921ED4}" presName="Name30" presStyleCnt="0"/>
      <dgm:spPr/>
    </dgm:pt>
    <dgm:pt modelId="{07EE89CC-8571-460A-9269-C12E8705B722}" type="pres">
      <dgm:prSet presAssocID="{B8A3B477-E3E4-4DBF-9E29-02EE38921ED4}" presName="level2Shape" presStyleLbl="node3" presStyleIdx="0" presStyleCnt="4"/>
      <dgm:spPr/>
    </dgm:pt>
    <dgm:pt modelId="{D7AF616C-D8DD-4158-BC88-CBE690379563}" type="pres">
      <dgm:prSet presAssocID="{B8A3B477-E3E4-4DBF-9E29-02EE38921ED4}" presName="hierChild3" presStyleCnt="0"/>
      <dgm:spPr/>
    </dgm:pt>
    <dgm:pt modelId="{117736E7-0588-4E95-B9AD-267B5485BA12}" type="pres">
      <dgm:prSet presAssocID="{1A2B6C1D-0870-4AF3-83D5-DB98D1E71B73}" presName="Name25" presStyleLbl="parChTrans1D4" presStyleIdx="0" presStyleCnt="8"/>
      <dgm:spPr/>
    </dgm:pt>
    <dgm:pt modelId="{F460CAE1-B1B9-4233-858D-9892CB38FD23}" type="pres">
      <dgm:prSet presAssocID="{1A2B6C1D-0870-4AF3-83D5-DB98D1E71B73}" presName="connTx" presStyleLbl="parChTrans1D4" presStyleIdx="0" presStyleCnt="8"/>
      <dgm:spPr/>
    </dgm:pt>
    <dgm:pt modelId="{3C6B4B9D-F1AB-485A-BD82-738B5256D298}" type="pres">
      <dgm:prSet presAssocID="{6C5169D0-4641-4CDC-89E1-CC3BED60C594}" presName="Name30" presStyleCnt="0"/>
      <dgm:spPr/>
    </dgm:pt>
    <dgm:pt modelId="{F5B6F041-0623-43D3-AD8B-82714C58886D}" type="pres">
      <dgm:prSet presAssocID="{6C5169D0-4641-4CDC-89E1-CC3BED60C594}" presName="level2Shape" presStyleLbl="node4" presStyleIdx="0" presStyleCnt="8"/>
      <dgm:spPr/>
    </dgm:pt>
    <dgm:pt modelId="{068DB01A-7F85-49E5-9390-3CA113C42F0E}" type="pres">
      <dgm:prSet presAssocID="{6C5169D0-4641-4CDC-89E1-CC3BED60C594}" presName="hierChild3" presStyleCnt="0"/>
      <dgm:spPr/>
    </dgm:pt>
    <dgm:pt modelId="{25B248A6-4C19-4EC1-8566-FBC5C21DB64F}" type="pres">
      <dgm:prSet presAssocID="{45E998ED-7795-4B17-A462-30CC4DEA7E75}" presName="Name25" presStyleLbl="parChTrans1D4" presStyleIdx="1" presStyleCnt="8"/>
      <dgm:spPr/>
    </dgm:pt>
    <dgm:pt modelId="{AE13BE39-8404-4458-9D4E-5B67B7F643DA}" type="pres">
      <dgm:prSet presAssocID="{45E998ED-7795-4B17-A462-30CC4DEA7E75}" presName="connTx" presStyleLbl="parChTrans1D4" presStyleIdx="1" presStyleCnt="8"/>
      <dgm:spPr/>
    </dgm:pt>
    <dgm:pt modelId="{A018E0AA-2DAC-414F-9F4E-85BFB874101C}" type="pres">
      <dgm:prSet presAssocID="{CADCC3AC-791A-4FC5-8995-18464B3086D3}" presName="Name30" presStyleCnt="0"/>
      <dgm:spPr/>
    </dgm:pt>
    <dgm:pt modelId="{702B4105-8D1B-4309-A153-C699D540B611}" type="pres">
      <dgm:prSet presAssocID="{CADCC3AC-791A-4FC5-8995-18464B3086D3}" presName="level2Shape" presStyleLbl="node4" presStyleIdx="1" presStyleCnt="8"/>
      <dgm:spPr/>
    </dgm:pt>
    <dgm:pt modelId="{E01D2B77-CC10-4DEC-90AF-E02867F55752}" type="pres">
      <dgm:prSet presAssocID="{CADCC3AC-791A-4FC5-8995-18464B3086D3}" presName="hierChild3" presStyleCnt="0"/>
      <dgm:spPr/>
    </dgm:pt>
    <dgm:pt modelId="{024A105A-6461-4D38-960D-367CCC1D966D}" type="pres">
      <dgm:prSet presAssocID="{64DF5424-8BEB-4B6B-8CFC-A5AA7E3C8014}" presName="Name25" presStyleLbl="parChTrans1D3" presStyleIdx="1" presStyleCnt="4"/>
      <dgm:spPr/>
    </dgm:pt>
    <dgm:pt modelId="{D265A8FE-D780-4D46-BE2D-9414132730C4}" type="pres">
      <dgm:prSet presAssocID="{64DF5424-8BEB-4B6B-8CFC-A5AA7E3C8014}" presName="connTx" presStyleLbl="parChTrans1D3" presStyleIdx="1" presStyleCnt="4"/>
      <dgm:spPr/>
    </dgm:pt>
    <dgm:pt modelId="{33E25DB5-75D8-4A0A-904E-CCC4DA3BA0C4}" type="pres">
      <dgm:prSet presAssocID="{91057B7E-92DB-4862-8EF3-19D4D16E516E}" presName="Name30" presStyleCnt="0"/>
      <dgm:spPr/>
    </dgm:pt>
    <dgm:pt modelId="{E67B6AE9-23E2-4D58-A505-26E96926A05A}" type="pres">
      <dgm:prSet presAssocID="{91057B7E-92DB-4862-8EF3-19D4D16E516E}" presName="level2Shape" presStyleLbl="node3" presStyleIdx="1" presStyleCnt="4"/>
      <dgm:spPr/>
    </dgm:pt>
    <dgm:pt modelId="{9576078E-A0EF-4AD0-BD92-5ABE192DB2AF}" type="pres">
      <dgm:prSet presAssocID="{91057B7E-92DB-4862-8EF3-19D4D16E516E}" presName="hierChild3" presStyleCnt="0"/>
      <dgm:spPr/>
    </dgm:pt>
    <dgm:pt modelId="{2F2BC56F-3DFA-44BB-9544-FF05C090A4FC}" type="pres">
      <dgm:prSet presAssocID="{3A632EE1-1DAE-4F88-AB32-6FB017EEBE2B}" presName="Name25" presStyleLbl="parChTrans1D4" presStyleIdx="2" presStyleCnt="8"/>
      <dgm:spPr/>
    </dgm:pt>
    <dgm:pt modelId="{1ADFAF61-FCFA-4404-A6AB-4F9E32BD7D5F}" type="pres">
      <dgm:prSet presAssocID="{3A632EE1-1DAE-4F88-AB32-6FB017EEBE2B}" presName="connTx" presStyleLbl="parChTrans1D4" presStyleIdx="2" presStyleCnt="8"/>
      <dgm:spPr/>
    </dgm:pt>
    <dgm:pt modelId="{CB932A54-2FD9-47F1-8E17-2C0450ABBAFE}" type="pres">
      <dgm:prSet presAssocID="{59D4D2A1-78AC-42C1-BA26-24E1BD3092FB}" presName="Name30" presStyleCnt="0"/>
      <dgm:spPr/>
    </dgm:pt>
    <dgm:pt modelId="{CC3BA7F1-28BE-4144-93C9-25F8117255DC}" type="pres">
      <dgm:prSet presAssocID="{59D4D2A1-78AC-42C1-BA26-24E1BD3092FB}" presName="level2Shape" presStyleLbl="node4" presStyleIdx="2" presStyleCnt="8"/>
      <dgm:spPr/>
    </dgm:pt>
    <dgm:pt modelId="{8AFB9E95-B461-4798-9D1E-6E9D431D205C}" type="pres">
      <dgm:prSet presAssocID="{59D4D2A1-78AC-42C1-BA26-24E1BD3092FB}" presName="hierChild3" presStyleCnt="0"/>
      <dgm:spPr/>
    </dgm:pt>
    <dgm:pt modelId="{0901BB83-0B1A-480E-BFFB-7E6382D1AC03}" type="pres">
      <dgm:prSet presAssocID="{54546236-9965-4908-86EE-5CFE4D71B23C}" presName="Name25" presStyleLbl="parChTrans1D4" presStyleIdx="3" presStyleCnt="8"/>
      <dgm:spPr/>
    </dgm:pt>
    <dgm:pt modelId="{8CD3644E-F345-4968-AA83-ECF0A45D915F}" type="pres">
      <dgm:prSet presAssocID="{54546236-9965-4908-86EE-5CFE4D71B23C}" presName="connTx" presStyleLbl="parChTrans1D4" presStyleIdx="3" presStyleCnt="8"/>
      <dgm:spPr/>
    </dgm:pt>
    <dgm:pt modelId="{813119DA-F6A0-454C-A021-599125E546F3}" type="pres">
      <dgm:prSet presAssocID="{57D27CE6-D834-4114-911F-3F767372F17E}" presName="Name30" presStyleCnt="0"/>
      <dgm:spPr/>
    </dgm:pt>
    <dgm:pt modelId="{43C3CFF6-8FDF-42A7-B98B-E792B88AF2BC}" type="pres">
      <dgm:prSet presAssocID="{57D27CE6-D834-4114-911F-3F767372F17E}" presName="level2Shape" presStyleLbl="node4" presStyleIdx="3" presStyleCnt="8"/>
      <dgm:spPr/>
    </dgm:pt>
    <dgm:pt modelId="{56734BBD-B631-4822-BA3C-0F45C559FAC3}" type="pres">
      <dgm:prSet presAssocID="{57D27CE6-D834-4114-911F-3F767372F17E}" presName="hierChild3" presStyleCnt="0"/>
      <dgm:spPr/>
    </dgm:pt>
    <dgm:pt modelId="{8751E88C-DF49-4B33-A349-3C8A5EF7E752}" type="pres">
      <dgm:prSet presAssocID="{D7E63A41-D90C-41B8-BDE8-56867CD211E6}" presName="Name25" presStyleLbl="parChTrans1D2" presStyleIdx="1" presStyleCnt="2"/>
      <dgm:spPr/>
    </dgm:pt>
    <dgm:pt modelId="{FE1FBE5C-121A-4A4B-9058-127DFA592146}" type="pres">
      <dgm:prSet presAssocID="{D7E63A41-D90C-41B8-BDE8-56867CD211E6}" presName="connTx" presStyleLbl="parChTrans1D2" presStyleIdx="1" presStyleCnt="2"/>
      <dgm:spPr/>
    </dgm:pt>
    <dgm:pt modelId="{B7B86144-505D-48B1-8BCD-37D078218079}" type="pres">
      <dgm:prSet presAssocID="{1C32AB24-B2CE-45D1-87E6-38927D5AD48C}" presName="Name30" presStyleCnt="0"/>
      <dgm:spPr/>
    </dgm:pt>
    <dgm:pt modelId="{34061EFE-6544-4F1C-80B4-8E913A745261}" type="pres">
      <dgm:prSet presAssocID="{1C32AB24-B2CE-45D1-87E6-38927D5AD48C}" presName="level2Shape" presStyleLbl="node2" presStyleIdx="1" presStyleCnt="2"/>
      <dgm:spPr/>
    </dgm:pt>
    <dgm:pt modelId="{BA624681-549F-4753-8F0C-C58793A14564}" type="pres">
      <dgm:prSet presAssocID="{1C32AB24-B2CE-45D1-87E6-38927D5AD48C}" presName="hierChild3" presStyleCnt="0"/>
      <dgm:spPr/>
    </dgm:pt>
    <dgm:pt modelId="{5DE84A93-57E5-4DA5-939D-48A8FAE3F5AF}" type="pres">
      <dgm:prSet presAssocID="{6A112F95-2FF5-42A4-B6E3-B4A7F634A903}" presName="Name25" presStyleLbl="parChTrans1D3" presStyleIdx="2" presStyleCnt="4"/>
      <dgm:spPr/>
    </dgm:pt>
    <dgm:pt modelId="{5EFCD493-C0DB-4473-860B-B03381F0D98F}" type="pres">
      <dgm:prSet presAssocID="{6A112F95-2FF5-42A4-B6E3-B4A7F634A903}" presName="connTx" presStyleLbl="parChTrans1D3" presStyleIdx="2" presStyleCnt="4"/>
      <dgm:spPr/>
    </dgm:pt>
    <dgm:pt modelId="{ACB210EE-8E4B-4495-8155-AD8E206A733C}" type="pres">
      <dgm:prSet presAssocID="{CD1CC078-294F-409C-AFC9-B4DB50008DD4}" presName="Name30" presStyleCnt="0"/>
      <dgm:spPr/>
    </dgm:pt>
    <dgm:pt modelId="{1A87ADA0-B72B-4F71-8347-C250B2BB61AB}" type="pres">
      <dgm:prSet presAssocID="{CD1CC078-294F-409C-AFC9-B4DB50008DD4}" presName="level2Shape" presStyleLbl="node3" presStyleIdx="2" presStyleCnt="4"/>
      <dgm:spPr/>
    </dgm:pt>
    <dgm:pt modelId="{1333656D-983C-4BBA-BD03-6CF0EE9AEAFA}" type="pres">
      <dgm:prSet presAssocID="{CD1CC078-294F-409C-AFC9-B4DB50008DD4}" presName="hierChild3" presStyleCnt="0"/>
      <dgm:spPr/>
    </dgm:pt>
    <dgm:pt modelId="{890F3D3D-3C8F-4DFA-82DD-F5F687CB93F4}" type="pres">
      <dgm:prSet presAssocID="{B7307EF5-61D9-4352-95A7-9C7A45E41862}" presName="Name25" presStyleLbl="parChTrans1D4" presStyleIdx="4" presStyleCnt="8"/>
      <dgm:spPr/>
    </dgm:pt>
    <dgm:pt modelId="{4F841558-5F40-4FA0-8F6C-BFCE13D96DF2}" type="pres">
      <dgm:prSet presAssocID="{B7307EF5-61D9-4352-95A7-9C7A45E41862}" presName="connTx" presStyleLbl="parChTrans1D4" presStyleIdx="4" presStyleCnt="8"/>
      <dgm:spPr/>
    </dgm:pt>
    <dgm:pt modelId="{3271EE45-28B0-497C-9673-BFAA5B17878D}" type="pres">
      <dgm:prSet presAssocID="{397019EA-D1A0-497A-9389-0DC5A93374D3}" presName="Name30" presStyleCnt="0"/>
      <dgm:spPr/>
    </dgm:pt>
    <dgm:pt modelId="{B3BE1767-FB1F-4FF0-AC0D-4AC9270D7499}" type="pres">
      <dgm:prSet presAssocID="{397019EA-D1A0-497A-9389-0DC5A93374D3}" presName="level2Shape" presStyleLbl="node4" presStyleIdx="4" presStyleCnt="8"/>
      <dgm:spPr/>
    </dgm:pt>
    <dgm:pt modelId="{8ED168E7-C36A-493D-9331-03AF6676699A}" type="pres">
      <dgm:prSet presAssocID="{397019EA-D1A0-497A-9389-0DC5A93374D3}" presName="hierChild3" presStyleCnt="0"/>
      <dgm:spPr/>
    </dgm:pt>
    <dgm:pt modelId="{F9A74263-7E23-4906-9FC8-CA2F39B492F4}" type="pres">
      <dgm:prSet presAssocID="{FBD02F98-D1E8-4862-A908-C88B7CCDD690}" presName="Name25" presStyleLbl="parChTrans1D4" presStyleIdx="5" presStyleCnt="8"/>
      <dgm:spPr/>
    </dgm:pt>
    <dgm:pt modelId="{76B7955B-066E-459E-BE57-F4CCEA3F3BE5}" type="pres">
      <dgm:prSet presAssocID="{FBD02F98-D1E8-4862-A908-C88B7CCDD690}" presName="connTx" presStyleLbl="parChTrans1D4" presStyleIdx="5" presStyleCnt="8"/>
      <dgm:spPr/>
    </dgm:pt>
    <dgm:pt modelId="{DE3E978F-1AE6-49F1-AF86-35BD4AED3477}" type="pres">
      <dgm:prSet presAssocID="{E9D3EA1C-117A-47AC-8C56-34CA8151BF77}" presName="Name30" presStyleCnt="0"/>
      <dgm:spPr/>
    </dgm:pt>
    <dgm:pt modelId="{F5B6542A-679D-4689-A1E3-31989479EC30}" type="pres">
      <dgm:prSet presAssocID="{E9D3EA1C-117A-47AC-8C56-34CA8151BF77}" presName="level2Shape" presStyleLbl="node4" presStyleIdx="5" presStyleCnt="8"/>
      <dgm:spPr/>
    </dgm:pt>
    <dgm:pt modelId="{DEA22A4B-35FC-407E-A2F1-64BE406A0F2F}" type="pres">
      <dgm:prSet presAssocID="{E9D3EA1C-117A-47AC-8C56-34CA8151BF77}" presName="hierChild3" presStyleCnt="0"/>
      <dgm:spPr/>
    </dgm:pt>
    <dgm:pt modelId="{10EF7F4F-09B0-4E85-9390-6DA899A98AB7}" type="pres">
      <dgm:prSet presAssocID="{8B5770C1-BACA-4C81-B21C-1BD63E43BA90}" presName="Name25" presStyleLbl="parChTrans1D3" presStyleIdx="3" presStyleCnt="4"/>
      <dgm:spPr/>
    </dgm:pt>
    <dgm:pt modelId="{6DF66B20-C108-42C1-B7C8-CC2B3BB2DCA8}" type="pres">
      <dgm:prSet presAssocID="{8B5770C1-BACA-4C81-B21C-1BD63E43BA90}" presName="connTx" presStyleLbl="parChTrans1D3" presStyleIdx="3" presStyleCnt="4"/>
      <dgm:spPr/>
    </dgm:pt>
    <dgm:pt modelId="{712269C3-C654-4FE9-AD15-52C2C2D2B42C}" type="pres">
      <dgm:prSet presAssocID="{09B6B7BA-8A41-4603-B122-19D417B47E9B}" presName="Name30" presStyleCnt="0"/>
      <dgm:spPr/>
    </dgm:pt>
    <dgm:pt modelId="{EC56C3D7-EC04-4D57-9613-07A9F2F40A23}" type="pres">
      <dgm:prSet presAssocID="{09B6B7BA-8A41-4603-B122-19D417B47E9B}" presName="level2Shape" presStyleLbl="node3" presStyleIdx="3" presStyleCnt="4"/>
      <dgm:spPr/>
    </dgm:pt>
    <dgm:pt modelId="{17B453E5-8724-442E-8C60-4B2BA1C2537F}" type="pres">
      <dgm:prSet presAssocID="{09B6B7BA-8A41-4603-B122-19D417B47E9B}" presName="hierChild3" presStyleCnt="0"/>
      <dgm:spPr/>
    </dgm:pt>
    <dgm:pt modelId="{A3AF131E-C857-4DC7-B59A-1DA1E2C45A3B}" type="pres">
      <dgm:prSet presAssocID="{24F9054C-507E-47C8-8396-4455B5371BFB}" presName="Name25" presStyleLbl="parChTrans1D4" presStyleIdx="6" presStyleCnt="8"/>
      <dgm:spPr/>
    </dgm:pt>
    <dgm:pt modelId="{6CC1D6B7-C46F-419C-90FD-F624C7C6CD9F}" type="pres">
      <dgm:prSet presAssocID="{24F9054C-507E-47C8-8396-4455B5371BFB}" presName="connTx" presStyleLbl="parChTrans1D4" presStyleIdx="6" presStyleCnt="8"/>
      <dgm:spPr/>
    </dgm:pt>
    <dgm:pt modelId="{D0CEAF0A-FA31-4B15-9B9E-3C7F3C74B759}" type="pres">
      <dgm:prSet presAssocID="{86F5C5ED-2990-4D3C-9472-9237F0BA651C}" presName="Name30" presStyleCnt="0"/>
      <dgm:spPr/>
    </dgm:pt>
    <dgm:pt modelId="{58A87833-105C-45E5-BBFF-84B3CD2A7A37}" type="pres">
      <dgm:prSet presAssocID="{86F5C5ED-2990-4D3C-9472-9237F0BA651C}" presName="level2Shape" presStyleLbl="node4" presStyleIdx="6" presStyleCnt="8"/>
      <dgm:spPr/>
    </dgm:pt>
    <dgm:pt modelId="{F7023B76-4257-404F-A13B-019C30732955}" type="pres">
      <dgm:prSet presAssocID="{86F5C5ED-2990-4D3C-9472-9237F0BA651C}" presName="hierChild3" presStyleCnt="0"/>
      <dgm:spPr/>
    </dgm:pt>
    <dgm:pt modelId="{D6A58760-6490-4176-B589-0D047E65CF1C}" type="pres">
      <dgm:prSet presAssocID="{9255F9D1-ECB1-4674-A821-200D3E3D33F0}" presName="Name25" presStyleLbl="parChTrans1D4" presStyleIdx="7" presStyleCnt="8"/>
      <dgm:spPr/>
    </dgm:pt>
    <dgm:pt modelId="{FAEF6EAD-F4BB-436F-87F6-515AF3267DBF}" type="pres">
      <dgm:prSet presAssocID="{9255F9D1-ECB1-4674-A821-200D3E3D33F0}" presName="connTx" presStyleLbl="parChTrans1D4" presStyleIdx="7" presStyleCnt="8"/>
      <dgm:spPr/>
    </dgm:pt>
    <dgm:pt modelId="{4C79D1BF-161F-4A83-B28B-8513E28402BA}" type="pres">
      <dgm:prSet presAssocID="{3817878D-1346-4AEF-9087-4C9321CF41C5}" presName="Name30" presStyleCnt="0"/>
      <dgm:spPr/>
    </dgm:pt>
    <dgm:pt modelId="{C92522B3-1056-42A0-ADB6-8A4A427A51D0}" type="pres">
      <dgm:prSet presAssocID="{3817878D-1346-4AEF-9087-4C9321CF41C5}" presName="level2Shape" presStyleLbl="node4" presStyleIdx="7" presStyleCnt="8"/>
      <dgm:spPr/>
    </dgm:pt>
    <dgm:pt modelId="{D7C89B8F-C52B-429B-8E96-6046B2AC50EB}" type="pres">
      <dgm:prSet presAssocID="{3817878D-1346-4AEF-9087-4C9321CF41C5}" presName="hierChild3" presStyleCnt="0"/>
      <dgm:spPr/>
    </dgm:pt>
    <dgm:pt modelId="{EDDCE56E-F42A-4BC7-9280-D6370A67B1A3}" type="pres">
      <dgm:prSet presAssocID="{4131F8E6-00FF-48C6-8108-0F2D871B64EB}" presName="bgShapesFlow" presStyleCnt="0"/>
      <dgm:spPr/>
    </dgm:pt>
    <dgm:pt modelId="{EC217385-1707-4B96-AEEB-33A092CC38F9}" type="pres">
      <dgm:prSet presAssocID="{04640203-6F8C-4FB4-9A82-EEA6B63F1C4E}" presName="rectComp" presStyleCnt="0"/>
      <dgm:spPr/>
    </dgm:pt>
    <dgm:pt modelId="{53C3BB57-26DD-4EB7-A1E1-D0B3ED0336BD}" type="pres">
      <dgm:prSet presAssocID="{04640203-6F8C-4FB4-9A82-EEA6B63F1C4E}" presName="bgRect" presStyleLbl="bgShp" presStyleIdx="0" presStyleCnt="4" custScaleY="71582"/>
      <dgm:spPr/>
    </dgm:pt>
    <dgm:pt modelId="{26E2916D-E7ED-4EF0-80B1-FB9E196301AF}" type="pres">
      <dgm:prSet presAssocID="{04640203-6F8C-4FB4-9A82-EEA6B63F1C4E}" presName="bgRectTx" presStyleLbl="bgShp" presStyleIdx="0" presStyleCnt="4">
        <dgm:presLayoutVars>
          <dgm:bulletEnabled val="1"/>
        </dgm:presLayoutVars>
      </dgm:prSet>
      <dgm:spPr/>
    </dgm:pt>
    <dgm:pt modelId="{9668AF48-88B1-4B3F-ABEA-BABB2BAA2544}" type="pres">
      <dgm:prSet presAssocID="{04640203-6F8C-4FB4-9A82-EEA6B63F1C4E}" presName="spComp" presStyleCnt="0"/>
      <dgm:spPr/>
    </dgm:pt>
    <dgm:pt modelId="{E3B23A6C-77DA-432C-B525-B9879AB3DAE6}" type="pres">
      <dgm:prSet presAssocID="{04640203-6F8C-4FB4-9A82-EEA6B63F1C4E}" presName="hSp" presStyleCnt="0"/>
      <dgm:spPr/>
    </dgm:pt>
    <dgm:pt modelId="{B4FE4822-DA8B-48D7-B594-BBBE2604EFF9}" type="pres">
      <dgm:prSet presAssocID="{33C652EE-1864-498A-A124-38004CE5AB46}" presName="rectComp" presStyleCnt="0"/>
      <dgm:spPr/>
    </dgm:pt>
    <dgm:pt modelId="{76556C4C-76E0-439E-845F-0F36B2FF3A57}" type="pres">
      <dgm:prSet presAssocID="{33C652EE-1864-498A-A124-38004CE5AB46}" presName="bgRect" presStyleLbl="bgShp" presStyleIdx="1" presStyleCnt="4" custScaleY="71582"/>
      <dgm:spPr/>
    </dgm:pt>
    <dgm:pt modelId="{97C8FB71-7FD8-4AB6-A0ED-2E765E6A8919}" type="pres">
      <dgm:prSet presAssocID="{33C652EE-1864-498A-A124-38004CE5AB46}" presName="bgRectTx" presStyleLbl="bgShp" presStyleIdx="1" presStyleCnt="4">
        <dgm:presLayoutVars>
          <dgm:bulletEnabled val="1"/>
        </dgm:presLayoutVars>
      </dgm:prSet>
      <dgm:spPr/>
    </dgm:pt>
    <dgm:pt modelId="{81643887-4342-497C-A02D-DFF42CA51DC7}" type="pres">
      <dgm:prSet presAssocID="{33C652EE-1864-498A-A124-38004CE5AB46}" presName="spComp" presStyleCnt="0"/>
      <dgm:spPr/>
    </dgm:pt>
    <dgm:pt modelId="{A0171C64-99E6-4EF7-BE51-4152600723EC}" type="pres">
      <dgm:prSet presAssocID="{33C652EE-1864-498A-A124-38004CE5AB46}" presName="hSp" presStyleCnt="0"/>
      <dgm:spPr/>
    </dgm:pt>
    <dgm:pt modelId="{E9931D66-17AA-4BB8-A3FB-85758FF7BE32}" type="pres">
      <dgm:prSet presAssocID="{AAF1044C-EFFF-48C6-B154-F17129783AA9}" presName="rectComp" presStyleCnt="0"/>
      <dgm:spPr/>
    </dgm:pt>
    <dgm:pt modelId="{58475BB9-C0EC-409E-B649-C3BFC3A9E7D8}" type="pres">
      <dgm:prSet presAssocID="{AAF1044C-EFFF-48C6-B154-F17129783AA9}" presName="bgRect" presStyleLbl="bgShp" presStyleIdx="2" presStyleCnt="4" custScaleY="71582"/>
      <dgm:spPr/>
    </dgm:pt>
    <dgm:pt modelId="{72204901-3C05-49EC-945E-5B0B9C1C38F8}" type="pres">
      <dgm:prSet presAssocID="{AAF1044C-EFFF-48C6-B154-F17129783AA9}" presName="bgRectTx" presStyleLbl="bgShp" presStyleIdx="2" presStyleCnt="4">
        <dgm:presLayoutVars>
          <dgm:bulletEnabled val="1"/>
        </dgm:presLayoutVars>
      </dgm:prSet>
      <dgm:spPr/>
    </dgm:pt>
    <dgm:pt modelId="{BA182372-3C90-478B-986E-7C7BF0129E4A}" type="pres">
      <dgm:prSet presAssocID="{AAF1044C-EFFF-48C6-B154-F17129783AA9}" presName="spComp" presStyleCnt="0"/>
      <dgm:spPr/>
    </dgm:pt>
    <dgm:pt modelId="{312855F3-1851-4F79-9739-84C8DABF5E16}" type="pres">
      <dgm:prSet presAssocID="{AAF1044C-EFFF-48C6-B154-F17129783AA9}" presName="hSp" presStyleCnt="0"/>
      <dgm:spPr/>
    </dgm:pt>
    <dgm:pt modelId="{21B568E6-1ADD-45EF-8C89-E77AF7FF327B}" type="pres">
      <dgm:prSet presAssocID="{409BFD0D-F907-4B6C-8AA1-6D1F9A40589C}" presName="rectComp" presStyleCnt="0"/>
      <dgm:spPr/>
    </dgm:pt>
    <dgm:pt modelId="{7B750627-60AA-4353-B21D-43715AFC875D}" type="pres">
      <dgm:prSet presAssocID="{409BFD0D-F907-4B6C-8AA1-6D1F9A40589C}" presName="bgRect" presStyleLbl="bgShp" presStyleIdx="3" presStyleCnt="4" custScaleY="71582"/>
      <dgm:spPr/>
    </dgm:pt>
    <dgm:pt modelId="{5F535145-E7F6-4ADF-967B-9DD01C9434EF}" type="pres">
      <dgm:prSet presAssocID="{409BFD0D-F907-4B6C-8AA1-6D1F9A40589C}" presName="bgRectTx" presStyleLbl="bgShp" presStyleIdx="3" presStyleCnt="4">
        <dgm:presLayoutVars>
          <dgm:bulletEnabled val="1"/>
        </dgm:presLayoutVars>
      </dgm:prSet>
      <dgm:spPr/>
    </dgm:pt>
  </dgm:ptLst>
  <dgm:cxnLst>
    <dgm:cxn modelId="{6EE90001-D22A-40A7-9D9E-147E7A4CB6D6}" type="presOf" srcId="{3817878D-1346-4AEF-9087-4C9321CF41C5}" destId="{C92522B3-1056-42A0-ADB6-8A4A427A51D0}" srcOrd="0" destOrd="0" presId="urn:microsoft.com/office/officeart/2005/8/layout/hierarchy5"/>
    <dgm:cxn modelId="{1412E901-95DC-408F-99E1-8B57AE99C0B5}" type="presOf" srcId="{4E3F6F40-A955-4D92-9EF4-4D47FAD400FC}" destId="{E6C7A83F-02D5-454B-BB6D-21E9615F57D1}" srcOrd="0" destOrd="0" presId="urn:microsoft.com/office/officeart/2005/8/layout/hierarchy5"/>
    <dgm:cxn modelId="{C7310203-E9AA-473C-A1ED-6CAC20E44210}" type="presOf" srcId="{04640203-6F8C-4FB4-9A82-EEA6B63F1C4E}" destId="{53C3BB57-26DD-4EB7-A1E1-D0B3ED0336BD}" srcOrd="0" destOrd="0" presId="urn:microsoft.com/office/officeart/2005/8/layout/hierarchy5"/>
    <dgm:cxn modelId="{CDB9670A-75B0-4125-A332-28E48BFA0D09}" srcId="{B8A3B477-E3E4-4DBF-9E29-02EE38921ED4}" destId="{6C5169D0-4641-4CDC-89E1-CC3BED60C594}" srcOrd="0" destOrd="0" parTransId="{1A2B6C1D-0870-4AF3-83D5-DB98D1E71B73}" sibTransId="{C3DA2806-079F-4F3D-978C-0A6B33BADEAD}"/>
    <dgm:cxn modelId="{40E07B0B-5756-4C01-A0C1-5B2C026AB16A}" type="presOf" srcId="{D7E63A41-D90C-41B8-BDE8-56867CD211E6}" destId="{FE1FBE5C-121A-4A4B-9058-127DFA592146}" srcOrd="1" destOrd="0" presId="urn:microsoft.com/office/officeart/2005/8/layout/hierarchy5"/>
    <dgm:cxn modelId="{E50D2111-8F73-4E53-A006-FFEB23A49B68}" type="presOf" srcId="{4131F8E6-00FF-48C6-8108-0F2D871B64EB}" destId="{1AAADF34-FDAA-498A-BB63-8B1158667B0D}" srcOrd="0" destOrd="0" presId="urn:microsoft.com/office/officeart/2005/8/layout/hierarchy5"/>
    <dgm:cxn modelId="{6401A612-19D7-46C6-A2F2-518391BB5515}" type="presOf" srcId="{09B6B7BA-8A41-4603-B122-19D417B47E9B}" destId="{EC56C3D7-EC04-4D57-9613-07A9F2F40A23}" srcOrd="0" destOrd="0" presId="urn:microsoft.com/office/officeart/2005/8/layout/hierarchy5"/>
    <dgm:cxn modelId="{ACAFE814-E6FA-498D-8789-5DCA0DFE703E}" type="presOf" srcId="{9255F9D1-ECB1-4674-A821-200D3E3D33F0}" destId="{FAEF6EAD-F4BB-436F-87F6-515AF3267DBF}" srcOrd="1" destOrd="0" presId="urn:microsoft.com/office/officeart/2005/8/layout/hierarchy5"/>
    <dgm:cxn modelId="{693BBA16-0F00-4234-9B53-F284460C800D}" type="presOf" srcId="{B7307EF5-61D9-4352-95A7-9C7A45E41862}" destId="{4F841558-5F40-4FA0-8F6C-BFCE13D96DF2}" srcOrd="1" destOrd="0" presId="urn:microsoft.com/office/officeart/2005/8/layout/hierarchy5"/>
    <dgm:cxn modelId="{73362418-3189-483F-907A-99E5FAEDFCEA}" srcId="{4E3F6F40-A955-4D92-9EF4-4D47FAD400FC}" destId="{0866E27E-250B-4C05-8FA4-23B09B71EDF5}" srcOrd="0" destOrd="0" parTransId="{ECFA01C4-8408-4942-ABA4-D8B1470110B7}" sibTransId="{DE66E23F-BFE8-4C8F-8476-A35655B4E8EE}"/>
    <dgm:cxn modelId="{7538AF1C-1174-482B-BE25-98A5C38CFFA5}" type="presOf" srcId="{59D4D2A1-78AC-42C1-BA26-24E1BD3092FB}" destId="{CC3BA7F1-28BE-4144-93C9-25F8117255DC}" srcOrd="0" destOrd="0" presId="urn:microsoft.com/office/officeart/2005/8/layout/hierarchy5"/>
    <dgm:cxn modelId="{087EB11C-2568-4B97-BCBD-496DD883CDC5}" type="presOf" srcId="{AAF1044C-EFFF-48C6-B154-F17129783AA9}" destId="{72204901-3C05-49EC-945E-5B0B9C1C38F8}" srcOrd="1" destOrd="0" presId="urn:microsoft.com/office/officeart/2005/8/layout/hierarchy5"/>
    <dgm:cxn modelId="{8D26A827-A2AD-4E3F-B701-0C65A94D43A4}" type="presOf" srcId="{B8A3B477-E3E4-4DBF-9E29-02EE38921ED4}" destId="{07EE89CC-8571-460A-9269-C12E8705B722}" srcOrd="0" destOrd="0" presId="urn:microsoft.com/office/officeart/2005/8/layout/hierarchy5"/>
    <dgm:cxn modelId="{BE1BB028-C3F2-4EC8-88DF-5FBC2FAAEB09}" srcId="{4131F8E6-00FF-48C6-8108-0F2D871B64EB}" destId="{33C652EE-1864-498A-A124-38004CE5AB46}" srcOrd="2" destOrd="0" parTransId="{BDC462F2-EDBC-43AF-B4AE-0DB792DF3352}" sibTransId="{BC8C03F1-6931-45E5-87EB-397E43754741}"/>
    <dgm:cxn modelId="{2A7D242A-2F49-4EFD-A08B-BEFBF1BBC8E9}" type="presOf" srcId="{409BFD0D-F907-4B6C-8AA1-6D1F9A40589C}" destId="{7B750627-60AA-4353-B21D-43715AFC875D}" srcOrd="0" destOrd="0" presId="urn:microsoft.com/office/officeart/2005/8/layout/hierarchy5"/>
    <dgm:cxn modelId="{6C43002B-CFBA-49DF-8901-6D681682B2D1}" srcId="{CD1CC078-294F-409C-AFC9-B4DB50008DD4}" destId="{397019EA-D1A0-497A-9389-0DC5A93374D3}" srcOrd="0" destOrd="0" parTransId="{B7307EF5-61D9-4352-95A7-9C7A45E41862}" sibTransId="{79DE6915-7B28-4C44-B1E9-B6E4696D9095}"/>
    <dgm:cxn modelId="{4862E92D-7529-40AA-AB44-6222FFE2274D}" srcId="{0866E27E-250B-4C05-8FA4-23B09B71EDF5}" destId="{B8A3B477-E3E4-4DBF-9E29-02EE38921ED4}" srcOrd="0" destOrd="0" parTransId="{E5463646-77F2-4D33-B00B-325A2AC736FA}" sibTransId="{0EE9FCCC-1E64-4883-AF4B-D7470841750B}"/>
    <dgm:cxn modelId="{BAF43433-768D-4FB2-91EC-4B40B103AD18}" type="presOf" srcId="{1C32AB24-B2CE-45D1-87E6-38927D5AD48C}" destId="{34061EFE-6544-4F1C-80B4-8E913A745261}" srcOrd="0" destOrd="0" presId="urn:microsoft.com/office/officeart/2005/8/layout/hierarchy5"/>
    <dgm:cxn modelId="{C592503A-BF31-4276-A411-177379EB09E6}" srcId="{B8A3B477-E3E4-4DBF-9E29-02EE38921ED4}" destId="{CADCC3AC-791A-4FC5-8995-18464B3086D3}" srcOrd="1" destOrd="0" parTransId="{45E998ED-7795-4B17-A462-30CC4DEA7E75}" sibTransId="{7644708E-6246-4CDC-8569-B0E684BD31ED}"/>
    <dgm:cxn modelId="{91152E3D-3F16-4754-9A7E-EF05B99F2A65}" type="presOf" srcId="{6A112F95-2FF5-42A4-B6E3-B4A7F634A903}" destId="{5DE84A93-57E5-4DA5-939D-48A8FAE3F5AF}" srcOrd="0" destOrd="0" presId="urn:microsoft.com/office/officeart/2005/8/layout/hierarchy5"/>
    <dgm:cxn modelId="{7E87DC5F-7C8A-45B8-8321-7F22AAF5F781}" type="presOf" srcId="{04640203-6F8C-4FB4-9A82-EEA6B63F1C4E}" destId="{26E2916D-E7ED-4EF0-80B1-FB9E196301AF}" srcOrd="1" destOrd="0" presId="urn:microsoft.com/office/officeart/2005/8/layout/hierarchy5"/>
    <dgm:cxn modelId="{E38DB965-0F3D-4241-A3E6-B4F1EDD6EE3D}" srcId="{09B6B7BA-8A41-4603-B122-19D417B47E9B}" destId="{86F5C5ED-2990-4D3C-9472-9237F0BA651C}" srcOrd="0" destOrd="0" parTransId="{24F9054C-507E-47C8-8396-4455B5371BFB}" sibTransId="{A3856E0F-A34C-4856-B66E-075234EA4E33}"/>
    <dgm:cxn modelId="{7F7E1B66-5EAE-4ECF-AC95-E9ADDCB82FA4}" type="presOf" srcId="{FBD02F98-D1E8-4862-A908-C88B7CCDD690}" destId="{76B7955B-066E-459E-BE57-F4CCEA3F3BE5}" srcOrd="1" destOrd="0" presId="urn:microsoft.com/office/officeart/2005/8/layout/hierarchy5"/>
    <dgm:cxn modelId="{96AF5E68-4519-451F-90FE-628C984E5B33}" srcId="{1C32AB24-B2CE-45D1-87E6-38927D5AD48C}" destId="{CD1CC078-294F-409C-AFC9-B4DB50008DD4}" srcOrd="0" destOrd="0" parTransId="{6A112F95-2FF5-42A4-B6E3-B4A7F634A903}" sibTransId="{0C398F48-A713-491D-B494-168BCD5892E2}"/>
    <dgm:cxn modelId="{33606468-A2A8-4495-B4B1-B9B1C15D2284}" type="presOf" srcId="{8B5770C1-BACA-4C81-B21C-1BD63E43BA90}" destId="{10EF7F4F-09B0-4E85-9390-6DA899A98AB7}" srcOrd="0" destOrd="0" presId="urn:microsoft.com/office/officeart/2005/8/layout/hierarchy5"/>
    <dgm:cxn modelId="{47495448-B803-4FBE-9B1E-510628738090}" type="presOf" srcId="{CADCC3AC-791A-4FC5-8995-18464B3086D3}" destId="{702B4105-8D1B-4309-A153-C699D540B611}" srcOrd="0" destOrd="0" presId="urn:microsoft.com/office/officeart/2005/8/layout/hierarchy5"/>
    <dgm:cxn modelId="{B40A056A-21E6-4A4E-90C6-B15750FD8427}" srcId="{CD1CC078-294F-409C-AFC9-B4DB50008DD4}" destId="{E9D3EA1C-117A-47AC-8C56-34CA8151BF77}" srcOrd="1" destOrd="0" parTransId="{FBD02F98-D1E8-4862-A908-C88B7CCDD690}" sibTransId="{54253CBF-AA00-4774-8EED-A56C7E6B56A9}"/>
    <dgm:cxn modelId="{8A3A356B-9F0C-45F1-99B6-D7E65BFE7EF4}" type="presOf" srcId="{33C652EE-1864-498A-A124-38004CE5AB46}" destId="{76556C4C-76E0-439E-845F-0F36B2FF3A57}" srcOrd="0" destOrd="0" presId="urn:microsoft.com/office/officeart/2005/8/layout/hierarchy5"/>
    <dgm:cxn modelId="{035FF453-D51D-4FE6-AE3F-0F1256E33ADC}" srcId="{4131F8E6-00FF-48C6-8108-0F2D871B64EB}" destId="{AAF1044C-EFFF-48C6-B154-F17129783AA9}" srcOrd="3" destOrd="0" parTransId="{FB4ADA61-51EF-475E-8E17-7AD0CD6DEE83}" sibTransId="{5A9C814B-4D79-4FF9-A04D-467B54B253B8}"/>
    <dgm:cxn modelId="{515D7954-9E15-4D90-BA1D-407B363E7E8E}" type="presOf" srcId="{1A2B6C1D-0870-4AF3-83D5-DB98D1E71B73}" destId="{117736E7-0588-4E95-B9AD-267B5485BA12}" srcOrd="0" destOrd="0" presId="urn:microsoft.com/office/officeart/2005/8/layout/hierarchy5"/>
    <dgm:cxn modelId="{B5A33258-1D06-403D-A2D2-743CBA2AF50D}" type="presOf" srcId="{3A632EE1-1DAE-4F88-AB32-6FB017EEBE2B}" destId="{2F2BC56F-3DFA-44BB-9544-FF05C090A4FC}" srcOrd="0" destOrd="0" presId="urn:microsoft.com/office/officeart/2005/8/layout/hierarchy5"/>
    <dgm:cxn modelId="{1FA4C078-3AD3-4893-BEB2-AAC2C2E6E7B9}" type="presOf" srcId="{AAF1044C-EFFF-48C6-B154-F17129783AA9}" destId="{58475BB9-C0EC-409E-B649-C3BFC3A9E7D8}" srcOrd="0" destOrd="0" presId="urn:microsoft.com/office/officeart/2005/8/layout/hierarchy5"/>
    <dgm:cxn modelId="{0A6FC482-A2E3-4574-B9F5-D3ED1DE6871A}" type="presOf" srcId="{D7E63A41-D90C-41B8-BDE8-56867CD211E6}" destId="{8751E88C-DF49-4B33-A349-3C8A5EF7E752}" srcOrd="0" destOrd="0" presId="urn:microsoft.com/office/officeart/2005/8/layout/hierarchy5"/>
    <dgm:cxn modelId="{6E08DD89-40B9-4851-B5B7-96658E5496EF}" srcId="{0866E27E-250B-4C05-8FA4-23B09B71EDF5}" destId="{91057B7E-92DB-4862-8EF3-19D4D16E516E}" srcOrd="1" destOrd="0" parTransId="{64DF5424-8BEB-4B6B-8CFC-A5AA7E3C8014}" sibTransId="{F6A7AE90-8374-42FF-80CB-23979D149699}"/>
    <dgm:cxn modelId="{BB72DF8A-BB8A-4489-9B56-2CE8EAFB101C}" type="presOf" srcId="{24F9054C-507E-47C8-8396-4455B5371BFB}" destId="{A3AF131E-C857-4DC7-B59A-1DA1E2C45A3B}" srcOrd="0" destOrd="0" presId="urn:microsoft.com/office/officeart/2005/8/layout/hierarchy5"/>
    <dgm:cxn modelId="{3A95A78C-017E-4672-9C3C-E6539EB5DD3E}" type="presOf" srcId="{86F5C5ED-2990-4D3C-9472-9237F0BA651C}" destId="{58A87833-105C-45E5-BBFF-84B3CD2A7A37}" srcOrd="0" destOrd="0" presId="urn:microsoft.com/office/officeart/2005/8/layout/hierarchy5"/>
    <dgm:cxn modelId="{DEC7EC99-0959-4208-B512-3B87DC4EF2AC}" type="presOf" srcId="{FBD02F98-D1E8-4862-A908-C88B7CCDD690}" destId="{F9A74263-7E23-4906-9FC8-CA2F39B492F4}" srcOrd="0" destOrd="0" presId="urn:microsoft.com/office/officeart/2005/8/layout/hierarchy5"/>
    <dgm:cxn modelId="{6EE9B99D-18C0-47ED-94C0-C34BB415C6DA}" srcId="{1C32AB24-B2CE-45D1-87E6-38927D5AD48C}" destId="{09B6B7BA-8A41-4603-B122-19D417B47E9B}" srcOrd="1" destOrd="0" parTransId="{8B5770C1-BACA-4C81-B21C-1BD63E43BA90}" sibTransId="{B4F547F7-EDF2-4443-B53B-461FE4D60A43}"/>
    <dgm:cxn modelId="{4CCEE4A1-DAA6-4949-8097-02742D0039D0}" type="presOf" srcId="{9255F9D1-ECB1-4674-A821-200D3E3D33F0}" destId="{D6A58760-6490-4176-B589-0D047E65CF1C}" srcOrd="0" destOrd="0" presId="urn:microsoft.com/office/officeart/2005/8/layout/hierarchy5"/>
    <dgm:cxn modelId="{8FE822A4-E6D2-493A-B494-FFE4D34FD737}" type="presOf" srcId="{ECFA01C4-8408-4942-ABA4-D8B1470110B7}" destId="{205CDE12-5422-4AB2-924E-25441CC7D97D}" srcOrd="1" destOrd="0" presId="urn:microsoft.com/office/officeart/2005/8/layout/hierarchy5"/>
    <dgm:cxn modelId="{230C65A8-D5FE-4645-B899-254BF70C9E7C}" type="presOf" srcId="{24F9054C-507E-47C8-8396-4455B5371BFB}" destId="{6CC1D6B7-C46F-419C-90FD-F624C7C6CD9F}" srcOrd="1" destOrd="0" presId="urn:microsoft.com/office/officeart/2005/8/layout/hierarchy5"/>
    <dgm:cxn modelId="{A35D1EAE-C9F5-478C-BD13-BD0266BBB0B7}" srcId="{91057B7E-92DB-4862-8EF3-19D4D16E516E}" destId="{59D4D2A1-78AC-42C1-BA26-24E1BD3092FB}" srcOrd="0" destOrd="0" parTransId="{3A632EE1-1DAE-4F88-AB32-6FB017EEBE2B}" sibTransId="{087D3710-55AA-4ACF-9BA8-325E33F8C04A}"/>
    <dgm:cxn modelId="{F39130AE-05ED-4281-A0E2-1E4D7F9D051E}" type="presOf" srcId="{E5463646-77F2-4D33-B00B-325A2AC736FA}" destId="{B0FAD624-CBD5-4E9F-A64C-7CDB521042EE}" srcOrd="1" destOrd="0" presId="urn:microsoft.com/office/officeart/2005/8/layout/hierarchy5"/>
    <dgm:cxn modelId="{5C612AB2-1177-475D-BCF4-3F85B78C1631}" srcId="{09B6B7BA-8A41-4603-B122-19D417B47E9B}" destId="{3817878D-1346-4AEF-9087-4C9321CF41C5}" srcOrd="1" destOrd="0" parTransId="{9255F9D1-ECB1-4674-A821-200D3E3D33F0}" sibTransId="{AC6DF1B9-FC0B-451A-9EC2-12CDE08DC4A1}"/>
    <dgm:cxn modelId="{BAD1D9B3-3641-445F-A92B-8A496BD865AF}" type="presOf" srcId="{E9D3EA1C-117A-47AC-8C56-34CA8151BF77}" destId="{F5B6542A-679D-4689-A1E3-31989479EC30}" srcOrd="0" destOrd="0" presId="urn:microsoft.com/office/officeart/2005/8/layout/hierarchy5"/>
    <dgm:cxn modelId="{49DC74B4-2551-40C9-9F93-303DD894C434}" type="presOf" srcId="{0866E27E-250B-4C05-8FA4-23B09B71EDF5}" destId="{F043B6E1-7D5F-439E-9FCD-B1305F63FB81}" srcOrd="0" destOrd="0" presId="urn:microsoft.com/office/officeart/2005/8/layout/hierarchy5"/>
    <dgm:cxn modelId="{1B1056B4-5C95-4134-8AC9-C05EEDCBAEA4}" type="presOf" srcId="{ECFA01C4-8408-4942-ABA4-D8B1470110B7}" destId="{04CD9154-1A54-4AB7-92FE-3B16BA0971B9}" srcOrd="0" destOrd="0" presId="urn:microsoft.com/office/officeart/2005/8/layout/hierarchy5"/>
    <dgm:cxn modelId="{7F9DA6B5-85B6-47A3-8398-965CBB5D35AF}" type="presOf" srcId="{6C5169D0-4641-4CDC-89E1-CC3BED60C594}" destId="{F5B6F041-0623-43D3-AD8B-82714C58886D}" srcOrd="0" destOrd="0" presId="urn:microsoft.com/office/officeart/2005/8/layout/hierarchy5"/>
    <dgm:cxn modelId="{7B8F6EB7-DB5E-493E-A753-123FB9615A55}" type="presOf" srcId="{CD1CC078-294F-409C-AFC9-B4DB50008DD4}" destId="{1A87ADA0-B72B-4F71-8347-C250B2BB61AB}" srcOrd="0" destOrd="0" presId="urn:microsoft.com/office/officeart/2005/8/layout/hierarchy5"/>
    <dgm:cxn modelId="{04AF0DC4-78A7-40AF-91CE-F0215365D5D5}" type="presOf" srcId="{57D27CE6-D834-4114-911F-3F767372F17E}" destId="{43C3CFF6-8FDF-42A7-B98B-E792B88AF2BC}" srcOrd="0" destOrd="0" presId="urn:microsoft.com/office/officeart/2005/8/layout/hierarchy5"/>
    <dgm:cxn modelId="{D295CFC7-9FC8-4690-89B3-0543BD88E753}" srcId="{4E3F6F40-A955-4D92-9EF4-4D47FAD400FC}" destId="{1C32AB24-B2CE-45D1-87E6-38927D5AD48C}" srcOrd="1" destOrd="0" parTransId="{D7E63A41-D90C-41B8-BDE8-56867CD211E6}" sibTransId="{FD3B0AEB-E7B9-419A-8A8E-E6D8BF4BABCB}"/>
    <dgm:cxn modelId="{CC43C9C9-FF20-4FA2-8DD3-9B880756F0C1}" type="presOf" srcId="{64DF5424-8BEB-4B6B-8CFC-A5AA7E3C8014}" destId="{D265A8FE-D780-4D46-BE2D-9414132730C4}" srcOrd="1" destOrd="0" presId="urn:microsoft.com/office/officeart/2005/8/layout/hierarchy5"/>
    <dgm:cxn modelId="{25FDB3CA-56CC-4AAA-ABC2-C24A7570CF5D}" type="presOf" srcId="{54546236-9965-4908-86EE-5CFE4D71B23C}" destId="{8CD3644E-F345-4968-AA83-ECF0A45D915F}" srcOrd="1" destOrd="0" presId="urn:microsoft.com/office/officeart/2005/8/layout/hierarchy5"/>
    <dgm:cxn modelId="{748D0ACB-B88A-466D-B85D-4F916B64FFBB}" type="presOf" srcId="{6A112F95-2FF5-42A4-B6E3-B4A7F634A903}" destId="{5EFCD493-C0DB-4473-860B-B03381F0D98F}" srcOrd="1" destOrd="0" presId="urn:microsoft.com/office/officeart/2005/8/layout/hierarchy5"/>
    <dgm:cxn modelId="{CA7761CC-A5B8-4B84-8438-3C8C0FEB6415}" type="presOf" srcId="{E5463646-77F2-4D33-B00B-325A2AC736FA}" destId="{AB01FB09-8221-43DB-A484-6C1E7EC29DD7}" srcOrd="0" destOrd="0" presId="urn:microsoft.com/office/officeart/2005/8/layout/hierarchy5"/>
    <dgm:cxn modelId="{708D9ACC-96BF-45A0-BC9B-C86CC9EFDF22}" type="presOf" srcId="{397019EA-D1A0-497A-9389-0DC5A93374D3}" destId="{B3BE1767-FB1F-4FF0-AC0D-4AC9270D7499}" srcOrd="0" destOrd="0" presId="urn:microsoft.com/office/officeart/2005/8/layout/hierarchy5"/>
    <dgm:cxn modelId="{B73EBAD3-8084-449B-85BC-23340E564E71}" type="presOf" srcId="{B7307EF5-61D9-4352-95A7-9C7A45E41862}" destId="{890F3D3D-3C8F-4DFA-82DD-F5F687CB93F4}" srcOrd="0" destOrd="0" presId="urn:microsoft.com/office/officeart/2005/8/layout/hierarchy5"/>
    <dgm:cxn modelId="{2D515DD4-11AA-48C5-A9A2-A95569C38C85}" type="presOf" srcId="{64DF5424-8BEB-4B6B-8CFC-A5AA7E3C8014}" destId="{024A105A-6461-4D38-960D-367CCC1D966D}" srcOrd="0" destOrd="0" presId="urn:microsoft.com/office/officeart/2005/8/layout/hierarchy5"/>
    <dgm:cxn modelId="{743D90D4-6FFE-4A41-A9A5-63E21363A3B5}" srcId="{4131F8E6-00FF-48C6-8108-0F2D871B64EB}" destId="{409BFD0D-F907-4B6C-8AA1-6D1F9A40589C}" srcOrd="4" destOrd="0" parTransId="{E5D81C4D-0779-4BBA-AF22-82F8D33B38B2}" sibTransId="{FAF0F773-F0BB-464A-A909-FE4F78F037E7}"/>
    <dgm:cxn modelId="{DE0EA8D8-AF13-4328-B33B-426BE5A30F78}" srcId="{91057B7E-92DB-4862-8EF3-19D4D16E516E}" destId="{57D27CE6-D834-4114-911F-3F767372F17E}" srcOrd="1" destOrd="0" parTransId="{54546236-9965-4908-86EE-5CFE4D71B23C}" sibTransId="{7DE71037-07CF-4331-A2E9-906D62E00EA5}"/>
    <dgm:cxn modelId="{15B0D6DA-A96C-4EFF-B508-6DFEC0D00E9B}" srcId="{4131F8E6-00FF-48C6-8108-0F2D871B64EB}" destId="{04640203-6F8C-4FB4-9A82-EEA6B63F1C4E}" srcOrd="1" destOrd="0" parTransId="{2A26239E-E2EF-4FD6-B201-BA7838E52CDF}" sibTransId="{E4A7BA99-4E45-44F3-8906-F5B15A5559DB}"/>
    <dgm:cxn modelId="{128D49DB-5241-4965-958B-D3BA6FAF0A58}" srcId="{4131F8E6-00FF-48C6-8108-0F2D871B64EB}" destId="{4E3F6F40-A955-4D92-9EF4-4D47FAD400FC}" srcOrd="0" destOrd="0" parTransId="{4E4E654D-B382-4714-B286-F6D39BB11DC4}" sibTransId="{92A18EFA-BFAB-4EB9-B0F7-D3D3E4CEA6EB}"/>
    <dgm:cxn modelId="{F44F2CDD-660C-47DF-B2BD-8583B962EEF0}" type="presOf" srcId="{1A2B6C1D-0870-4AF3-83D5-DB98D1E71B73}" destId="{F460CAE1-B1B9-4233-858D-9892CB38FD23}" srcOrd="1" destOrd="0" presId="urn:microsoft.com/office/officeart/2005/8/layout/hierarchy5"/>
    <dgm:cxn modelId="{498F33DE-C432-481F-9301-0865AF5358E8}" type="presOf" srcId="{45E998ED-7795-4B17-A462-30CC4DEA7E75}" destId="{25B248A6-4C19-4EC1-8566-FBC5C21DB64F}" srcOrd="0" destOrd="0" presId="urn:microsoft.com/office/officeart/2005/8/layout/hierarchy5"/>
    <dgm:cxn modelId="{86EB07DF-ABB7-4954-A9CA-BF0DCD074911}" type="presOf" srcId="{409BFD0D-F907-4B6C-8AA1-6D1F9A40589C}" destId="{5F535145-E7F6-4ADF-967B-9DD01C9434EF}" srcOrd="1" destOrd="0" presId="urn:microsoft.com/office/officeart/2005/8/layout/hierarchy5"/>
    <dgm:cxn modelId="{2515C0DF-9DD1-4064-A06F-7BA8A1CC19EE}" type="presOf" srcId="{3A632EE1-1DAE-4F88-AB32-6FB017EEBE2B}" destId="{1ADFAF61-FCFA-4404-A6AB-4F9E32BD7D5F}" srcOrd="1" destOrd="0" presId="urn:microsoft.com/office/officeart/2005/8/layout/hierarchy5"/>
    <dgm:cxn modelId="{48A1E0DF-FC02-4090-B7D7-F31CC7DE52A9}" type="presOf" srcId="{91057B7E-92DB-4862-8EF3-19D4D16E516E}" destId="{E67B6AE9-23E2-4D58-A505-26E96926A05A}" srcOrd="0" destOrd="0" presId="urn:microsoft.com/office/officeart/2005/8/layout/hierarchy5"/>
    <dgm:cxn modelId="{524E63E4-0A94-4B84-8610-1D2C23FF87A9}" type="presOf" srcId="{8B5770C1-BACA-4C81-B21C-1BD63E43BA90}" destId="{6DF66B20-C108-42C1-B7C8-CC2B3BB2DCA8}" srcOrd="1" destOrd="0" presId="urn:microsoft.com/office/officeart/2005/8/layout/hierarchy5"/>
    <dgm:cxn modelId="{165F77EB-BC8F-454A-B126-527621507E4E}" type="presOf" srcId="{33C652EE-1864-498A-A124-38004CE5AB46}" destId="{97C8FB71-7FD8-4AB6-A0ED-2E765E6A8919}" srcOrd="1" destOrd="0" presId="urn:microsoft.com/office/officeart/2005/8/layout/hierarchy5"/>
    <dgm:cxn modelId="{9C90C2EC-7433-4749-B8D3-3C33AE56286A}" type="presOf" srcId="{54546236-9965-4908-86EE-5CFE4D71B23C}" destId="{0901BB83-0B1A-480E-BFFB-7E6382D1AC03}" srcOrd="0" destOrd="0" presId="urn:microsoft.com/office/officeart/2005/8/layout/hierarchy5"/>
    <dgm:cxn modelId="{C6EED7ED-02BF-4AEB-B5AA-F8D44D828926}" type="presOf" srcId="{45E998ED-7795-4B17-A462-30CC4DEA7E75}" destId="{AE13BE39-8404-4458-9D4E-5B67B7F643DA}" srcOrd="1" destOrd="0" presId="urn:microsoft.com/office/officeart/2005/8/layout/hierarchy5"/>
    <dgm:cxn modelId="{4F19DCF7-E93B-459D-BF0B-ADB786DC20A0}" type="presParOf" srcId="{1AAADF34-FDAA-498A-BB63-8B1158667B0D}" destId="{43171CD3-C795-4718-A5BC-A60D90DC2EB6}" srcOrd="0" destOrd="0" presId="urn:microsoft.com/office/officeart/2005/8/layout/hierarchy5"/>
    <dgm:cxn modelId="{3A0725D2-27BC-42FA-B31B-6F0B3CA887AD}" type="presParOf" srcId="{43171CD3-C795-4718-A5BC-A60D90DC2EB6}" destId="{6EBAD8DF-A7BF-461F-B78B-D0F794756441}" srcOrd="0" destOrd="0" presId="urn:microsoft.com/office/officeart/2005/8/layout/hierarchy5"/>
    <dgm:cxn modelId="{5E343460-3C0D-42EC-A095-9E8B1ECF91EE}" type="presParOf" srcId="{43171CD3-C795-4718-A5BC-A60D90DC2EB6}" destId="{98C90B7F-955C-400D-AD04-CD13F9197A81}" srcOrd="1" destOrd="0" presId="urn:microsoft.com/office/officeart/2005/8/layout/hierarchy5"/>
    <dgm:cxn modelId="{56293567-A9AA-4F11-98B4-4E7C7E434095}" type="presParOf" srcId="{98C90B7F-955C-400D-AD04-CD13F9197A81}" destId="{6DD6B1D0-F290-4948-8A13-E1C7870B2601}" srcOrd="0" destOrd="0" presId="urn:microsoft.com/office/officeart/2005/8/layout/hierarchy5"/>
    <dgm:cxn modelId="{265EF19C-B6E8-490B-BA52-B33CBD994D64}" type="presParOf" srcId="{6DD6B1D0-F290-4948-8A13-E1C7870B2601}" destId="{E6C7A83F-02D5-454B-BB6D-21E9615F57D1}" srcOrd="0" destOrd="0" presId="urn:microsoft.com/office/officeart/2005/8/layout/hierarchy5"/>
    <dgm:cxn modelId="{0CAA2ED5-2880-45DB-8B65-E7DC808C483D}" type="presParOf" srcId="{6DD6B1D0-F290-4948-8A13-E1C7870B2601}" destId="{353CF993-9605-4A1B-83E2-D6CE0C18FF39}" srcOrd="1" destOrd="0" presId="urn:microsoft.com/office/officeart/2005/8/layout/hierarchy5"/>
    <dgm:cxn modelId="{AFD1210A-8A4E-4029-AE9E-818B6EFB996F}" type="presParOf" srcId="{353CF993-9605-4A1B-83E2-D6CE0C18FF39}" destId="{04CD9154-1A54-4AB7-92FE-3B16BA0971B9}" srcOrd="0" destOrd="0" presId="urn:microsoft.com/office/officeart/2005/8/layout/hierarchy5"/>
    <dgm:cxn modelId="{8D4CBC2D-623E-45B1-B1F5-1203782C4F27}" type="presParOf" srcId="{04CD9154-1A54-4AB7-92FE-3B16BA0971B9}" destId="{205CDE12-5422-4AB2-924E-25441CC7D97D}" srcOrd="0" destOrd="0" presId="urn:microsoft.com/office/officeart/2005/8/layout/hierarchy5"/>
    <dgm:cxn modelId="{3415026A-CF59-4092-9ED0-6598ADAF4CA0}" type="presParOf" srcId="{353CF993-9605-4A1B-83E2-D6CE0C18FF39}" destId="{70F7CDAD-847D-430F-BF0E-973080C82C93}" srcOrd="1" destOrd="0" presId="urn:microsoft.com/office/officeart/2005/8/layout/hierarchy5"/>
    <dgm:cxn modelId="{3EA52A0B-E8F7-4486-92C7-B6B20B08C088}" type="presParOf" srcId="{70F7CDAD-847D-430F-BF0E-973080C82C93}" destId="{F043B6E1-7D5F-439E-9FCD-B1305F63FB81}" srcOrd="0" destOrd="0" presId="urn:microsoft.com/office/officeart/2005/8/layout/hierarchy5"/>
    <dgm:cxn modelId="{E95CEE5B-D276-47F7-9860-E0D512197546}" type="presParOf" srcId="{70F7CDAD-847D-430F-BF0E-973080C82C93}" destId="{69C89170-B95B-40C7-BFC0-5DCC319F4F6A}" srcOrd="1" destOrd="0" presId="urn:microsoft.com/office/officeart/2005/8/layout/hierarchy5"/>
    <dgm:cxn modelId="{1116B582-B072-4FED-92EC-F196BA71ECA6}" type="presParOf" srcId="{69C89170-B95B-40C7-BFC0-5DCC319F4F6A}" destId="{AB01FB09-8221-43DB-A484-6C1E7EC29DD7}" srcOrd="0" destOrd="0" presId="urn:microsoft.com/office/officeart/2005/8/layout/hierarchy5"/>
    <dgm:cxn modelId="{2389A530-F0A1-4CDF-B61A-3B3E1F574F01}" type="presParOf" srcId="{AB01FB09-8221-43DB-A484-6C1E7EC29DD7}" destId="{B0FAD624-CBD5-4E9F-A64C-7CDB521042EE}" srcOrd="0" destOrd="0" presId="urn:microsoft.com/office/officeart/2005/8/layout/hierarchy5"/>
    <dgm:cxn modelId="{465268F0-A469-4586-B694-694E8CEE8F9B}" type="presParOf" srcId="{69C89170-B95B-40C7-BFC0-5DCC319F4F6A}" destId="{3B0153FE-DD9D-41D8-AD4D-B4ECB05DBEF3}" srcOrd="1" destOrd="0" presId="urn:microsoft.com/office/officeart/2005/8/layout/hierarchy5"/>
    <dgm:cxn modelId="{05BF265B-F82E-4526-BEF1-ECB4AD8D30A3}" type="presParOf" srcId="{3B0153FE-DD9D-41D8-AD4D-B4ECB05DBEF3}" destId="{07EE89CC-8571-460A-9269-C12E8705B722}" srcOrd="0" destOrd="0" presId="urn:microsoft.com/office/officeart/2005/8/layout/hierarchy5"/>
    <dgm:cxn modelId="{43AD2230-76BD-47AB-B620-1C5ABDEB9A0D}" type="presParOf" srcId="{3B0153FE-DD9D-41D8-AD4D-B4ECB05DBEF3}" destId="{D7AF616C-D8DD-4158-BC88-CBE690379563}" srcOrd="1" destOrd="0" presId="urn:microsoft.com/office/officeart/2005/8/layout/hierarchy5"/>
    <dgm:cxn modelId="{638092AE-A34B-49CE-876A-547E278376AB}" type="presParOf" srcId="{D7AF616C-D8DD-4158-BC88-CBE690379563}" destId="{117736E7-0588-4E95-B9AD-267B5485BA12}" srcOrd="0" destOrd="0" presId="urn:microsoft.com/office/officeart/2005/8/layout/hierarchy5"/>
    <dgm:cxn modelId="{23CB0F0F-14B3-461A-92DD-5FDDFC798B11}" type="presParOf" srcId="{117736E7-0588-4E95-B9AD-267B5485BA12}" destId="{F460CAE1-B1B9-4233-858D-9892CB38FD23}" srcOrd="0" destOrd="0" presId="urn:microsoft.com/office/officeart/2005/8/layout/hierarchy5"/>
    <dgm:cxn modelId="{3327359D-6530-4ECF-BDE2-B276A682D721}" type="presParOf" srcId="{D7AF616C-D8DD-4158-BC88-CBE690379563}" destId="{3C6B4B9D-F1AB-485A-BD82-738B5256D298}" srcOrd="1" destOrd="0" presId="urn:microsoft.com/office/officeart/2005/8/layout/hierarchy5"/>
    <dgm:cxn modelId="{E4707DCF-AE8A-4EDF-A197-0906569DBEDC}" type="presParOf" srcId="{3C6B4B9D-F1AB-485A-BD82-738B5256D298}" destId="{F5B6F041-0623-43D3-AD8B-82714C58886D}" srcOrd="0" destOrd="0" presId="urn:microsoft.com/office/officeart/2005/8/layout/hierarchy5"/>
    <dgm:cxn modelId="{AF145A90-CF9E-4D6E-808F-668571C75006}" type="presParOf" srcId="{3C6B4B9D-F1AB-485A-BD82-738B5256D298}" destId="{068DB01A-7F85-49E5-9390-3CA113C42F0E}" srcOrd="1" destOrd="0" presId="urn:microsoft.com/office/officeart/2005/8/layout/hierarchy5"/>
    <dgm:cxn modelId="{BD6FB283-4195-4BE6-A4BB-07321BAA883A}" type="presParOf" srcId="{D7AF616C-D8DD-4158-BC88-CBE690379563}" destId="{25B248A6-4C19-4EC1-8566-FBC5C21DB64F}" srcOrd="2" destOrd="0" presId="urn:microsoft.com/office/officeart/2005/8/layout/hierarchy5"/>
    <dgm:cxn modelId="{0841817F-A89D-4209-B94C-A8DE24B420E1}" type="presParOf" srcId="{25B248A6-4C19-4EC1-8566-FBC5C21DB64F}" destId="{AE13BE39-8404-4458-9D4E-5B67B7F643DA}" srcOrd="0" destOrd="0" presId="urn:microsoft.com/office/officeart/2005/8/layout/hierarchy5"/>
    <dgm:cxn modelId="{7E633C40-EAA8-4CD3-9608-FB7BEEAFD316}" type="presParOf" srcId="{D7AF616C-D8DD-4158-BC88-CBE690379563}" destId="{A018E0AA-2DAC-414F-9F4E-85BFB874101C}" srcOrd="3" destOrd="0" presId="urn:microsoft.com/office/officeart/2005/8/layout/hierarchy5"/>
    <dgm:cxn modelId="{0904D595-4C17-452D-A7EA-D96E01A119C3}" type="presParOf" srcId="{A018E0AA-2DAC-414F-9F4E-85BFB874101C}" destId="{702B4105-8D1B-4309-A153-C699D540B611}" srcOrd="0" destOrd="0" presId="urn:microsoft.com/office/officeart/2005/8/layout/hierarchy5"/>
    <dgm:cxn modelId="{E8509A10-D575-41D5-AB5F-D6E9140BA0EB}" type="presParOf" srcId="{A018E0AA-2DAC-414F-9F4E-85BFB874101C}" destId="{E01D2B77-CC10-4DEC-90AF-E02867F55752}" srcOrd="1" destOrd="0" presId="urn:microsoft.com/office/officeart/2005/8/layout/hierarchy5"/>
    <dgm:cxn modelId="{790DBFC3-4C8D-4A15-ABCF-4EA6CCCA8DA2}" type="presParOf" srcId="{69C89170-B95B-40C7-BFC0-5DCC319F4F6A}" destId="{024A105A-6461-4D38-960D-367CCC1D966D}" srcOrd="2" destOrd="0" presId="urn:microsoft.com/office/officeart/2005/8/layout/hierarchy5"/>
    <dgm:cxn modelId="{94861A58-9755-499C-BA03-334C5A65956E}" type="presParOf" srcId="{024A105A-6461-4D38-960D-367CCC1D966D}" destId="{D265A8FE-D780-4D46-BE2D-9414132730C4}" srcOrd="0" destOrd="0" presId="urn:microsoft.com/office/officeart/2005/8/layout/hierarchy5"/>
    <dgm:cxn modelId="{383ABB84-8021-4014-B6D2-4A216DD6E700}" type="presParOf" srcId="{69C89170-B95B-40C7-BFC0-5DCC319F4F6A}" destId="{33E25DB5-75D8-4A0A-904E-CCC4DA3BA0C4}" srcOrd="3" destOrd="0" presId="urn:microsoft.com/office/officeart/2005/8/layout/hierarchy5"/>
    <dgm:cxn modelId="{691B3AD2-98C4-49F4-838E-8E86305E2C1B}" type="presParOf" srcId="{33E25DB5-75D8-4A0A-904E-CCC4DA3BA0C4}" destId="{E67B6AE9-23E2-4D58-A505-26E96926A05A}" srcOrd="0" destOrd="0" presId="urn:microsoft.com/office/officeart/2005/8/layout/hierarchy5"/>
    <dgm:cxn modelId="{43E56981-72F6-4805-AE71-C3312A99ECCA}" type="presParOf" srcId="{33E25DB5-75D8-4A0A-904E-CCC4DA3BA0C4}" destId="{9576078E-A0EF-4AD0-BD92-5ABE192DB2AF}" srcOrd="1" destOrd="0" presId="urn:microsoft.com/office/officeart/2005/8/layout/hierarchy5"/>
    <dgm:cxn modelId="{7BC35920-9E7B-4E14-A2E1-C7835228F41C}" type="presParOf" srcId="{9576078E-A0EF-4AD0-BD92-5ABE192DB2AF}" destId="{2F2BC56F-3DFA-44BB-9544-FF05C090A4FC}" srcOrd="0" destOrd="0" presId="urn:microsoft.com/office/officeart/2005/8/layout/hierarchy5"/>
    <dgm:cxn modelId="{120E8ABF-41ED-4CB3-898F-E1A59A9C7BB5}" type="presParOf" srcId="{2F2BC56F-3DFA-44BB-9544-FF05C090A4FC}" destId="{1ADFAF61-FCFA-4404-A6AB-4F9E32BD7D5F}" srcOrd="0" destOrd="0" presId="urn:microsoft.com/office/officeart/2005/8/layout/hierarchy5"/>
    <dgm:cxn modelId="{498F83D8-D290-4AAC-A756-C721750BA3C8}" type="presParOf" srcId="{9576078E-A0EF-4AD0-BD92-5ABE192DB2AF}" destId="{CB932A54-2FD9-47F1-8E17-2C0450ABBAFE}" srcOrd="1" destOrd="0" presId="urn:microsoft.com/office/officeart/2005/8/layout/hierarchy5"/>
    <dgm:cxn modelId="{5F2822BF-2403-460F-B537-30E3F806AE18}" type="presParOf" srcId="{CB932A54-2FD9-47F1-8E17-2C0450ABBAFE}" destId="{CC3BA7F1-28BE-4144-93C9-25F8117255DC}" srcOrd="0" destOrd="0" presId="urn:microsoft.com/office/officeart/2005/8/layout/hierarchy5"/>
    <dgm:cxn modelId="{7FEDFBA7-FC86-48A0-A729-8C982760E6B3}" type="presParOf" srcId="{CB932A54-2FD9-47F1-8E17-2C0450ABBAFE}" destId="{8AFB9E95-B461-4798-9D1E-6E9D431D205C}" srcOrd="1" destOrd="0" presId="urn:microsoft.com/office/officeart/2005/8/layout/hierarchy5"/>
    <dgm:cxn modelId="{89B11E57-E6C0-480C-A2B2-3BBA99D23DDC}" type="presParOf" srcId="{9576078E-A0EF-4AD0-BD92-5ABE192DB2AF}" destId="{0901BB83-0B1A-480E-BFFB-7E6382D1AC03}" srcOrd="2" destOrd="0" presId="urn:microsoft.com/office/officeart/2005/8/layout/hierarchy5"/>
    <dgm:cxn modelId="{2F655504-D9E3-44AD-91E7-9F80E1F35EF5}" type="presParOf" srcId="{0901BB83-0B1A-480E-BFFB-7E6382D1AC03}" destId="{8CD3644E-F345-4968-AA83-ECF0A45D915F}" srcOrd="0" destOrd="0" presId="urn:microsoft.com/office/officeart/2005/8/layout/hierarchy5"/>
    <dgm:cxn modelId="{134BF2DE-748F-4328-9830-D01357FEFA12}" type="presParOf" srcId="{9576078E-A0EF-4AD0-BD92-5ABE192DB2AF}" destId="{813119DA-F6A0-454C-A021-599125E546F3}" srcOrd="3" destOrd="0" presId="urn:microsoft.com/office/officeart/2005/8/layout/hierarchy5"/>
    <dgm:cxn modelId="{A420B3F7-5B7B-4DE8-94F0-391BE89AE98A}" type="presParOf" srcId="{813119DA-F6A0-454C-A021-599125E546F3}" destId="{43C3CFF6-8FDF-42A7-B98B-E792B88AF2BC}" srcOrd="0" destOrd="0" presId="urn:microsoft.com/office/officeart/2005/8/layout/hierarchy5"/>
    <dgm:cxn modelId="{B3427714-0A02-4E6E-B8F8-A53E98187853}" type="presParOf" srcId="{813119DA-F6A0-454C-A021-599125E546F3}" destId="{56734BBD-B631-4822-BA3C-0F45C559FAC3}" srcOrd="1" destOrd="0" presId="urn:microsoft.com/office/officeart/2005/8/layout/hierarchy5"/>
    <dgm:cxn modelId="{5BAECC9B-A838-47A1-9977-9A32360126AD}" type="presParOf" srcId="{353CF993-9605-4A1B-83E2-D6CE0C18FF39}" destId="{8751E88C-DF49-4B33-A349-3C8A5EF7E752}" srcOrd="2" destOrd="0" presId="urn:microsoft.com/office/officeart/2005/8/layout/hierarchy5"/>
    <dgm:cxn modelId="{15589BA8-7402-4A3F-A717-0B12520C3868}" type="presParOf" srcId="{8751E88C-DF49-4B33-A349-3C8A5EF7E752}" destId="{FE1FBE5C-121A-4A4B-9058-127DFA592146}" srcOrd="0" destOrd="0" presId="urn:microsoft.com/office/officeart/2005/8/layout/hierarchy5"/>
    <dgm:cxn modelId="{3992B938-228B-4C54-B37D-754A8819AF97}" type="presParOf" srcId="{353CF993-9605-4A1B-83E2-D6CE0C18FF39}" destId="{B7B86144-505D-48B1-8BCD-37D078218079}" srcOrd="3" destOrd="0" presId="urn:microsoft.com/office/officeart/2005/8/layout/hierarchy5"/>
    <dgm:cxn modelId="{8B15C485-43E4-4854-9A5A-51FC1FD6E745}" type="presParOf" srcId="{B7B86144-505D-48B1-8BCD-37D078218079}" destId="{34061EFE-6544-4F1C-80B4-8E913A745261}" srcOrd="0" destOrd="0" presId="urn:microsoft.com/office/officeart/2005/8/layout/hierarchy5"/>
    <dgm:cxn modelId="{DC27AC5E-5DAB-4C3F-B11A-BABCC1CC4769}" type="presParOf" srcId="{B7B86144-505D-48B1-8BCD-37D078218079}" destId="{BA624681-549F-4753-8F0C-C58793A14564}" srcOrd="1" destOrd="0" presId="urn:microsoft.com/office/officeart/2005/8/layout/hierarchy5"/>
    <dgm:cxn modelId="{12CDAAA0-F8D6-47D4-973D-A6B866011A6C}" type="presParOf" srcId="{BA624681-549F-4753-8F0C-C58793A14564}" destId="{5DE84A93-57E5-4DA5-939D-48A8FAE3F5AF}" srcOrd="0" destOrd="0" presId="urn:microsoft.com/office/officeart/2005/8/layout/hierarchy5"/>
    <dgm:cxn modelId="{E5818C7B-10FD-4881-9878-4765B26F9FDF}" type="presParOf" srcId="{5DE84A93-57E5-4DA5-939D-48A8FAE3F5AF}" destId="{5EFCD493-C0DB-4473-860B-B03381F0D98F}" srcOrd="0" destOrd="0" presId="urn:microsoft.com/office/officeart/2005/8/layout/hierarchy5"/>
    <dgm:cxn modelId="{B7FF7FF7-9521-4BDE-ABE1-05767C2885ED}" type="presParOf" srcId="{BA624681-549F-4753-8F0C-C58793A14564}" destId="{ACB210EE-8E4B-4495-8155-AD8E206A733C}" srcOrd="1" destOrd="0" presId="urn:microsoft.com/office/officeart/2005/8/layout/hierarchy5"/>
    <dgm:cxn modelId="{632D3FC8-4CF2-4704-AD3B-298B86706157}" type="presParOf" srcId="{ACB210EE-8E4B-4495-8155-AD8E206A733C}" destId="{1A87ADA0-B72B-4F71-8347-C250B2BB61AB}" srcOrd="0" destOrd="0" presId="urn:microsoft.com/office/officeart/2005/8/layout/hierarchy5"/>
    <dgm:cxn modelId="{A98D1A88-3F8B-45F7-AF14-C35BE2FED3FA}" type="presParOf" srcId="{ACB210EE-8E4B-4495-8155-AD8E206A733C}" destId="{1333656D-983C-4BBA-BD03-6CF0EE9AEAFA}" srcOrd="1" destOrd="0" presId="urn:microsoft.com/office/officeart/2005/8/layout/hierarchy5"/>
    <dgm:cxn modelId="{D96E93A2-2C2B-4C95-95ED-538C76F3216C}" type="presParOf" srcId="{1333656D-983C-4BBA-BD03-6CF0EE9AEAFA}" destId="{890F3D3D-3C8F-4DFA-82DD-F5F687CB93F4}" srcOrd="0" destOrd="0" presId="urn:microsoft.com/office/officeart/2005/8/layout/hierarchy5"/>
    <dgm:cxn modelId="{43A0B755-2C19-4C0D-939D-358F4B51C401}" type="presParOf" srcId="{890F3D3D-3C8F-4DFA-82DD-F5F687CB93F4}" destId="{4F841558-5F40-4FA0-8F6C-BFCE13D96DF2}" srcOrd="0" destOrd="0" presId="urn:microsoft.com/office/officeart/2005/8/layout/hierarchy5"/>
    <dgm:cxn modelId="{8FBC4F31-A356-40F4-BC4F-7797DF498833}" type="presParOf" srcId="{1333656D-983C-4BBA-BD03-6CF0EE9AEAFA}" destId="{3271EE45-28B0-497C-9673-BFAA5B17878D}" srcOrd="1" destOrd="0" presId="urn:microsoft.com/office/officeart/2005/8/layout/hierarchy5"/>
    <dgm:cxn modelId="{05886EEC-2854-4543-BFE2-BC7AA06BD5A6}" type="presParOf" srcId="{3271EE45-28B0-497C-9673-BFAA5B17878D}" destId="{B3BE1767-FB1F-4FF0-AC0D-4AC9270D7499}" srcOrd="0" destOrd="0" presId="urn:microsoft.com/office/officeart/2005/8/layout/hierarchy5"/>
    <dgm:cxn modelId="{45EB1EC7-C62C-4802-99AC-D8CF90C9BB83}" type="presParOf" srcId="{3271EE45-28B0-497C-9673-BFAA5B17878D}" destId="{8ED168E7-C36A-493D-9331-03AF6676699A}" srcOrd="1" destOrd="0" presId="urn:microsoft.com/office/officeart/2005/8/layout/hierarchy5"/>
    <dgm:cxn modelId="{9914AC56-7847-490C-9BD6-04A45E50A07C}" type="presParOf" srcId="{1333656D-983C-4BBA-BD03-6CF0EE9AEAFA}" destId="{F9A74263-7E23-4906-9FC8-CA2F39B492F4}" srcOrd="2" destOrd="0" presId="urn:microsoft.com/office/officeart/2005/8/layout/hierarchy5"/>
    <dgm:cxn modelId="{DDD16176-D453-4780-B8B3-B3F03F43B7B4}" type="presParOf" srcId="{F9A74263-7E23-4906-9FC8-CA2F39B492F4}" destId="{76B7955B-066E-459E-BE57-F4CCEA3F3BE5}" srcOrd="0" destOrd="0" presId="urn:microsoft.com/office/officeart/2005/8/layout/hierarchy5"/>
    <dgm:cxn modelId="{C3635745-DCF5-4765-B43A-57E7AA0EA999}" type="presParOf" srcId="{1333656D-983C-4BBA-BD03-6CF0EE9AEAFA}" destId="{DE3E978F-1AE6-49F1-AF86-35BD4AED3477}" srcOrd="3" destOrd="0" presId="urn:microsoft.com/office/officeart/2005/8/layout/hierarchy5"/>
    <dgm:cxn modelId="{4DE365F3-A480-4C68-8581-410EEE8F79A9}" type="presParOf" srcId="{DE3E978F-1AE6-49F1-AF86-35BD4AED3477}" destId="{F5B6542A-679D-4689-A1E3-31989479EC30}" srcOrd="0" destOrd="0" presId="urn:microsoft.com/office/officeart/2005/8/layout/hierarchy5"/>
    <dgm:cxn modelId="{579A6657-909D-4D4D-9296-A7D615C375F0}" type="presParOf" srcId="{DE3E978F-1AE6-49F1-AF86-35BD4AED3477}" destId="{DEA22A4B-35FC-407E-A2F1-64BE406A0F2F}" srcOrd="1" destOrd="0" presId="urn:microsoft.com/office/officeart/2005/8/layout/hierarchy5"/>
    <dgm:cxn modelId="{B91D0292-8674-456B-8F1E-45CE81332723}" type="presParOf" srcId="{BA624681-549F-4753-8F0C-C58793A14564}" destId="{10EF7F4F-09B0-4E85-9390-6DA899A98AB7}" srcOrd="2" destOrd="0" presId="urn:microsoft.com/office/officeart/2005/8/layout/hierarchy5"/>
    <dgm:cxn modelId="{CD794294-199B-4C7A-8446-8F89A970CC10}" type="presParOf" srcId="{10EF7F4F-09B0-4E85-9390-6DA899A98AB7}" destId="{6DF66B20-C108-42C1-B7C8-CC2B3BB2DCA8}" srcOrd="0" destOrd="0" presId="urn:microsoft.com/office/officeart/2005/8/layout/hierarchy5"/>
    <dgm:cxn modelId="{56ACF07A-DD7F-49B3-BD18-24F4A1A8ED1B}" type="presParOf" srcId="{BA624681-549F-4753-8F0C-C58793A14564}" destId="{712269C3-C654-4FE9-AD15-52C2C2D2B42C}" srcOrd="3" destOrd="0" presId="urn:microsoft.com/office/officeart/2005/8/layout/hierarchy5"/>
    <dgm:cxn modelId="{8C22F4F3-2929-4E1A-AC74-314DF794B5A2}" type="presParOf" srcId="{712269C3-C654-4FE9-AD15-52C2C2D2B42C}" destId="{EC56C3D7-EC04-4D57-9613-07A9F2F40A23}" srcOrd="0" destOrd="0" presId="urn:microsoft.com/office/officeart/2005/8/layout/hierarchy5"/>
    <dgm:cxn modelId="{553AC002-249D-4932-AABE-3B05883CCDC3}" type="presParOf" srcId="{712269C3-C654-4FE9-AD15-52C2C2D2B42C}" destId="{17B453E5-8724-442E-8C60-4B2BA1C2537F}" srcOrd="1" destOrd="0" presId="urn:microsoft.com/office/officeart/2005/8/layout/hierarchy5"/>
    <dgm:cxn modelId="{5FE7306B-E19B-4E22-90D9-CDA4BDCF6014}" type="presParOf" srcId="{17B453E5-8724-442E-8C60-4B2BA1C2537F}" destId="{A3AF131E-C857-4DC7-B59A-1DA1E2C45A3B}" srcOrd="0" destOrd="0" presId="urn:microsoft.com/office/officeart/2005/8/layout/hierarchy5"/>
    <dgm:cxn modelId="{5BFFBED2-3FC4-4EC8-A257-4477F12629C1}" type="presParOf" srcId="{A3AF131E-C857-4DC7-B59A-1DA1E2C45A3B}" destId="{6CC1D6B7-C46F-419C-90FD-F624C7C6CD9F}" srcOrd="0" destOrd="0" presId="urn:microsoft.com/office/officeart/2005/8/layout/hierarchy5"/>
    <dgm:cxn modelId="{8E687A39-AA19-4085-A9FC-58D819FF233F}" type="presParOf" srcId="{17B453E5-8724-442E-8C60-4B2BA1C2537F}" destId="{D0CEAF0A-FA31-4B15-9B9E-3C7F3C74B759}" srcOrd="1" destOrd="0" presId="urn:microsoft.com/office/officeart/2005/8/layout/hierarchy5"/>
    <dgm:cxn modelId="{727F41E0-B346-4057-8E11-CDC202506AE5}" type="presParOf" srcId="{D0CEAF0A-FA31-4B15-9B9E-3C7F3C74B759}" destId="{58A87833-105C-45E5-BBFF-84B3CD2A7A37}" srcOrd="0" destOrd="0" presId="urn:microsoft.com/office/officeart/2005/8/layout/hierarchy5"/>
    <dgm:cxn modelId="{B33D1A1B-ADCA-44EC-88B0-D6DB0715B29D}" type="presParOf" srcId="{D0CEAF0A-FA31-4B15-9B9E-3C7F3C74B759}" destId="{F7023B76-4257-404F-A13B-019C30732955}" srcOrd="1" destOrd="0" presId="urn:microsoft.com/office/officeart/2005/8/layout/hierarchy5"/>
    <dgm:cxn modelId="{C67F6DB0-6DA2-4738-B3F7-2FC804CBAF7F}" type="presParOf" srcId="{17B453E5-8724-442E-8C60-4B2BA1C2537F}" destId="{D6A58760-6490-4176-B589-0D047E65CF1C}" srcOrd="2" destOrd="0" presId="urn:microsoft.com/office/officeart/2005/8/layout/hierarchy5"/>
    <dgm:cxn modelId="{4EB4BD63-6565-4124-B328-423C34D28400}" type="presParOf" srcId="{D6A58760-6490-4176-B589-0D047E65CF1C}" destId="{FAEF6EAD-F4BB-436F-87F6-515AF3267DBF}" srcOrd="0" destOrd="0" presId="urn:microsoft.com/office/officeart/2005/8/layout/hierarchy5"/>
    <dgm:cxn modelId="{32353EF6-574D-4500-A545-37824F627325}" type="presParOf" srcId="{17B453E5-8724-442E-8C60-4B2BA1C2537F}" destId="{4C79D1BF-161F-4A83-B28B-8513E28402BA}" srcOrd="3" destOrd="0" presId="urn:microsoft.com/office/officeart/2005/8/layout/hierarchy5"/>
    <dgm:cxn modelId="{D929B725-084A-4141-A163-2B29CB6E427B}" type="presParOf" srcId="{4C79D1BF-161F-4A83-B28B-8513E28402BA}" destId="{C92522B3-1056-42A0-ADB6-8A4A427A51D0}" srcOrd="0" destOrd="0" presId="urn:microsoft.com/office/officeart/2005/8/layout/hierarchy5"/>
    <dgm:cxn modelId="{7D4F6B48-C5C0-42E4-9907-61F4BEB9C2EF}" type="presParOf" srcId="{4C79D1BF-161F-4A83-B28B-8513E28402BA}" destId="{D7C89B8F-C52B-429B-8E96-6046B2AC50EB}" srcOrd="1" destOrd="0" presId="urn:microsoft.com/office/officeart/2005/8/layout/hierarchy5"/>
    <dgm:cxn modelId="{168CB7A8-7F49-48F3-9F25-64F0D1751F4F}" type="presParOf" srcId="{1AAADF34-FDAA-498A-BB63-8B1158667B0D}" destId="{EDDCE56E-F42A-4BC7-9280-D6370A67B1A3}" srcOrd="1" destOrd="0" presId="urn:microsoft.com/office/officeart/2005/8/layout/hierarchy5"/>
    <dgm:cxn modelId="{E2495E53-8460-48C0-A1CD-90DDB3A239DA}" type="presParOf" srcId="{EDDCE56E-F42A-4BC7-9280-D6370A67B1A3}" destId="{EC217385-1707-4B96-AEEB-33A092CC38F9}" srcOrd="0" destOrd="0" presId="urn:microsoft.com/office/officeart/2005/8/layout/hierarchy5"/>
    <dgm:cxn modelId="{0F6A8AA6-5327-42FF-A820-2F0193854C29}" type="presParOf" srcId="{EC217385-1707-4B96-AEEB-33A092CC38F9}" destId="{53C3BB57-26DD-4EB7-A1E1-D0B3ED0336BD}" srcOrd="0" destOrd="0" presId="urn:microsoft.com/office/officeart/2005/8/layout/hierarchy5"/>
    <dgm:cxn modelId="{F603C194-3233-4E4F-98CB-94413DF25B20}" type="presParOf" srcId="{EC217385-1707-4B96-AEEB-33A092CC38F9}" destId="{26E2916D-E7ED-4EF0-80B1-FB9E196301AF}" srcOrd="1" destOrd="0" presId="urn:microsoft.com/office/officeart/2005/8/layout/hierarchy5"/>
    <dgm:cxn modelId="{DA5B835C-6612-447A-86A9-494FE6283ACE}" type="presParOf" srcId="{EDDCE56E-F42A-4BC7-9280-D6370A67B1A3}" destId="{9668AF48-88B1-4B3F-ABEA-BABB2BAA2544}" srcOrd="1" destOrd="0" presId="urn:microsoft.com/office/officeart/2005/8/layout/hierarchy5"/>
    <dgm:cxn modelId="{4DCA9B33-4C26-4E5F-8B84-33B8AC09CAB6}" type="presParOf" srcId="{9668AF48-88B1-4B3F-ABEA-BABB2BAA2544}" destId="{E3B23A6C-77DA-432C-B525-B9879AB3DAE6}" srcOrd="0" destOrd="0" presId="urn:microsoft.com/office/officeart/2005/8/layout/hierarchy5"/>
    <dgm:cxn modelId="{B65DFD30-FB2E-4D54-8A08-812245FDCD0D}" type="presParOf" srcId="{EDDCE56E-F42A-4BC7-9280-D6370A67B1A3}" destId="{B4FE4822-DA8B-48D7-B594-BBBE2604EFF9}" srcOrd="2" destOrd="0" presId="urn:microsoft.com/office/officeart/2005/8/layout/hierarchy5"/>
    <dgm:cxn modelId="{EF857A88-2207-41BA-A8DA-488A851927A0}" type="presParOf" srcId="{B4FE4822-DA8B-48D7-B594-BBBE2604EFF9}" destId="{76556C4C-76E0-439E-845F-0F36B2FF3A57}" srcOrd="0" destOrd="0" presId="urn:microsoft.com/office/officeart/2005/8/layout/hierarchy5"/>
    <dgm:cxn modelId="{7A30388D-012F-4B68-A77D-D982B4495678}" type="presParOf" srcId="{B4FE4822-DA8B-48D7-B594-BBBE2604EFF9}" destId="{97C8FB71-7FD8-4AB6-A0ED-2E765E6A8919}" srcOrd="1" destOrd="0" presId="urn:microsoft.com/office/officeart/2005/8/layout/hierarchy5"/>
    <dgm:cxn modelId="{DF7A5A62-AC38-4993-929A-DE01610A2CCD}" type="presParOf" srcId="{EDDCE56E-F42A-4BC7-9280-D6370A67B1A3}" destId="{81643887-4342-497C-A02D-DFF42CA51DC7}" srcOrd="3" destOrd="0" presId="urn:microsoft.com/office/officeart/2005/8/layout/hierarchy5"/>
    <dgm:cxn modelId="{02BF99DC-0982-49E7-82D8-B508583C87F6}" type="presParOf" srcId="{81643887-4342-497C-A02D-DFF42CA51DC7}" destId="{A0171C64-99E6-4EF7-BE51-4152600723EC}" srcOrd="0" destOrd="0" presId="urn:microsoft.com/office/officeart/2005/8/layout/hierarchy5"/>
    <dgm:cxn modelId="{9E97532F-7AB9-41F6-9575-7C00AB9433DB}" type="presParOf" srcId="{EDDCE56E-F42A-4BC7-9280-D6370A67B1A3}" destId="{E9931D66-17AA-4BB8-A3FB-85758FF7BE32}" srcOrd="4" destOrd="0" presId="urn:microsoft.com/office/officeart/2005/8/layout/hierarchy5"/>
    <dgm:cxn modelId="{DE233C36-3BCA-4C00-BBDD-80DBEE1C3C6F}" type="presParOf" srcId="{E9931D66-17AA-4BB8-A3FB-85758FF7BE32}" destId="{58475BB9-C0EC-409E-B649-C3BFC3A9E7D8}" srcOrd="0" destOrd="0" presId="urn:microsoft.com/office/officeart/2005/8/layout/hierarchy5"/>
    <dgm:cxn modelId="{FE16B974-4793-47B2-9BA3-B3AB86D9FE67}" type="presParOf" srcId="{E9931D66-17AA-4BB8-A3FB-85758FF7BE32}" destId="{72204901-3C05-49EC-945E-5B0B9C1C38F8}" srcOrd="1" destOrd="0" presId="urn:microsoft.com/office/officeart/2005/8/layout/hierarchy5"/>
    <dgm:cxn modelId="{56E20338-8560-4A7A-BD3B-36FEABFAC435}" type="presParOf" srcId="{EDDCE56E-F42A-4BC7-9280-D6370A67B1A3}" destId="{BA182372-3C90-478B-986E-7C7BF0129E4A}" srcOrd="5" destOrd="0" presId="urn:microsoft.com/office/officeart/2005/8/layout/hierarchy5"/>
    <dgm:cxn modelId="{5947C0C9-9A08-4B7D-9D8A-119406B571FE}" type="presParOf" srcId="{BA182372-3C90-478B-986E-7C7BF0129E4A}" destId="{312855F3-1851-4F79-9739-84C8DABF5E16}" srcOrd="0" destOrd="0" presId="urn:microsoft.com/office/officeart/2005/8/layout/hierarchy5"/>
    <dgm:cxn modelId="{C0DF6213-D3CB-47CE-B671-5FFDEF00B3E3}" type="presParOf" srcId="{EDDCE56E-F42A-4BC7-9280-D6370A67B1A3}" destId="{21B568E6-1ADD-45EF-8C89-E77AF7FF327B}" srcOrd="6" destOrd="0" presId="urn:microsoft.com/office/officeart/2005/8/layout/hierarchy5"/>
    <dgm:cxn modelId="{4DFF605B-C900-4C3E-A797-2E99CAC7CE3A}" type="presParOf" srcId="{21B568E6-1ADD-45EF-8C89-E77AF7FF327B}" destId="{7B750627-60AA-4353-B21D-43715AFC875D}" srcOrd="0" destOrd="0" presId="urn:microsoft.com/office/officeart/2005/8/layout/hierarchy5"/>
    <dgm:cxn modelId="{4E34C693-0876-4512-BFF2-F7832847DA6D}" type="presParOf" srcId="{21B568E6-1ADD-45EF-8C89-E77AF7FF327B}" destId="{5F535145-E7F6-4ADF-967B-9DD01C9434EF}"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50627-60AA-4353-B21D-43715AFC875D}">
      <dsp:nvSpPr>
        <dsp:cNvPr id="0" name=""/>
        <dsp:cNvSpPr/>
      </dsp:nvSpPr>
      <dsp:spPr>
        <a:xfrm>
          <a:off x="6209124" y="396681"/>
          <a:ext cx="761059" cy="3114774"/>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ca-ES" sz="3300" kern="1200" dirty="0"/>
            <a:t>4</a:t>
          </a:r>
        </a:p>
      </dsp:txBody>
      <dsp:txXfrm>
        <a:off x="6209124" y="396681"/>
        <a:ext cx="761059" cy="934432"/>
      </dsp:txXfrm>
    </dsp:sp>
    <dsp:sp modelId="{58475BB9-C0EC-409E-B649-C3BFC3A9E7D8}">
      <dsp:nvSpPr>
        <dsp:cNvPr id="0" name=""/>
        <dsp:cNvSpPr/>
      </dsp:nvSpPr>
      <dsp:spPr>
        <a:xfrm>
          <a:off x="5321221" y="396681"/>
          <a:ext cx="761059" cy="3114774"/>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ca-ES" sz="3300" kern="1200" dirty="0"/>
            <a:t>3</a:t>
          </a:r>
        </a:p>
      </dsp:txBody>
      <dsp:txXfrm>
        <a:off x="5321221" y="396681"/>
        <a:ext cx="761059" cy="934432"/>
      </dsp:txXfrm>
    </dsp:sp>
    <dsp:sp modelId="{76556C4C-76E0-439E-845F-0F36B2FF3A57}">
      <dsp:nvSpPr>
        <dsp:cNvPr id="0" name=""/>
        <dsp:cNvSpPr/>
      </dsp:nvSpPr>
      <dsp:spPr>
        <a:xfrm>
          <a:off x="4433319" y="396681"/>
          <a:ext cx="761059" cy="3114774"/>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ca-ES" sz="3300" kern="1200" dirty="0">
              <a:solidFill>
                <a:srgbClr val="C00000"/>
              </a:solidFill>
            </a:rPr>
            <a:t>2</a:t>
          </a:r>
        </a:p>
      </dsp:txBody>
      <dsp:txXfrm>
        <a:off x="4433319" y="396681"/>
        <a:ext cx="761059" cy="934432"/>
      </dsp:txXfrm>
    </dsp:sp>
    <dsp:sp modelId="{53C3BB57-26DD-4EB7-A1E1-D0B3ED0336BD}">
      <dsp:nvSpPr>
        <dsp:cNvPr id="0" name=""/>
        <dsp:cNvSpPr/>
      </dsp:nvSpPr>
      <dsp:spPr>
        <a:xfrm>
          <a:off x="3545416" y="396681"/>
          <a:ext cx="761059" cy="3114774"/>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ca-ES" sz="3300" kern="1200" dirty="0">
              <a:solidFill>
                <a:srgbClr val="00B050"/>
              </a:solidFill>
            </a:rPr>
            <a:t>1</a:t>
          </a:r>
        </a:p>
      </dsp:txBody>
      <dsp:txXfrm>
        <a:off x="3545416" y="396681"/>
        <a:ext cx="761059" cy="934432"/>
      </dsp:txXfrm>
    </dsp:sp>
    <dsp:sp modelId="{E6C7A83F-02D5-454B-BB6D-21E9615F57D1}">
      <dsp:nvSpPr>
        <dsp:cNvPr id="0" name=""/>
        <dsp:cNvSpPr/>
      </dsp:nvSpPr>
      <dsp:spPr>
        <a:xfrm>
          <a:off x="3608838" y="2361188"/>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e2e4</a:t>
          </a:r>
        </a:p>
      </dsp:txBody>
      <dsp:txXfrm>
        <a:off x="3618126" y="2370476"/>
        <a:ext cx="615640" cy="298532"/>
      </dsp:txXfrm>
    </dsp:sp>
    <dsp:sp modelId="{04CD9154-1A54-4AB7-92FE-3B16BA0971B9}">
      <dsp:nvSpPr>
        <dsp:cNvPr id="0" name=""/>
        <dsp:cNvSpPr/>
      </dsp:nvSpPr>
      <dsp:spPr>
        <a:xfrm rot="17350740">
          <a:off x="3983793" y="2148509"/>
          <a:ext cx="772208" cy="13117"/>
        </a:xfrm>
        <a:custGeom>
          <a:avLst/>
          <a:gdLst/>
          <a:ahLst/>
          <a:cxnLst/>
          <a:rect l="0" t="0" r="0" b="0"/>
          <a:pathLst>
            <a:path>
              <a:moveTo>
                <a:pt x="0" y="6558"/>
              </a:moveTo>
              <a:lnTo>
                <a:pt x="772208"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4350592" y="2135763"/>
        <a:ext cx="38610" cy="38610"/>
      </dsp:txXfrm>
    </dsp:sp>
    <dsp:sp modelId="{F043B6E1-7D5F-439E-9FCD-B1305F63FB81}">
      <dsp:nvSpPr>
        <dsp:cNvPr id="0" name=""/>
        <dsp:cNvSpPr/>
      </dsp:nvSpPr>
      <dsp:spPr>
        <a:xfrm>
          <a:off x="4496740" y="1631840"/>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ysClr val="windowText" lastClr="000000"/>
              </a:solidFill>
            </a:rPr>
            <a:t>e7e5</a:t>
          </a:r>
        </a:p>
      </dsp:txBody>
      <dsp:txXfrm>
        <a:off x="4506028" y="1641128"/>
        <a:ext cx="615640" cy="298532"/>
      </dsp:txXfrm>
    </dsp:sp>
    <dsp:sp modelId="{AB01FB09-8221-43DB-A484-6C1E7EC29DD7}">
      <dsp:nvSpPr>
        <dsp:cNvPr id="0" name=""/>
        <dsp:cNvSpPr/>
      </dsp:nvSpPr>
      <dsp:spPr>
        <a:xfrm rot="18289469">
          <a:off x="5035682" y="1601498"/>
          <a:ext cx="444234" cy="13117"/>
        </a:xfrm>
        <a:custGeom>
          <a:avLst/>
          <a:gdLst/>
          <a:ahLst/>
          <a:cxnLst/>
          <a:rect l="0" t="0" r="0" b="0"/>
          <a:pathLst>
            <a:path>
              <a:moveTo>
                <a:pt x="0" y="6558"/>
              </a:moveTo>
              <a:lnTo>
                <a:pt x="444234"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5246694" y="1596951"/>
        <a:ext cx="22211" cy="22211"/>
      </dsp:txXfrm>
    </dsp:sp>
    <dsp:sp modelId="{07EE89CC-8571-460A-9269-C12E8705B722}">
      <dsp:nvSpPr>
        <dsp:cNvPr id="0" name=""/>
        <dsp:cNvSpPr/>
      </dsp:nvSpPr>
      <dsp:spPr>
        <a:xfrm>
          <a:off x="5384643" y="1267166"/>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g1f3</a:t>
          </a:r>
        </a:p>
      </dsp:txBody>
      <dsp:txXfrm>
        <a:off x="5393931" y="1276454"/>
        <a:ext cx="615640" cy="298532"/>
      </dsp:txXfrm>
    </dsp:sp>
    <dsp:sp modelId="{117736E7-0588-4E95-B9AD-267B5485BA12}">
      <dsp:nvSpPr>
        <dsp:cNvPr id="0" name=""/>
        <dsp:cNvSpPr/>
      </dsp:nvSpPr>
      <dsp:spPr>
        <a:xfrm rot="19457599">
          <a:off x="5989494" y="1327992"/>
          <a:ext cx="312415" cy="13117"/>
        </a:xfrm>
        <a:custGeom>
          <a:avLst/>
          <a:gdLst/>
          <a:ahLst/>
          <a:cxnLst/>
          <a:rect l="0" t="0" r="0" b="0"/>
          <a:pathLst>
            <a:path>
              <a:moveTo>
                <a:pt x="0" y="6558"/>
              </a:moveTo>
              <a:lnTo>
                <a:pt x="312415"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6137892" y="1326741"/>
        <a:ext cx="15620" cy="15620"/>
      </dsp:txXfrm>
    </dsp:sp>
    <dsp:sp modelId="{F5B6F041-0623-43D3-AD8B-82714C58886D}">
      <dsp:nvSpPr>
        <dsp:cNvPr id="0" name=""/>
        <dsp:cNvSpPr/>
      </dsp:nvSpPr>
      <dsp:spPr>
        <a:xfrm>
          <a:off x="6272545" y="1084829"/>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b8c6</a:t>
          </a:r>
        </a:p>
      </dsp:txBody>
      <dsp:txXfrm>
        <a:off x="6281833" y="1094117"/>
        <a:ext cx="615640" cy="298532"/>
      </dsp:txXfrm>
    </dsp:sp>
    <dsp:sp modelId="{25B248A6-4C19-4EC1-8566-FBC5C21DB64F}">
      <dsp:nvSpPr>
        <dsp:cNvPr id="0" name=""/>
        <dsp:cNvSpPr/>
      </dsp:nvSpPr>
      <dsp:spPr>
        <a:xfrm rot="2142401">
          <a:off x="5989494" y="1510329"/>
          <a:ext cx="312415" cy="13117"/>
        </a:xfrm>
        <a:custGeom>
          <a:avLst/>
          <a:gdLst/>
          <a:ahLst/>
          <a:cxnLst/>
          <a:rect l="0" t="0" r="0" b="0"/>
          <a:pathLst>
            <a:path>
              <a:moveTo>
                <a:pt x="0" y="6558"/>
              </a:moveTo>
              <a:lnTo>
                <a:pt x="312415"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6137892" y="1509078"/>
        <a:ext cx="15620" cy="15620"/>
      </dsp:txXfrm>
    </dsp:sp>
    <dsp:sp modelId="{702B4105-8D1B-4309-A153-C699D540B611}">
      <dsp:nvSpPr>
        <dsp:cNvPr id="0" name=""/>
        <dsp:cNvSpPr/>
      </dsp:nvSpPr>
      <dsp:spPr>
        <a:xfrm>
          <a:off x="6272545" y="1449503"/>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d7d6</a:t>
          </a:r>
        </a:p>
      </dsp:txBody>
      <dsp:txXfrm>
        <a:off x="6281833" y="1458791"/>
        <a:ext cx="615640" cy="298532"/>
      </dsp:txXfrm>
    </dsp:sp>
    <dsp:sp modelId="{024A105A-6461-4D38-960D-367CCC1D966D}">
      <dsp:nvSpPr>
        <dsp:cNvPr id="0" name=""/>
        <dsp:cNvSpPr/>
      </dsp:nvSpPr>
      <dsp:spPr>
        <a:xfrm rot="3310531">
          <a:off x="5035682" y="1966172"/>
          <a:ext cx="444234" cy="13117"/>
        </a:xfrm>
        <a:custGeom>
          <a:avLst/>
          <a:gdLst/>
          <a:ahLst/>
          <a:cxnLst/>
          <a:rect l="0" t="0" r="0" b="0"/>
          <a:pathLst>
            <a:path>
              <a:moveTo>
                <a:pt x="0" y="6558"/>
              </a:moveTo>
              <a:lnTo>
                <a:pt x="444234"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5246694" y="1961625"/>
        <a:ext cx="22211" cy="22211"/>
      </dsp:txXfrm>
    </dsp:sp>
    <dsp:sp modelId="{E67B6AE9-23E2-4D58-A505-26E96926A05A}">
      <dsp:nvSpPr>
        <dsp:cNvPr id="0" name=""/>
        <dsp:cNvSpPr/>
      </dsp:nvSpPr>
      <dsp:spPr>
        <a:xfrm>
          <a:off x="5384643" y="1996514"/>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f2f4</a:t>
          </a:r>
        </a:p>
      </dsp:txBody>
      <dsp:txXfrm>
        <a:off x="5393931" y="2005802"/>
        <a:ext cx="615640" cy="298532"/>
      </dsp:txXfrm>
    </dsp:sp>
    <dsp:sp modelId="{2F2BC56F-3DFA-44BB-9544-FF05C090A4FC}">
      <dsp:nvSpPr>
        <dsp:cNvPr id="0" name=""/>
        <dsp:cNvSpPr/>
      </dsp:nvSpPr>
      <dsp:spPr>
        <a:xfrm rot="19457599">
          <a:off x="5989494" y="2057341"/>
          <a:ext cx="312415" cy="13117"/>
        </a:xfrm>
        <a:custGeom>
          <a:avLst/>
          <a:gdLst/>
          <a:ahLst/>
          <a:cxnLst/>
          <a:rect l="0" t="0" r="0" b="0"/>
          <a:pathLst>
            <a:path>
              <a:moveTo>
                <a:pt x="0" y="6558"/>
              </a:moveTo>
              <a:lnTo>
                <a:pt x="312415"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6137892" y="2056089"/>
        <a:ext cx="15620" cy="15620"/>
      </dsp:txXfrm>
    </dsp:sp>
    <dsp:sp modelId="{CC3BA7F1-28BE-4144-93C9-25F8117255DC}">
      <dsp:nvSpPr>
        <dsp:cNvPr id="0" name=""/>
        <dsp:cNvSpPr/>
      </dsp:nvSpPr>
      <dsp:spPr>
        <a:xfrm>
          <a:off x="6272545" y="1814177"/>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e5f5</a:t>
          </a:r>
        </a:p>
      </dsp:txBody>
      <dsp:txXfrm>
        <a:off x="6281833" y="1823465"/>
        <a:ext cx="615640" cy="298532"/>
      </dsp:txXfrm>
    </dsp:sp>
    <dsp:sp modelId="{0901BB83-0B1A-480E-BFFB-7E6382D1AC03}">
      <dsp:nvSpPr>
        <dsp:cNvPr id="0" name=""/>
        <dsp:cNvSpPr/>
      </dsp:nvSpPr>
      <dsp:spPr>
        <a:xfrm rot="2142401">
          <a:off x="5989494" y="2239678"/>
          <a:ext cx="312415" cy="13117"/>
        </a:xfrm>
        <a:custGeom>
          <a:avLst/>
          <a:gdLst/>
          <a:ahLst/>
          <a:cxnLst/>
          <a:rect l="0" t="0" r="0" b="0"/>
          <a:pathLst>
            <a:path>
              <a:moveTo>
                <a:pt x="0" y="6558"/>
              </a:moveTo>
              <a:lnTo>
                <a:pt x="312415"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6137892" y="2238426"/>
        <a:ext cx="15620" cy="15620"/>
      </dsp:txXfrm>
    </dsp:sp>
    <dsp:sp modelId="{43C3CFF6-8FDF-42A7-B98B-E792B88AF2BC}">
      <dsp:nvSpPr>
        <dsp:cNvPr id="0" name=""/>
        <dsp:cNvSpPr/>
      </dsp:nvSpPr>
      <dsp:spPr>
        <a:xfrm>
          <a:off x="6272545" y="2178851"/>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d7d5</a:t>
          </a:r>
        </a:p>
      </dsp:txBody>
      <dsp:txXfrm>
        <a:off x="6281833" y="2188139"/>
        <a:ext cx="615640" cy="298532"/>
      </dsp:txXfrm>
    </dsp:sp>
    <dsp:sp modelId="{8751E88C-DF49-4B33-A349-3C8A5EF7E752}">
      <dsp:nvSpPr>
        <dsp:cNvPr id="0" name=""/>
        <dsp:cNvSpPr/>
      </dsp:nvSpPr>
      <dsp:spPr>
        <a:xfrm rot="4249260">
          <a:off x="3983793" y="2877858"/>
          <a:ext cx="772208" cy="13117"/>
        </a:xfrm>
        <a:custGeom>
          <a:avLst/>
          <a:gdLst/>
          <a:ahLst/>
          <a:cxnLst/>
          <a:rect l="0" t="0" r="0" b="0"/>
          <a:pathLst>
            <a:path>
              <a:moveTo>
                <a:pt x="0" y="6558"/>
              </a:moveTo>
              <a:lnTo>
                <a:pt x="772208"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4350592" y="2865111"/>
        <a:ext cx="38610" cy="38610"/>
      </dsp:txXfrm>
    </dsp:sp>
    <dsp:sp modelId="{34061EFE-6544-4F1C-80B4-8E913A745261}">
      <dsp:nvSpPr>
        <dsp:cNvPr id="0" name=""/>
        <dsp:cNvSpPr/>
      </dsp:nvSpPr>
      <dsp:spPr>
        <a:xfrm>
          <a:off x="4496740" y="3090537"/>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c7c5</a:t>
          </a:r>
        </a:p>
      </dsp:txBody>
      <dsp:txXfrm>
        <a:off x="4506028" y="3099825"/>
        <a:ext cx="615640" cy="298532"/>
      </dsp:txXfrm>
    </dsp:sp>
    <dsp:sp modelId="{5DE84A93-57E5-4DA5-939D-48A8FAE3F5AF}">
      <dsp:nvSpPr>
        <dsp:cNvPr id="0" name=""/>
        <dsp:cNvSpPr/>
      </dsp:nvSpPr>
      <dsp:spPr>
        <a:xfrm rot="18289469">
          <a:off x="5035682" y="3060195"/>
          <a:ext cx="444234" cy="13117"/>
        </a:xfrm>
        <a:custGeom>
          <a:avLst/>
          <a:gdLst/>
          <a:ahLst/>
          <a:cxnLst/>
          <a:rect l="0" t="0" r="0" b="0"/>
          <a:pathLst>
            <a:path>
              <a:moveTo>
                <a:pt x="0" y="6558"/>
              </a:moveTo>
              <a:lnTo>
                <a:pt x="444234"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5246694" y="3055648"/>
        <a:ext cx="22211" cy="22211"/>
      </dsp:txXfrm>
    </dsp:sp>
    <dsp:sp modelId="{1A87ADA0-B72B-4F71-8347-C250B2BB61AB}">
      <dsp:nvSpPr>
        <dsp:cNvPr id="0" name=""/>
        <dsp:cNvSpPr/>
      </dsp:nvSpPr>
      <dsp:spPr>
        <a:xfrm>
          <a:off x="5384643" y="2725863"/>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g1f3</a:t>
          </a:r>
        </a:p>
      </dsp:txBody>
      <dsp:txXfrm>
        <a:off x="5393931" y="2735151"/>
        <a:ext cx="615640" cy="298532"/>
      </dsp:txXfrm>
    </dsp:sp>
    <dsp:sp modelId="{890F3D3D-3C8F-4DFA-82DD-F5F687CB93F4}">
      <dsp:nvSpPr>
        <dsp:cNvPr id="0" name=""/>
        <dsp:cNvSpPr/>
      </dsp:nvSpPr>
      <dsp:spPr>
        <a:xfrm rot="19457599">
          <a:off x="5989494" y="2786689"/>
          <a:ext cx="312415" cy="13117"/>
        </a:xfrm>
        <a:custGeom>
          <a:avLst/>
          <a:gdLst/>
          <a:ahLst/>
          <a:cxnLst/>
          <a:rect l="0" t="0" r="0" b="0"/>
          <a:pathLst>
            <a:path>
              <a:moveTo>
                <a:pt x="0" y="6558"/>
              </a:moveTo>
              <a:lnTo>
                <a:pt x="312415"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6137892" y="2785438"/>
        <a:ext cx="15620" cy="15620"/>
      </dsp:txXfrm>
    </dsp:sp>
    <dsp:sp modelId="{B3BE1767-FB1F-4FF0-AC0D-4AC9270D7499}">
      <dsp:nvSpPr>
        <dsp:cNvPr id="0" name=""/>
        <dsp:cNvSpPr/>
      </dsp:nvSpPr>
      <dsp:spPr>
        <a:xfrm>
          <a:off x="6272545" y="2543525"/>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e7e6</a:t>
          </a:r>
        </a:p>
      </dsp:txBody>
      <dsp:txXfrm>
        <a:off x="6281833" y="2552813"/>
        <a:ext cx="615640" cy="298532"/>
      </dsp:txXfrm>
    </dsp:sp>
    <dsp:sp modelId="{F9A74263-7E23-4906-9FC8-CA2F39B492F4}">
      <dsp:nvSpPr>
        <dsp:cNvPr id="0" name=""/>
        <dsp:cNvSpPr/>
      </dsp:nvSpPr>
      <dsp:spPr>
        <a:xfrm rot="2142401">
          <a:off x="5989494" y="2969026"/>
          <a:ext cx="312415" cy="13117"/>
        </a:xfrm>
        <a:custGeom>
          <a:avLst/>
          <a:gdLst/>
          <a:ahLst/>
          <a:cxnLst/>
          <a:rect l="0" t="0" r="0" b="0"/>
          <a:pathLst>
            <a:path>
              <a:moveTo>
                <a:pt x="0" y="6558"/>
              </a:moveTo>
              <a:lnTo>
                <a:pt x="312415"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6137892" y="2967775"/>
        <a:ext cx="15620" cy="15620"/>
      </dsp:txXfrm>
    </dsp:sp>
    <dsp:sp modelId="{F5B6542A-679D-4689-A1E3-31989479EC30}">
      <dsp:nvSpPr>
        <dsp:cNvPr id="0" name=""/>
        <dsp:cNvSpPr/>
      </dsp:nvSpPr>
      <dsp:spPr>
        <a:xfrm>
          <a:off x="6272545" y="2908200"/>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solidFill>
                <a:schemeClr val="tx1"/>
              </a:solidFill>
            </a:rPr>
            <a:t>b8c6</a:t>
          </a:r>
        </a:p>
      </dsp:txBody>
      <dsp:txXfrm>
        <a:off x="6281833" y="2917488"/>
        <a:ext cx="615640" cy="298532"/>
      </dsp:txXfrm>
    </dsp:sp>
    <dsp:sp modelId="{10EF7F4F-09B0-4E85-9390-6DA899A98AB7}">
      <dsp:nvSpPr>
        <dsp:cNvPr id="0" name=""/>
        <dsp:cNvSpPr/>
      </dsp:nvSpPr>
      <dsp:spPr>
        <a:xfrm rot="3310531">
          <a:off x="5035682" y="3424869"/>
          <a:ext cx="444234" cy="13117"/>
        </a:xfrm>
        <a:custGeom>
          <a:avLst/>
          <a:gdLst/>
          <a:ahLst/>
          <a:cxnLst/>
          <a:rect l="0" t="0" r="0" b="0"/>
          <a:pathLst>
            <a:path>
              <a:moveTo>
                <a:pt x="0" y="6558"/>
              </a:moveTo>
              <a:lnTo>
                <a:pt x="444234"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5246694" y="3420322"/>
        <a:ext cx="22211" cy="22211"/>
      </dsp:txXfrm>
    </dsp:sp>
    <dsp:sp modelId="{EC56C3D7-EC04-4D57-9613-07A9F2F40A23}">
      <dsp:nvSpPr>
        <dsp:cNvPr id="0" name=""/>
        <dsp:cNvSpPr/>
      </dsp:nvSpPr>
      <dsp:spPr>
        <a:xfrm>
          <a:off x="5384643" y="3455211"/>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ln>
                <a:noFill/>
              </a:ln>
              <a:solidFill>
                <a:schemeClr val="tx1"/>
              </a:solidFill>
            </a:rPr>
            <a:t>b1c3</a:t>
          </a:r>
        </a:p>
      </dsp:txBody>
      <dsp:txXfrm>
        <a:off x="5393931" y="3464499"/>
        <a:ext cx="615640" cy="298532"/>
      </dsp:txXfrm>
    </dsp:sp>
    <dsp:sp modelId="{A3AF131E-C857-4DC7-B59A-1DA1E2C45A3B}">
      <dsp:nvSpPr>
        <dsp:cNvPr id="0" name=""/>
        <dsp:cNvSpPr/>
      </dsp:nvSpPr>
      <dsp:spPr>
        <a:xfrm rot="19457599">
          <a:off x="5989494" y="3516038"/>
          <a:ext cx="312415" cy="13117"/>
        </a:xfrm>
        <a:custGeom>
          <a:avLst/>
          <a:gdLst/>
          <a:ahLst/>
          <a:cxnLst/>
          <a:rect l="0" t="0" r="0" b="0"/>
          <a:pathLst>
            <a:path>
              <a:moveTo>
                <a:pt x="0" y="6558"/>
              </a:moveTo>
              <a:lnTo>
                <a:pt x="312415"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6137892" y="3514786"/>
        <a:ext cx="15620" cy="15620"/>
      </dsp:txXfrm>
    </dsp:sp>
    <dsp:sp modelId="{58A87833-105C-45E5-BBFF-84B3CD2A7A37}">
      <dsp:nvSpPr>
        <dsp:cNvPr id="0" name=""/>
        <dsp:cNvSpPr/>
      </dsp:nvSpPr>
      <dsp:spPr>
        <a:xfrm>
          <a:off x="6272545" y="3272874"/>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ln>
                <a:noFill/>
              </a:ln>
              <a:solidFill>
                <a:schemeClr val="tx1"/>
              </a:solidFill>
            </a:rPr>
            <a:t>e7e6</a:t>
          </a:r>
        </a:p>
      </dsp:txBody>
      <dsp:txXfrm>
        <a:off x="6281833" y="3282162"/>
        <a:ext cx="615640" cy="298532"/>
      </dsp:txXfrm>
    </dsp:sp>
    <dsp:sp modelId="{D6A58760-6490-4176-B589-0D047E65CF1C}">
      <dsp:nvSpPr>
        <dsp:cNvPr id="0" name=""/>
        <dsp:cNvSpPr/>
      </dsp:nvSpPr>
      <dsp:spPr>
        <a:xfrm rot="2142401">
          <a:off x="5989494" y="3698375"/>
          <a:ext cx="312415" cy="13117"/>
        </a:xfrm>
        <a:custGeom>
          <a:avLst/>
          <a:gdLst/>
          <a:ahLst/>
          <a:cxnLst/>
          <a:rect l="0" t="0" r="0" b="0"/>
          <a:pathLst>
            <a:path>
              <a:moveTo>
                <a:pt x="0" y="6558"/>
              </a:moveTo>
              <a:lnTo>
                <a:pt x="312415" y="6558"/>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ca-ES" sz="500" kern="1200" dirty="0"/>
        </a:p>
      </dsp:txBody>
      <dsp:txXfrm>
        <a:off x="6137892" y="3697123"/>
        <a:ext cx="15620" cy="15620"/>
      </dsp:txXfrm>
    </dsp:sp>
    <dsp:sp modelId="{C92522B3-1056-42A0-ADB6-8A4A427A51D0}">
      <dsp:nvSpPr>
        <dsp:cNvPr id="0" name=""/>
        <dsp:cNvSpPr/>
      </dsp:nvSpPr>
      <dsp:spPr>
        <a:xfrm>
          <a:off x="6272545" y="3637548"/>
          <a:ext cx="634216" cy="317108"/>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ca-ES" sz="1900" kern="1200" dirty="0">
              <a:ln>
                <a:noFill/>
              </a:ln>
              <a:solidFill>
                <a:schemeClr val="tx1"/>
              </a:solidFill>
            </a:rPr>
            <a:t>b8c6</a:t>
          </a:r>
        </a:p>
      </dsp:txBody>
      <dsp:txXfrm>
        <a:off x="6281833" y="3646836"/>
        <a:ext cx="615640" cy="2985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2A875-38D4-404A-889E-0BCC1B779F7D}" type="datetimeFigureOut">
              <a:rPr lang="ca-ES" smtClean="0"/>
              <a:t>10/11/2019</a:t>
            </a:fld>
            <a:endParaRPr lang="ca-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63E4A-215C-4680-9ED3-0CF343DABB84}" type="slidenum">
              <a:rPr lang="ca-ES" smtClean="0"/>
              <a:t>‹#›</a:t>
            </a:fld>
            <a:endParaRPr lang="ca-ES"/>
          </a:p>
        </p:txBody>
      </p:sp>
    </p:spTree>
    <p:extLst>
      <p:ext uri="{BB962C8B-B14F-4D97-AF65-F5344CB8AC3E}">
        <p14:creationId xmlns:p14="http://schemas.microsoft.com/office/powerpoint/2010/main" val="147642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kern="1200" dirty="0">
                <a:solidFill>
                  <a:schemeClr val="tx1"/>
                </a:solidFill>
                <a:effectLst/>
                <a:latin typeface="+mn-lt"/>
                <a:ea typeface="+mn-ea"/>
                <a:cs typeface="+mn-cs"/>
              </a:rPr>
              <a:t>Bon dia a tots, em dic Marcel Claramunt, i a continuació us presentaré el meu treball de recerca, que he anomenat “Creació d’un motor d’escacs”.</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a:t>
            </a:fld>
            <a:endParaRPr lang="ca-ES"/>
          </a:p>
        </p:txBody>
      </p:sp>
    </p:spTree>
    <p:extLst>
      <p:ext uri="{BB962C8B-B14F-4D97-AF65-F5344CB8AC3E}">
        <p14:creationId xmlns:p14="http://schemas.microsoft.com/office/powerpoint/2010/main" val="843466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Per representar posició faig servir un tauler simbòlic de 120 caselles. D’aquesta manera, a part del tauler normal de 64, tinc dues files de protecció per cada banda</a:t>
            </a:r>
          </a:p>
          <a:p>
            <a:r>
              <a:rPr lang="ca-ES" sz="1200" kern="1200" dirty="0">
                <a:solidFill>
                  <a:schemeClr val="tx1"/>
                </a:solidFill>
                <a:effectLst/>
                <a:latin typeface="+mn-lt"/>
                <a:ea typeface="+mn-ea"/>
                <a:cs typeface="+mn-cs"/>
              </a:rPr>
              <a:t>Per emmagatzemar la situació de les peces, faig servir una taula de 120 caselles, indexada de 0 a 119, de manera que hi puc accedir pel nombre de la casella. Aleshores, a dins de cada una, hi ha un 0 si la casella és buida, 99 si la casella és fora o el valor corresponent al tipus de peça que hi hagi.</a:t>
            </a:r>
          </a:p>
          <a:p>
            <a:r>
              <a:rPr lang="ca-ES" sz="1200" kern="1200" dirty="0">
                <a:solidFill>
                  <a:schemeClr val="tx1"/>
                </a:solidFill>
                <a:effectLst/>
                <a:latin typeface="+mn-lt"/>
                <a:ea typeface="+mn-ea"/>
                <a:cs typeface="+mn-cs"/>
              </a:rPr>
              <a:t>Faig servir un tauler de 120 caselles per, quan genero les jugades possibles, comprovar ràpidament si una casella està fora.</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12</a:t>
            </a:fld>
            <a:endParaRPr lang="ca-ES"/>
          </a:p>
        </p:txBody>
      </p:sp>
    </p:spTree>
    <p:extLst>
      <p:ext uri="{BB962C8B-B14F-4D97-AF65-F5344CB8AC3E}">
        <p14:creationId xmlns:p14="http://schemas.microsoft.com/office/powerpoint/2010/main" val="401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Per entendre la cerca de jugades, cal explicar què és un arbre de jugades. En primer lloc, per representar les jugades es fa servir el sistema algebraic, que consisteix en enumerar les columnes, que són verticals, d’A fins H, i les files, que són horitzontals, de 1 a 8. Amb aquests eixos podem indicar caselles i per les jugades, és simplement casella inicial i casella final. Com podeu veure, en verd, hi ha la primera jugada del blanc, e2e4.</a:t>
            </a:r>
          </a:p>
          <a:p>
            <a:r>
              <a:rPr lang="ca-ES" sz="1200" kern="1200" dirty="0">
                <a:solidFill>
                  <a:schemeClr val="tx1"/>
                </a:solidFill>
                <a:effectLst/>
                <a:latin typeface="+mn-lt"/>
                <a:ea typeface="+mn-ea"/>
                <a:cs typeface="+mn-cs"/>
              </a:rPr>
              <a:t>Aleshores, tornant a què és un arbre de jugades, és un arbre de possibilitats on cada node representa una posició. En l’arbre d’exemple, veiem en primer lloc la posició després de la jugada e2e4 del blanc. A continuació, en la següent columna, les posicions després de les possibles contestacions del negre, després les contestacions del blanc i seguiríem així. És clar, és un arbre simplificat amb només dos possibilitats per jugada. Com veieu a la dreta, en realitat, després de 4 jugades hi ha unes 200 mil possibles posicions.</a:t>
            </a:r>
          </a:p>
          <a:p>
            <a:r>
              <a:rPr lang="ca-ES" sz="1200" kern="1200" dirty="0">
                <a:solidFill>
                  <a:schemeClr val="tx1"/>
                </a:solidFill>
                <a:effectLst/>
                <a:latin typeface="+mn-lt"/>
                <a:ea typeface="+mn-ea"/>
                <a:cs typeface="+mn-cs"/>
              </a:rPr>
              <a:t>Així doncs, el funcionament de la cerca de jugades consisteix a generar l’arbre i avaluar els nodes finals, després tornar fins a l’arrel i decidir quina és la millor jugada.</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13</a:t>
            </a:fld>
            <a:endParaRPr lang="ca-ES"/>
          </a:p>
        </p:txBody>
      </p:sp>
    </p:spTree>
    <p:extLst>
      <p:ext uri="{BB962C8B-B14F-4D97-AF65-F5344CB8AC3E}">
        <p14:creationId xmlns:p14="http://schemas.microsoft.com/office/powerpoint/2010/main" val="3748101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Passem ara a la cerca de jugades. En primer lloc explicaré l’algoritme MiniMax. Val a dir que no és el que fa servir el meu motor, sinó que fa servir una evolució d’aquest. No obstant, cal entendre el funcionament de MiniMax per entendre el de l’altre.</a:t>
            </a:r>
          </a:p>
          <a:p>
            <a:r>
              <a:rPr lang="ca-ES" sz="1200" kern="1200" dirty="0">
                <a:solidFill>
                  <a:schemeClr val="tx1"/>
                </a:solidFill>
                <a:effectLst/>
                <a:latin typeface="+mn-lt"/>
                <a:ea typeface="+mn-ea"/>
                <a:cs typeface="+mn-cs"/>
              </a:rPr>
              <a:t>L’algoritme MiniMax es basa en que els escacs són un joc de suma zero, és a dir, el benefici d’un bàndol és igual al perjudici del rival. Com es veu en pantalla, es fa servir un arbre de jugades i s’avalua cadascun dels nodes finals. A continuació es torna cap a l’arrel alternant jugades del blanc i del negre. Quan li toca al blanc, es pretén maximitzar la puntuació. Com veieu, en cada decisió que té escull el valor més alt. A continuació, el negre, que minimitza la puntuació tria el valor més petit, i es segueix així fins a l’arrel, de manera que el motor tria la jugada amb major puntuació.</a:t>
            </a:r>
          </a:p>
          <a:p>
            <a:r>
              <a:rPr lang="ca-ES" sz="1200" kern="1200" dirty="0">
                <a:solidFill>
                  <a:schemeClr val="tx1"/>
                </a:solidFill>
                <a:effectLst/>
                <a:latin typeface="+mn-lt"/>
                <a:ea typeface="+mn-ea"/>
                <a:cs typeface="+mn-cs"/>
              </a:rPr>
              <a:t>Com hem vist abans, l’arbre té un creixement exponencial, pel que a partir de poca profunditat es requereix molt temps per calcular totes les jugades.</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14</a:t>
            </a:fld>
            <a:endParaRPr lang="ca-ES"/>
          </a:p>
        </p:txBody>
      </p:sp>
    </p:spTree>
    <p:extLst>
      <p:ext uri="{BB962C8B-B14F-4D97-AF65-F5344CB8AC3E}">
        <p14:creationId xmlns:p14="http://schemas.microsoft.com/office/powerpoint/2010/main" val="26599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Aleshores, amb l’objectiu de reduir les possibilitats que s’han de calcular es fa servir l’algoritme AlphaBeta. Explicaré aquest algoritme amb el mateix arbre per demostrar els seus avantatges. </a:t>
            </a:r>
          </a:p>
          <a:p>
            <a:r>
              <a:rPr lang="ca-ES" sz="1200" kern="1200" dirty="0">
                <a:solidFill>
                  <a:schemeClr val="tx1"/>
                </a:solidFill>
                <a:effectLst/>
                <a:latin typeface="+mn-lt"/>
                <a:ea typeface="+mn-ea"/>
                <a:cs typeface="+mn-cs"/>
              </a:rPr>
              <a:t>Doncs bé, aquest algoritme es basa en eliminar possibilitats inútils quan en una decisió tenim una opció millor assegurada. Vegem-ho amb l’exemple.</a:t>
            </a:r>
          </a:p>
          <a:p>
            <a:r>
              <a:rPr lang="ca-ES" sz="1200" kern="1200" dirty="0">
                <a:solidFill>
                  <a:schemeClr val="tx1"/>
                </a:solidFill>
                <a:effectLst/>
                <a:latin typeface="+mn-lt"/>
                <a:ea typeface="+mn-ea"/>
                <a:cs typeface="+mn-cs"/>
              </a:rPr>
              <a:t>AlphaBeta avalua l’arbre d’una banda a l’altra comprovant sempre la puntuació que té assegurada. [...]</a:t>
            </a:r>
          </a:p>
          <a:p>
            <a:r>
              <a:rPr lang="ca-ES" sz="1200" kern="1200" dirty="0">
                <a:solidFill>
                  <a:schemeClr val="tx1"/>
                </a:solidFill>
                <a:effectLst/>
                <a:latin typeface="+mn-lt"/>
                <a:ea typeface="+mn-ea"/>
                <a:cs typeface="+mn-cs"/>
              </a:rPr>
              <a:t>Com veiem, amb el mateix arbre, AlphaBeta ha hagut de calcular menys nodes que MiniMax. Com que un arbre real és molt més gran, AlphaBeta és capaç d’estalviar-se de calcular un gran nombre de nodes, el que permet que aquest algoritme arribi a profunditats superiors.</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15</a:t>
            </a:fld>
            <a:endParaRPr lang="ca-ES"/>
          </a:p>
        </p:txBody>
      </p:sp>
    </p:spTree>
    <p:extLst>
      <p:ext uri="{BB962C8B-B14F-4D97-AF65-F5344CB8AC3E}">
        <p14:creationId xmlns:p14="http://schemas.microsoft.com/office/powerpoint/2010/main" val="1838600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A continuació explicaré alguns dels aspectes amb que avalua el meu motor. Veieu en pantalla el nombre de ítems que avaluo per cada peça, 10 pels peons, 5 pels cavalls, etc.</a:t>
            </a:r>
          </a:p>
          <a:p>
            <a:r>
              <a:rPr lang="ca-ES" sz="1200" kern="1200" dirty="0">
                <a:solidFill>
                  <a:schemeClr val="tx1"/>
                </a:solidFill>
                <a:effectLst/>
                <a:latin typeface="+mn-lt"/>
                <a:ea typeface="+mn-ea"/>
                <a:cs typeface="+mn-cs"/>
              </a:rPr>
              <a:t>En primer lloc, dels peons avaluo sobretot l’estructura, peons doblats, peons aïllats...</a:t>
            </a:r>
          </a:p>
          <a:p>
            <a:r>
              <a:rPr lang="ca-ES" sz="1200" kern="1200" dirty="0">
                <a:solidFill>
                  <a:schemeClr val="tx1"/>
                </a:solidFill>
                <a:effectLst/>
                <a:latin typeface="+mn-lt"/>
                <a:ea typeface="+mn-ea"/>
                <a:cs typeface="+mn-cs"/>
              </a:rPr>
              <a:t>En segon lloc, els cavalls, avaluo que estiguin centralitzats i també que protegeixin el rei, o sigui que hi estiguin a prop.</a:t>
            </a:r>
          </a:p>
          <a:p>
            <a:r>
              <a:rPr lang="ca-ES" sz="1200" kern="1200" dirty="0">
                <a:solidFill>
                  <a:schemeClr val="tx1"/>
                </a:solidFill>
                <a:effectLst/>
                <a:latin typeface="+mn-lt"/>
                <a:ea typeface="+mn-ea"/>
                <a:cs typeface="+mn-cs"/>
              </a:rPr>
              <a:t>En tercer lloc, els alfils, avaluo la mobilitat, per tant que estiguin en diagonals el més llargues possibles, així com que protegeixin el rei, de la mateixa manera que els cavalls.</a:t>
            </a:r>
          </a:p>
          <a:p>
            <a:r>
              <a:rPr lang="ca-ES" sz="1200" kern="1200" dirty="0">
                <a:solidFill>
                  <a:schemeClr val="tx1"/>
                </a:solidFill>
                <a:effectLst/>
                <a:latin typeface="+mn-lt"/>
                <a:ea typeface="+mn-ea"/>
                <a:cs typeface="+mn-cs"/>
              </a:rPr>
              <a:t>Després, tant les torres com les dames avaluo que estiguin en columnes obertes o semiobertes, això és, columnes sense peons.</a:t>
            </a:r>
          </a:p>
          <a:p>
            <a:r>
              <a:rPr lang="ca-ES" sz="1200" kern="1200" dirty="0">
                <a:solidFill>
                  <a:schemeClr val="tx1"/>
                </a:solidFill>
                <a:effectLst/>
                <a:latin typeface="+mn-lt"/>
                <a:ea typeface="+mn-ea"/>
                <a:cs typeface="+mn-cs"/>
              </a:rPr>
              <a:t>Finalment, del rei avaluo que estigui enrocat enlloc de en el centre i que estigui defensat per peons.</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16</a:t>
            </a:fld>
            <a:endParaRPr lang="ca-ES"/>
          </a:p>
        </p:txBody>
      </p:sp>
    </p:spTree>
    <p:extLst>
      <p:ext uri="{BB962C8B-B14F-4D97-AF65-F5344CB8AC3E}">
        <p14:creationId xmlns:p14="http://schemas.microsoft.com/office/powerpoint/2010/main" val="667964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En pantalla veieu un esquema del funcionament del motor conjuntament amb la GUI. Aleshores, el programa està sempre en un bucle infinit mentre no rebi cap instrucció. És quan la GUI li diu que cerqui que crida AlphaBeta, perquè busqui a la profunditat que se li hagi indicat.</a:t>
            </a:r>
          </a:p>
          <a:p>
            <a:r>
              <a:rPr lang="ca-ES" sz="1200" kern="1200" dirty="0">
                <a:solidFill>
                  <a:schemeClr val="tx1"/>
                </a:solidFill>
                <a:effectLst/>
                <a:latin typeface="+mn-lt"/>
                <a:ea typeface="+mn-ea"/>
                <a:cs typeface="+mn-cs"/>
              </a:rPr>
              <a:t>AlphaBeta, com hem vist abans amb l’arbre de jugades, cada cop que arriba a un node final crida l’avaluació estàtica, i un cop acabat el procés, retorna la millor jugada i la puntuació corresponent a la GUI.</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17</a:t>
            </a:fld>
            <a:endParaRPr lang="ca-ES"/>
          </a:p>
        </p:txBody>
      </p:sp>
    </p:spTree>
    <p:extLst>
      <p:ext uri="{BB962C8B-B14F-4D97-AF65-F5344CB8AC3E}">
        <p14:creationId xmlns:p14="http://schemas.microsoft.com/office/powerpoint/2010/main" val="171351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Per millorar el funcionament del motor m’he dedicat a jugar contra ell i a enfrontar-lo contra diferents motors, i he anat corregint l’avaluació. Principalment el que he fet ha sigut canviar els valors que tenen cada ítem, però també he suprimit i afegit aspectes per avaluar.</a:t>
            </a:r>
          </a:p>
          <a:p>
            <a:r>
              <a:rPr lang="ca-ES" sz="1200" kern="1200" dirty="0">
                <a:solidFill>
                  <a:schemeClr val="tx1"/>
                </a:solidFill>
                <a:effectLst/>
                <a:latin typeface="+mn-lt"/>
                <a:ea typeface="+mn-ea"/>
                <a:cs typeface="+mn-cs"/>
              </a:rPr>
              <a:t>Com a exemple, en el tauler de l’esquerra veieu una situació que em vaig trobar jugant contra el motor, on aquest decideix portar el rei a un flanc tant ràpid com pugui. Això és perquè avalua massa que el rei estigui en un flanc i que tingui peces defensores, pel que vaig haver de rebaixar els valors que s’atribueixen a aquests aspectes.</a:t>
            </a:r>
          </a:p>
          <a:p>
            <a:r>
              <a:rPr lang="ca-ES" sz="1200" kern="1200" dirty="0">
                <a:solidFill>
                  <a:schemeClr val="tx1"/>
                </a:solidFill>
                <a:effectLst/>
                <a:latin typeface="+mn-lt"/>
                <a:ea typeface="+mn-ea"/>
                <a:cs typeface="+mn-cs"/>
              </a:rPr>
              <a:t>En segon lloc, també em vaig adonar que avaluava malament la mobilitat dels alfils. El que feia al principi és puntuar que les 4 caselles cap endavant on es pot moure un alfil no estiguessin ocupades per peons. Aleshores, com veieu al tauler de la dreta, el que feia el motor era avançar els peons i deixar l’alfil a casa.</a:t>
            </a:r>
          </a:p>
          <a:p>
            <a:r>
              <a:rPr lang="ca-ES" sz="1200" kern="1200" dirty="0">
                <a:solidFill>
                  <a:schemeClr val="tx1"/>
                </a:solidFill>
                <a:effectLst/>
                <a:latin typeface="+mn-lt"/>
                <a:ea typeface="+mn-ea"/>
                <a:cs typeface="+mn-cs"/>
              </a:rPr>
              <a:t>Per això vaig decidir suprimir aquesta avaluació i afegir una que puntua la diagonal més llarga de cada alfil, i així vaig aconseguir que el motor posés els alfils en la millor diagonal possible.</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18</a:t>
            </a:fld>
            <a:endParaRPr lang="ca-ES"/>
          </a:p>
        </p:txBody>
      </p:sp>
    </p:spTree>
    <p:extLst>
      <p:ext uri="{BB962C8B-B14F-4D97-AF65-F5344CB8AC3E}">
        <p14:creationId xmlns:p14="http://schemas.microsoft.com/office/powerpoint/2010/main" val="872614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kern="1200" dirty="0">
                <a:solidFill>
                  <a:schemeClr val="tx1"/>
                </a:solidFill>
                <a:effectLst/>
                <a:latin typeface="+mn-lt"/>
                <a:ea typeface="+mn-ea"/>
                <a:cs typeface="+mn-cs"/>
              </a:rPr>
              <a:t>Ara m’agradaria que veiéssim una partida del meu motor contra un altre, perquè veieu com funciona.</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19</a:t>
            </a:fld>
            <a:endParaRPr lang="ca-ES"/>
          </a:p>
        </p:txBody>
      </p:sp>
    </p:spTree>
    <p:extLst>
      <p:ext uri="{BB962C8B-B14F-4D97-AF65-F5344CB8AC3E}">
        <p14:creationId xmlns:p14="http://schemas.microsoft.com/office/powerpoint/2010/main" val="164366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He entès i he explicat el funcionament dels motors d’escacs, sobretot centrant-me en els convencionals, basats en la cerca. S’han abordat els aspectes més rellevants de la representació del tauler, la cerca i l’avaluació, tant en el pla teòric i com en la implementació. </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21</a:t>
            </a:fld>
            <a:endParaRPr lang="ca-ES"/>
          </a:p>
        </p:txBody>
      </p:sp>
    </p:spTree>
    <p:extLst>
      <p:ext uri="{BB962C8B-B14F-4D97-AF65-F5344CB8AC3E}">
        <p14:creationId xmlns:p14="http://schemas.microsoft.com/office/powerpoint/2010/main" val="146524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Després d’haver explicat els possibles aspectes que es poden avaluar, he proposat uns criteris propis i els he implementat. Aquests criteris tenen en compte, a part del material, la relació entre les peces, la posició en el tauler de cada peça i la seva mobilitat. </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22</a:t>
            </a:fld>
            <a:endParaRPr lang="ca-ES"/>
          </a:p>
        </p:txBody>
      </p:sp>
    </p:spTree>
    <p:extLst>
      <p:ext uri="{BB962C8B-B14F-4D97-AF65-F5344CB8AC3E}">
        <p14:creationId xmlns:p14="http://schemas.microsoft.com/office/powerpoint/2010/main" val="101431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En primer lloc, faré una petita introducció, on explicaré què és un motor d’escacs, els meus objectius, etc.</a:t>
            </a:r>
          </a:p>
          <a:p>
            <a:r>
              <a:rPr lang="ca-ES" sz="1200" kern="1200" dirty="0">
                <a:solidFill>
                  <a:schemeClr val="tx1"/>
                </a:solidFill>
                <a:effectLst/>
                <a:latin typeface="+mn-lt"/>
                <a:ea typeface="+mn-ea"/>
                <a:cs typeface="+mn-cs"/>
              </a:rPr>
              <a:t>En segon lloc, explicaré conjuntament el marc teòric i el desenvolupament del motor. És així ja que el desenvolupament no és més que la implementació en codi del que explico en el marc teòric.</a:t>
            </a:r>
          </a:p>
          <a:p>
            <a:r>
              <a:rPr lang="ca-ES" sz="1200" kern="1200" dirty="0">
                <a:solidFill>
                  <a:schemeClr val="tx1"/>
                </a:solidFill>
                <a:effectLst/>
                <a:latin typeface="+mn-lt"/>
                <a:ea typeface="+mn-ea"/>
                <a:cs typeface="+mn-cs"/>
              </a:rPr>
              <a:t>Finalment, exposaré les meves conclusions.</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2</a:t>
            </a:fld>
            <a:endParaRPr lang="ca-ES"/>
          </a:p>
        </p:txBody>
      </p:sp>
    </p:spTree>
    <p:extLst>
      <p:ext uri="{BB962C8B-B14F-4D97-AF65-F5344CB8AC3E}">
        <p14:creationId xmlns:p14="http://schemas.microsoft.com/office/powerpoint/2010/main" val="184212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He implementat el motor en el llenguatge C++, resultant en 70 funcions i 3.800 línies de codi, estructurades en 20 fitxers. El motor és capaç de comunicar-se amb una GUI i avalua aproximadament 2,5 milions de nodes per segon. </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23</a:t>
            </a:fld>
            <a:endParaRPr lang="ca-ES"/>
          </a:p>
        </p:txBody>
      </p:sp>
    </p:spTree>
    <p:extLst>
      <p:ext uri="{BB962C8B-B14F-4D97-AF65-F5344CB8AC3E}">
        <p14:creationId xmlns:p14="http://schemas.microsoft.com/office/powerpoint/2010/main" val="1827526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Un cop acabat el motor, l’he enfrontat amb altres programes i amb mi mateix i he corregit l’avaluació en funció dels problemes que hi he trobat, afegint i suprimint instruccions i optimitzant els paràmetres d’avaluació. </a:t>
            </a:r>
          </a:p>
          <a:p>
            <a:r>
              <a:rPr lang="ca-ES"/>
              <a:t> </a:t>
            </a:r>
          </a:p>
        </p:txBody>
      </p:sp>
      <p:sp>
        <p:nvSpPr>
          <p:cNvPr id="4" name="Slide Number Placeholder 3"/>
          <p:cNvSpPr>
            <a:spLocks noGrp="1"/>
          </p:cNvSpPr>
          <p:nvPr>
            <p:ph type="sldNum" sz="quarter" idx="5"/>
          </p:nvPr>
        </p:nvSpPr>
        <p:spPr/>
        <p:txBody>
          <a:bodyPr/>
          <a:lstStyle/>
          <a:p>
            <a:fld id="{89E63E4A-215C-4680-9ED3-0CF343DABB84}" type="slidenum">
              <a:rPr lang="ca-ES" smtClean="0"/>
              <a:t>24</a:t>
            </a:fld>
            <a:endParaRPr lang="ca-ES"/>
          </a:p>
        </p:txBody>
      </p:sp>
    </p:spTree>
    <p:extLst>
      <p:ext uri="{BB962C8B-B14F-4D97-AF65-F5344CB8AC3E}">
        <p14:creationId xmlns:p14="http://schemas.microsoft.com/office/powerpoint/2010/main" val="208886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Aleshores, què és un motor d’escacs. Doncs bé, un motor d’escacs és un programa capaç de jugar per si mateix. En aquest sentit, el seu objectiu és, en qualsevol posició, trobar la que consideri millor jugada.</a:t>
            </a:r>
          </a:p>
          <a:p>
            <a:r>
              <a:rPr lang="ca-ES" sz="1200" kern="1200" dirty="0">
                <a:solidFill>
                  <a:schemeClr val="tx1"/>
                </a:solidFill>
                <a:effectLst/>
                <a:latin typeface="+mn-lt"/>
                <a:ea typeface="+mn-ea"/>
                <a:cs typeface="+mn-cs"/>
              </a:rPr>
              <a:t>Val a dir que, normalment, un motor no mostra el tauler en pantalla, sinó que es comunica amb una interfície, que és la responsable de mostrar la posició i de que l’usuari pugui interactuar amb el tauler.</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4</a:t>
            </a:fld>
            <a:endParaRPr lang="ca-ES"/>
          </a:p>
        </p:txBody>
      </p:sp>
    </p:spTree>
    <p:extLst>
      <p:ext uri="{BB962C8B-B14F-4D97-AF65-F5344CB8AC3E}">
        <p14:creationId xmlns:p14="http://schemas.microsoft.com/office/powerpoint/2010/main" val="92427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Passem ara a veure els objectius que em vaig proposar i que he anat treballant al llarg del treball:</a:t>
            </a:r>
          </a:p>
          <a:p>
            <a:r>
              <a:rPr lang="ca-ES" sz="1200" kern="1200" dirty="0">
                <a:solidFill>
                  <a:schemeClr val="tx1"/>
                </a:solidFill>
                <a:effectLst/>
                <a:latin typeface="+mn-lt"/>
                <a:ea typeface="+mn-ea"/>
                <a:cs typeface="+mn-cs"/>
              </a:rPr>
              <a:t>En primer lloc, entendre i explicar el funcionament bàsic d’un motor. </a:t>
            </a:r>
          </a:p>
          <a:p>
            <a:r>
              <a:rPr lang="ca-ES" sz="1200" kern="1200" dirty="0">
                <a:solidFill>
                  <a:schemeClr val="tx1"/>
                </a:solidFill>
                <a:effectLst/>
                <a:latin typeface="+mn-lt"/>
                <a:ea typeface="+mn-ea"/>
                <a:cs typeface="+mn-cs"/>
              </a:rPr>
              <a:t>En segon lloc, considerar els possibles mètodes d’avaluació i establir els meus propis criteris. </a:t>
            </a:r>
          </a:p>
          <a:p>
            <a:r>
              <a:rPr lang="ca-ES" sz="1200" kern="1200" dirty="0">
                <a:solidFill>
                  <a:schemeClr val="tx1"/>
                </a:solidFill>
                <a:effectLst/>
                <a:latin typeface="+mn-lt"/>
                <a:ea typeface="+mn-ea"/>
                <a:cs typeface="+mn-cs"/>
              </a:rPr>
              <a:t>En tercer lloc, implementar en C++ el motor amb la meva avaluació. </a:t>
            </a:r>
          </a:p>
          <a:p>
            <a:r>
              <a:rPr lang="ca-ES" sz="1200" kern="1200" dirty="0">
                <a:solidFill>
                  <a:schemeClr val="tx1"/>
                </a:solidFill>
                <a:effectLst/>
                <a:latin typeface="+mn-lt"/>
                <a:ea typeface="+mn-ea"/>
                <a:cs typeface="+mn-cs"/>
              </a:rPr>
              <a:t>Finalment, provar el motor i afinar-ne l’avaluació. </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5</a:t>
            </a:fld>
            <a:endParaRPr lang="ca-ES"/>
          </a:p>
        </p:txBody>
      </p:sp>
    </p:spTree>
    <p:extLst>
      <p:ext uri="{BB962C8B-B14F-4D97-AF65-F5344CB8AC3E}">
        <p14:creationId xmlns:p14="http://schemas.microsoft.com/office/powerpoint/2010/main" val="1983835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Aleshores, per què he triat aquest treball. En primer lloc, jugo a escacs des de que tenia 4 anys -podeu veure aquí una foto meva d’un campionat de La Caixa del 2007 si no m’equivoco- i m’hi dedico bastant seriosament. He participat en molts campionats, de Catalunya, d’Espanya, etc. </a:t>
            </a:r>
          </a:p>
          <a:p>
            <a:r>
              <a:rPr lang="ca-ES" sz="1200" kern="1200" dirty="0">
                <a:solidFill>
                  <a:schemeClr val="tx1"/>
                </a:solidFill>
                <a:effectLst/>
                <a:latin typeface="+mn-lt"/>
                <a:ea typeface="+mn-ea"/>
                <a:cs typeface="+mn-cs"/>
              </a:rPr>
              <a:t>D’altra banda, sempre m’ha agradat molt la informàtica, la programació, tot això, i per tant, aquest tema, que engloba ambdós àmbits, és ideal.</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6</a:t>
            </a:fld>
            <a:endParaRPr lang="ca-ES"/>
          </a:p>
        </p:txBody>
      </p:sp>
    </p:spTree>
    <p:extLst>
      <p:ext uri="{BB962C8B-B14F-4D97-AF65-F5344CB8AC3E}">
        <p14:creationId xmlns:p14="http://schemas.microsoft.com/office/powerpoint/2010/main" val="3271701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kern="1200" dirty="0">
                <a:solidFill>
                  <a:schemeClr val="tx1"/>
                </a:solidFill>
                <a:effectLst/>
                <a:latin typeface="+mn-lt"/>
                <a:ea typeface="+mn-ea"/>
                <a:cs typeface="+mn-cs"/>
              </a:rPr>
              <a:t>Hi ha molts motors d’escacs molt bons, creats per grups de programadors amb ajuda de jugadors molt també molt bons. Aleshores, no pretenc millorar l’estat de l’art, sinó que pretenc que el meu treball serveixi per explicar el funcionament dels motors actuals a programadors, jugadors d’escacs, o a qualsevol que li pugui interessar aquest tema.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ca-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ca-ES" sz="1200" kern="1200" dirty="0">
                <a:solidFill>
                  <a:schemeClr val="tx1"/>
                </a:solidFill>
                <a:effectLst/>
                <a:latin typeface="+mn-lt"/>
                <a:ea typeface="+mn-ea"/>
                <a:cs typeface="+mn-cs"/>
              </a:rPr>
              <a:t>Pel que fa a la rellevància dels motors d’escacs en si, són una eina molt important a l’hora d’analitzar posicions. Han contribuït a millorar molt el nivell de joc dels millors escaquistes.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ca-ES" sz="1200" kern="1200" dirty="0">
              <a:solidFill>
                <a:schemeClr val="tx1"/>
              </a:solidFill>
              <a:effectLst/>
              <a:latin typeface="+mn-lt"/>
              <a:ea typeface="+mn-ea"/>
              <a:cs typeface="+mn-cs"/>
            </a:endParaRP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7</a:t>
            </a:fld>
            <a:endParaRPr lang="ca-ES"/>
          </a:p>
        </p:txBody>
      </p:sp>
    </p:spTree>
    <p:extLst>
      <p:ext uri="{BB962C8B-B14F-4D97-AF65-F5344CB8AC3E}">
        <p14:creationId xmlns:p14="http://schemas.microsoft.com/office/powerpoint/2010/main" val="251615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El gruix del meu treball és el desenvolupament del meu motor. Aleshores, el treball ha consistit a informar-me sobre com funcionen els motors -a internet hi ha informació de sobra- i he anat decidint de quina manera volia fer el meu i implementant el codi. </a:t>
            </a:r>
          </a:p>
          <a:p>
            <a:endParaRPr lang="ca-ES" sz="1200" kern="1200" dirty="0">
              <a:solidFill>
                <a:schemeClr val="tx1"/>
              </a:solidFill>
              <a:effectLst/>
              <a:latin typeface="+mn-lt"/>
              <a:ea typeface="+mn-ea"/>
              <a:cs typeface="+mn-cs"/>
            </a:endParaRPr>
          </a:p>
          <a:p>
            <a:r>
              <a:rPr lang="ca-ES" sz="1200" kern="1200" dirty="0">
                <a:solidFill>
                  <a:schemeClr val="tx1"/>
                </a:solidFill>
                <a:effectLst/>
                <a:latin typeface="+mn-lt"/>
                <a:ea typeface="+mn-ea"/>
                <a:cs typeface="+mn-cs"/>
              </a:rPr>
              <a:t>Val a dir que per fer-ho he fet servir el llenguatge de programació C++, doncs és segurament el millor per a programes que requereixin un alt rendiment. També, per a programar, he fet servir Visual Studio, un entorn de programació per a Windows molt utilitzat i gratuït per a particulars.</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8</a:t>
            </a:fld>
            <a:endParaRPr lang="ca-ES"/>
          </a:p>
        </p:txBody>
      </p:sp>
    </p:spTree>
    <p:extLst>
      <p:ext uri="{BB962C8B-B14F-4D97-AF65-F5344CB8AC3E}">
        <p14:creationId xmlns:p14="http://schemas.microsoft.com/office/powerpoint/2010/main" val="378714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sz="1200" kern="1200" dirty="0">
                <a:solidFill>
                  <a:schemeClr val="tx1"/>
                </a:solidFill>
                <a:effectLst/>
                <a:latin typeface="+mn-lt"/>
                <a:ea typeface="+mn-ea"/>
                <a:cs typeface="+mn-cs"/>
              </a:rPr>
              <a:t>En aquest apartat parlaré de com funciona el meu motor. Primer, la interfície que faig servir. Després, la representació del tauler, la cerca de jugades i l’avaluació de posicions. Finalment ensenyaré un esquema del funcionament del programa.</a:t>
            </a:r>
          </a:p>
          <a:p>
            <a:r>
              <a:rPr lang="ca-ES" sz="1200" kern="1200" dirty="0">
                <a:solidFill>
                  <a:schemeClr val="tx1"/>
                </a:solidFill>
                <a:effectLst/>
                <a:latin typeface="+mn-lt"/>
                <a:ea typeface="+mn-ea"/>
                <a:cs typeface="+mn-cs"/>
              </a:rPr>
              <a:t>Val a dir que no explicaré ni de bon tros tot el funcionament del programa, sinó que explicaré allò essencial per entendre com funciona.</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10</a:t>
            </a:fld>
            <a:endParaRPr lang="ca-ES"/>
          </a:p>
        </p:txBody>
      </p:sp>
    </p:spTree>
    <p:extLst>
      <p:ext uri="{BB962C8B-B14F-4D97-AF65-F5344CB8AC3E}">
        <p14:creationId xmlns:p14="http://schemas.microsoft.com/office/powerpoint/2010/main" val="173772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kern="1200" dirty="0">
                <a:solidFill>
                  <a:schemeClr val="tx1"/>
                </a:solidFill>
                <a:effectLst/>
                <a:latin typeface="+mn-lt"/>
                <a:ea typeface="+mn-ea"/>
                <a:cs typeface="+mn-cs"/>
              </a:rPr>
              <a:t>La interfície que faig servir és Arena Chess. Es tracta d’una GUI -en anglès, interfície gràfica d’usuari-, que està especialment dissenyada per provar i fer funcionar motors. Com veieu en la imatge, a baix es veu què està pensant cada motor, es veu la posició, el temps que té cada motor, etc.</a:t>
            </a:r>
          </a:p>
          <a:p>
            <a:endParaRPr lang="ca-ES" dirty="0"/>
          </a:p>
        </p:txBody>
      </p:sp>
      <p:sp>
        <p:nvSpPr>
          <p:cNvPr id="4" name="Slide Number Placeholder 3"/>
          <p:cNvSpPr>
            <a:spLocks noGrp="1"/>
          </p:cNvSpPr>
          <p:nvPr>
            <p:ph type="sldNum" sz="quarter" idx="5"/>
          </p:nvPr>
        </p:nvSpPr>
        <p:spPr/>
        <p:txBody>
          <a:bodyPr/>
          <a:lstStyle/>
          <a:p>
            <a:fld id="{89E63E4A-215C-4680-9ED3-0CF343DABB84}" type="slidenum">
              <a:rPr lang="ca-ES" smtClean="0"/>
              <a:t>11</a:t>
            </a:fld>
            <a:endParaRPr lang="ca-ES"/>
          </a:p>
        </p:txBody>
      </p:sp>
    </p:spTree>
    <p:extLst>
      <p:ext uri="{BB962C8B-B14F-4D97-AF65-F5344CB8AC3E}">
        <p14:creationId xmlns:p14="http://schemas.microsoft.com/office/powerpoint/2010/main" val="76945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83ED-0B8D-434E-9B0B-7705BE40DB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a-ES"/>
          </a:p>
        </p:txBody>
      </p:sp>
      <p:sp>
        <p:nvSpPr>
          <p:cNvPr id="3" name="Subtitle 2">
            <a:extLst>
              <a:ext uri="{FF2B5EF4-FFF2-40B4-BE49-F238E27FC236}">
                <a16:creationId xmlns:a16="http://schemas.microsoft.com/office/drawing/2014/main" id="{F0907DD9-F404-476C-8FB0-C07ED28C0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a-ES"/>
          </a:p>
        </p:txBody>
      </p:sp>
      <p:sp>
        <p:nvSpPr>
          <p:cNvPr id="4" name="Date Placeholder 3">
            <a:extLst>
              <a:ext uri="{FF2B5EF4-FFF2-40B4-BE49-F238E27FC236}">
                <a16:creationId xmlns:a16="http://schemas.microsoft.com/office/drawing/2014/main" id="{AC1C139E-57F7-46A8-8FDC-4263C3BF1BD6}"/>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5" name="Footer Placeholder 4">
            <a:extLst>
              <a:ext uri="{FF2B5EF4-FFF2-40B4-BE49-F238E27FC236}">
                <a16:creationId xmlns:a16="http://schemas.microsoft.com/office/drawing/2014/main" id="{7D799E79-B0BA-48C7-8709-F4529149C776}"/>
              </a:ext>
            </a:extLst>
          </p:cNvPr>
          <p:cNvSpPr>
            <a:spLocks noGrp="1"/>
          </p:cNvSpPr>
          <p:nvPr>
            <p:ph type="ftr" sz="quarter" idx="11"/>
          </p:nvPr>
        </p:nvSpPr>
        <p:spPr/>
        <p:txBody>
          <a:bodyPr/>
          <a:lstStyle/>
          <a:p>
            <a:endParaRPr lang="ca-ES" dirty="0"/>
          </a:p>
        </p:txBody>
      </p:sp>
      <p:sp>
        <p:nvSpPr>
          <p:cNvPr id="6" name="Slide Number Placeholder 5">
            <a:extLst>
              <a:ext uri="{FF2B5EF4-FFF2-40B4-BE49-F238E27FC236}">
                <a16:creationId xmlns:a16="http://schemas.microsoft.com/office/drawing/2014/main" id="{4E6DE1C8-4741-459F-BE75-08735C15E51A}"/>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15323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33A1-D159-481F-A25D-4413EE769002}"/>
              </a:ext>
            </a:extLst>
          </p:cNvPr>
          <p:cNvSpPr>
            <a:spLocks noGrp="1"/>
          </p:cNvSpPr>
          <p:nvPr>
            <p:ph type="title"/>
          </p:nvPr>
        </p:nvSpPr>
        <p:spPr/>
        <p:txBody>
          <a:bodyPr/>
          <a:lstStyle/>
          <a:p>
            <a:r>
              <a:rPr lang="en-US"/>
              <a:t>Click to edit Master title style</a:t>
            </a:r>
            <a:endParaRPr lang="ca-ES"/>
          </a:p>
        </p:txBody>
      </p:sp>
      <p:sp>
        <p:nvSpPr>
          <p:cNvPr id="3" name="Vertical Text Placeholder 2">
            <a:extLst>
              <a:ext uri="{FF2B5EF4-FFF2-40B4-BE49-F238E27FC236}">
                <a16:creationId xmlns:a16="http://schemas.microsoft.com/office/drawing/2014/main" id="{1CC4658E-2D46-4FAE-A101-EF8ABCBB5F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a:extLst>
              <a:ext uri="{FF2B5EF4-FFF2-40B4-BE49-F238E27FC236}">
                <a16:creationId xmlns:a16="http://schemas.microsoft.com/office/drawing/2014/main" id="{2880F7BA-4FC2-4CA5-847B-9657591F20C8}"/>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5" name="Footer Placeholder 4">
            <a:extLst>
              <a:ext uri="{FF2B5EF4-FFF2-40B4-BE49-F238E27FC236}">
                <a16:creationId xmlns:a16="http://schemas.microsoft.com/office/drawing/2014/main" id="{04D2167A-9C04-4ACB-A105-1B7FABD51118}"/>
              </a:ext>
            </a:extLst>
          </p:cNvPr>
          <p:cNvSpPr>
            <a:spLocks noGrp="1"/>
          </p:cNvSpPr>
          <p:nvPr>
            <p:ph type="ftr" sz="quarter" idx="11"/>
          </p:nvPr>
        </p:nvSpPr>
        <p:spPr/>
        <p:txBody>
          <a:bodyPr/>
          <a:lstStyle/>
          <a:p>
            <a:endParaRPr lang="ca-ES" dirty="0"/>
          </a:p>
        </p:txBody>
      </p:sp>
      <p:sp>
        <p:nvSpPr>
          <p:cNvPr id="6" name="Slide Number Placeholder 5">
            <a:extLst>
              <a:ext uri="{FF2B5EF4-FFF2-40B4-BE49-F238E27FC236}">
                <a16:creationId xmlns:a16="http://schemas.microsoft.com/office/drawing/2014/main" id="{010439F0-1C4D-4DDD-A2A3-303211F901AC}"/>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398209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0C2917-C532-4C1C-93B6-C16493D7FF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a-ES"/>
          </a:p>
        </p:txBody>
      </p:sp>
      <p:sp>
        <p:nvSpPr>
          <p:cNvPr id="3" name="Vertical Text Placeholder 2">
            <a:extLst>
              <a:ext uri="{FF2B5EF4-FFF2-40B4-BE49-F238E27FC236}">
                <a16:creationId xmlns:a16="http://schemas.microsoft.com/office/drawing/2014/main" id="{B6103E80-55FD-47FF-AF08-0590356007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a:extLst>
              <a:ext uri="{FF2B5EF4-FFF2-40B4-BE49-F238E27FC236}">
                <a16:creationId xmlns:a16="http://schemas.microsoft.com/office/drawing/2014/main" id="{9A1B01E5-6B92-426A-AE8D-F0CD5F994820}"/>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5" name="Footer Placeholder 4">
            <a:extLst>
              <a:ext uri="{FF2B5EF4-FFF2-40B4-BE49-F238E27FC236}">
                <a16:creationId xmlns:a16="http://schemas.microsoft.com/office/drawing/2014/main" id="{1AC4E5AB-0685-4FB4-8A32-520228CC1126}"/>
              </a:ext>
            </a:extLst>
          </p:cNvPr>
          <p:cNvSpPr>
            <a:spLocks noGrp="1"/>
          </p:cNvSpPr>
          <p:nvPr>
            <p:ph type="ftr" sz="quarter" idx="11"/>
          </p:nvPr>
        </p:nvSpPr>
        <p:spPr/>
        <p:txBody>
          <a:bodyPr/>
          <a:lstStyle/>
          <a:p>
            <a:endParaRPr lang="ca-ES" dirty="0"/>
          </a:p>
        </p:txBody>
      </p:sp>
      <p:sp>
        <p:nvSpPr>
          <p:cNvPr id="6" name="Slide Number Placeholder 5">
            <a:extLst>
              <a:ext uri="{FF2B5EF4-FFF2-40B4-BE49-F238E27FC236}">
                <a16:creationId xmlns:a16="http://schemas.microsoft.com/office/drawing/2014/main" id="{3550F0E7-97B4-453A-8604-919A7023B36A}"/>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144763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A8FD-0B38-441D-8A5A-6C31ED1E596F}"/>
              </a:ext>
            </a:extLst>
          </p:cNvPr>
          <p:cNvSpPr>
            <a:spLocks noGrp="1"/>
          </p:cNvSpPr>
          <p:nvPr>
            <p:ph type="title"/>
          </p:nvPr>
        </p:nvSpPr>
        <p:spPr/>
        <p:txBody>
          <a:bodyPr/>
          <a:lstStyle/>
          <a:p>
            <a:r>
              <a:rPr lang="en-US"/>
              <a:t>Click to edit Master title style</a:t>
            </a:r>
            <a:endParaRPr lang="ca-ES"/>
          </a:p>
        </p:txBody>
      </p:sp>
      <p:sp>
        <p:nvSpPr>
          <p:cNvPr id="3" name="Content Placeholder 2">
            <a:extLst>
              <a:ext uri="{FF2B5EF4-FFF2-40B4-BE49-F238E27FC236}">
                <a16:creationId xmlns:a16="http://schemas.microsoft.com/office/drawing/2014/main" id="{6321ABA9-E5AA-4346-9257-37657D4192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a:extLst>
              <a:ext uri="{FF2B5EF4-FFF2-40B4-BE49-F238E27FC236}">
                <a16:creationId xmlns:a16="http://schemas.microsoft.com/office/drawing/2014/main" id="{119343F9-51AB-4566-8D94-649C4F78D781}"/>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5" name="Footer Placeholder 4">
            <a:extLst>
              <a:ext uri="{FF2B5EF4-FFF2-40B4-BE49-F238E27FC236}">
                <a16:creationId xmlns:a16="http://schemas.microsoft.com/office/drawing/2014/main" id="{519E7829-225B-4145-9FB8-1823F6D62CD0}"/>
              </a:ext>
            </a:extLst>
          </p:cNvPr>
          <p:cNvSpPr>
            <a:spLocks noGrp="1"/>
          </p:cNvSpPr>
          <p:nvPr>
            <p:ph type="ftr" sz="quarter" idx="11"/>
          </p:nvPr>
        </p:nvSpPr>
        <p:spPr/>
        <p:txBody>
          <a:bodyPr/>
          <a:lstStyle/>
          <a:p>
            <a:endParaRPr lang="ca-ES" dirty="0"/>
          </a:p>
        </p:txBody>
      </p:sp>
      <p:sp>
        <p:nvSpPr>
          <p:cNvPr id="6" name="Slide Number Placeholder 5">
            <a:extLst>
              <a:ext uri="{FF2B5EF4-FFF2-40B4-BE49-F238E27FC236}">
                <a16:creationId xmlns:a16="http://schemas.microsoft.com/office/drawing/2014/main" id="{0E371C36-0BE1-4221-B963-1CB98817B755}"/>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244787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DE4A-D032-4A35-AD77-19E9DE781E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a-ES"/>
          </a:p>
        </p:txBody>
      </p:sp>
      <p:sp>
        <p:nvSpPr>
          <p:cNvPr id="3" name="Text Placeholder 2">
            <a:extLst>
              <a:ext uri="{FF2B5EF4-FFF2-40B4-BE49-F238E27FC236}">
                <a16:creationId xmlns:a16="http://schemas.microsoft.com/office/drawing/2014/main" id="{31E75186-F8D0-45CB-868C-0F230C5FF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079C66-7023-4746-8084-9AE3EF5FA7C6}"/>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5" name="Footer Placeholder 4">
            <a:extLst>
              <a:ext uri="{FF2B5EF4-FFF2-40B4-BE49-F238E27FC236}">
                <a16:creationId xmlns:a16="http://schemas.microsoft.com/office/drawing/2014/main" id="{FF5F68B8-466F-4263-B507-AD8729CC1115}"/>
              </a:ext>
            </a:extLst>
          </p:cNvPr>
          <p:cNvSpPr>
            <a:spLocks noGrp="1"/>
          </p:cNvSpPr>
          <p:nvPr>
            <p:ph type="ftr" sz="quarter" idx="11"/>
          </p:nvPr>
        </p:nvSpPr>
        <p:spPr/>
        <p:txBody>
          <a:bodyPr/>
          <a:lstStyle/>
          <a:p>
            <a:endParaRPr lang="ca-ES" dirty="0"/>
          </a:p>
        </p:txBody>
      </p:sp>
      <p:sp>
        <p:nvSpPr>
          <p:cNvPr id="6" name="Slide Number Placeholder 5">
            <a:extLst>
              <a:ext uri="{FF2B5EF4-FFF2-40B4-BE49-F238E27FC236}">
                <a16:creationId xmlns:a16="http://schemas.microsoft.com/office/drawing/2014/main" id="{19D64DE2-57D7-4E44-993F-2613C541BF0E}"/>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420442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E687-3582-45AD-BBF1-60EFB1877ABD}"/>
              </a:ext>
            </a:extLst>
          </p:cNvPr>
          <p:cNvSpPr>
            <a:spLocks noGrp="1"/>
          </p:cNvSpPr>
          <p:nvPr>
            <p:ph type="title"/>
          </p:nvPr>
        </p:nvSpPr>
        <p:spPr/>
        <p:txBody>
          <a:bodyPr/>
          <a:lstStyle/>
          <a:p>
            <a:r>
              <a:rPr lang="en-US"/>
              <a:t>Click to edit Master title style</a:t>
            </a:r>
            <a:endParaRPr lang="ca-ES"/>
          </a:p>
        </p:txBody>
      </p:sp>
      <p:sp>
        <p:nvSpPr>
          <p:cNvPr id="3" name="Content Placeholder 2">
            <a:extLst>
              <a:ext uri="{FF2B5EF4-FFF2-40B4-BE49-F238E27FC236}">
                <a16:creationId xmlns:a16="http://schemas.microsoft.com/office/drawing/2014/main" id="{19EEDD5F-865D-416D-99E0-389016B68D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a:extLst>
              <a:ext uri="{FF2B5EF4-FFF2-40B4-BE49-F238E27FC236}">
                <a16:creationId xmlns:a16="http://schemas.microsoft.com/office/drawing/2014/main" id="{4FE5BD2C-12A1-45F8-AED0-D7D6385F9F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a:extLst>
              <a:ext uri="{FF2B5EF4-FFF2-40B4-BE49-F238E27FC236}">
                <a16:creationId xmlns:a16="http://schemas.microsoft.com/office/drawing/2014/main" id="{5762E254-878D-448A-BAE0-CC40846B87FF}"/>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6" name="Footer Placeholder 5">
            <a:extLst>
              <a:ext uri="{FF2B5EF4-FFF2-40B4-BE49-F238E27FC236}">
                <a16:creationId xmlns:a16="http://schemas.microsoft.com/office/drawing/2014/main" id="{F707CA68-0C4E-4876-9119-3405F117B5CF}"/>
              </a:ext>
            </a:extLst>
          </p:cNvPr>
          <p:cNvSpPr>
            <a:spLocks noGrp="1"/>
          </p:cNvSpPr>
          <p:nvPr>
            <p:ph type="ftr" sz="quarter" idx="11"/>
          </p:nvPr>
        </p:nvSpPr>
        <p:spPr/>
        <p:txBody>
          <a:bodyPr/>
          <a:lstStyle/>
          <a:p>
            <a:endParaRPr lang="ca-ES" dirty="0"/>
          </a:p>
        </p:txBody>
      </p:sp>
      <p:sp>
        <p:nvSpPr>
          <p:cNvPr id="7" name="Slide Number Placeholder 6">
            <a:extLst>
              <a:ext uri="{FF2B5EF4-FFF2-40B4-BE49-F238E27FC236}">
                <a16:creationId xmlns:a16="http://schemas.microsoft.com/office/drawing/2014/main" id="{05D5F0BE-CB1C-4118-A08F-FDE2171D2160}"/>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362639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4326-2E06-4717-9302-F2BD6015136E}"/>
              </a:ext>
            </a:extLst>
          </p:cNvPr>
          <p:cNvSpPr>
            <a:spLocks noGrp="1"/>
          </p:cNvSpPr>
          <p:nvPr>
            <p:ph type="title"/>
          </p:nvPr>
        </p:nvSpPr>
        <p:spPr>
          <a:xfrm>
            <a:off x="839788" y="365125"/>
            <a:ext cx="10515600" cy="1325563"/>
          </a:xfrm>
        </p:spPr>
        <p:txBody>
          <a:bodyPr/>
          <a:lstStyle/>
          <a:p>
            <a:r>
              <a:rPr lang="en-US"/>
              <a:t>Click to edit Master title style</a:t>
            </a:r>
            <a:endParaRPr lang="ca-ES"/>
          </a:p>
        </p:txBody>
      </p:sp>
      <p:sp>
        <p:nvSpPr>
          <p:cNvPr id="3" name="Text Placeholder 2">
            <a:extLst>
              <a:ext uri="{FF2B5EF4-FFF2-40B4-BE49-F238E27FC236}">
                <a16:creationId xmlns:a16="http://schemas.microsoft.com/office/drawing/2014/main" id="{C0B0E64B-0556-41A3-B65A-C537BFD07F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7CD0A2-3A9E-400F-81BB-45FA2A34B2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a:extLst>
              <a:ext uri="{FF2B5EF4-FFF2-40B4-BE49-F238E27FC236}">
                <a16:creationId xmlns:a16="http://schemas.microsoft.com/office/drawing/2014/main" id="{6DF91C92-37B9-4717-8F44-8B7326E3B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DEA2A9-832D-4DA6-B3B9-1F0AE6F72C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a:extLst>
              <a:ext uri="{FF2B5EF4-FFF2-40B4-BE49-F238E27FC236}">
                <a16:creationId xmlns:a16="http://schemas.microsoft.com/office/drawing/2014/main" id="{F183C682-BDDC-402D-A298-3E78799DDC0F}"/>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8" name="Footer Placeholder 7">
            <a:extLst>
              <a:ext uri="{FF2B5EF4-FFF2-40B4-BE49-F238E27FC236}">
                <a16:creationId xmlns:a16="http://schemas.microsoft.com/office/drawing/2014/main" id="{9366EB2E-08A5-4B09-BCFB-0F36FA4C4A26}"/>
              </a:ext>
            </a:extLst>
          </p:cNvPr>
          <p:cNvSpPr>
            <a:spLocks noGrp="1"/>
          </p:cNvSpPr>
          <p:nvPr>
            <p:ph type="ftr" sz="quarter" idx="11"/>
          </p:nvPr>
        </p:nvSpPr>
        <p:spPr/>
        <p:txBody>
          <a:bodyPr/>
          <a:lstStyle/>
          <a:p>
            <a:endParaRPr lang="ca-ES" dirty="0"/>
          </a:p>
        </p:txBody>
      </p:sp>
      <p:sp>
        <p:nvSpPr>
          <p:cNvPr id="9" name="Slide Number Placeholder 8">
            <a:extLst>
              <a:ext uri="{FF2B5EF4-FFF2-40B4-BE49-F238E27FC236}">
                <a16:creationId xmlns:a16="http://schemas.microsoft.com/office/drawing/2014/main" id="{E29CDF0F-4346-4319-A184-A45B1CD9F65B}"/>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353538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8012-37E8-4B62-9A3C-FF6D03069E9C}"/>
              </a:ext>
            </a:extLst>
          </p:cNvPr>
          <p:cNvSpPr>
            <a:spLocks noGrp="1"/>
          </p:cNvSpPr>
          <p:nvPr>
            <p:ph type="title"/>
          </p:nvPr>
        </p:nvSpPr>
        <p:spPr/>
        <p:txBody>
          <a:bodyPr/>
          <a:lstStyle/>
          <a:p>
            <a:r>
              <a:rPr lang="en-US"/>
              <a:t>Click to edit Master title style</a:t>
            </a:r>
            <a:endParaRPr lang="ca-ES"/>
          </a:p>
        </p:txBody>
      </p:sp>
      <p:sp>
        <p:nvSpPr>
          <p:cNvPr id="3" name="Date Placeholder 2">
            <a:extLst>
              <a:ext uri="{FF2B5EF4-FFF2-40B4-BE49-F238E27FC236}">
                <a16:creationId xmlns:a16="http://schemas.microsoft.com/office/drawing/2014/main" id="{81F47214-2F6D-4B02-BA2F-7689B7F7556E}"/>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4" name="Footer Placeholder 3">
            <a:extLst>
              <a:ext uri="{FF2B5EF4-FFF2-40B4-BE49-F238E27FC236}">
                <a16:creationId xmlns:a16="http://schemas.microsoft.com/office/drawing/2014/main" id="{15DE5CEA-83C5-49BC-BFB5-2A7E80322899}"/>
              </a:ext>
            </a:extLst>
          </p:cNvPr>
          <p:cNvSpPr>
            <a:spLocks noGrp="1"/>
          </p:cNvSpPr>
          <p:nvPr>
            <p:ph type="ftr" sz="quarter" idx="11"/>
          </p:nvPr>
        </p:nvSpPr>
        <p:spPr/>
        <p:txBody>
          <a:bodyPr/>
          <a:lstStyle/>
          <a:p>
            <a:endParaRPr lang="ca-ES" dirty="0"/>
          </a:p>
        </p:txBody>
      </p:sp>
      <p:sp>
        <p:nvSpPr>
          <p:cNvPr id="5" name="Slide Number Placeholder 4">
            <a:extLst>
              <a:ext uri="{FF2B5EF4-FFF2-40B4-BE49-F238E27FC236}">
                <a16:creationId xmlns:a16="http://schemas.microsoft.com/office/drawing/2014/main" id="{808D7647-F764-4A4E-9F53-28535C6721BA}"/>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375236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D2586-CC0F-4BBD-820B-5D3FEF11B545}"/>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3" name="Footer Placeholder 2">
            <a:extLst>
              <a:ext uri="{FF2B5EF4-FFF2-40B4-BE49-F238E27FC236}">
                <a16:creationId xmlns:a16="http://schemas.microsoft.com/office/drawing/2014/main" id="{56126CC7-AAB7-46C8-932A-5E700BE2D874}"/>
              </a:ext>
            </a:extLst>
          </p:cNvPr>
          <p:cNvSpPr>
            <a:spLocks noGrp="1"/>
          </p:cNvSpPr>
          <p:nvPr>
            <p:ph type="ftr" sz="quarter" idx="11"/>
          </p:nvPr>
        </p:nvSpPr>
        <p:spPr/>
        <p:txBody>
          <a:bodyPr/>
          <a:lstStyle/>
          <a:p>
            <a:endParaRPr lang="ca-ES" dirty="0"/>
          </a:p>
        </p:txBody>
      </p:sp>
      <p:sp>
        <p:nvSpPr>
          <p:cNvPr id="4" name="Slide Number Placeholder 3">
            <a:extLst>
              <a:ext uri="{FF2B5EF4-FFF2-40B4-BE49-F238E27FC236}">
                <a16:creationId xmlns:a16="http://schemas.microsoft.com/office/drawing/2014/main" id="{9F6D10BB-AC80-47F3-922A-E7A4C43ED2DF}"/>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261733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D74-BA40-4B1C-87FE-C195BD58F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a-ES"/>
          </a:p>
        </p:txBody>
      </p:sp>
      <p:sp>
        <p:nvSpPr>
          <p:cNvPr id="3" name="Content Placeholder 2">
            <a:extLst>
              <a:ext uri="{FF2B5EF4-FFF2-40B4-BE49-F238E27FC236}">
                <a16:creationId xmlns:a16="http://schemas.microsoft.com/office/drawing/2014/main" id="{CDA2672F-CC12-49B3-8E82-A19050390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a:extLst>
              <a:ext uri="{FF2B5EF4-FFF2-40B4-BE49-F238E27FC236}">
                <a16:creationId xmlns:a16="http://schemas.microsoft.com/office/drawing/2014/main" id="{28F5C1E7-1BCF-441D-B90E-F235ABB41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BE6DF-51B0-49F0-8523-F0755DB1CE20}"/>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6" name="Footer Placeholder 5">
            <a:extLst>
              <a:ext uri="{FF2B5EF4-FFF2-40B4-BE49-F238E27FC236}">
                <a16:creationId xmlns:a16="http://schemas.microsoft.com/office/drawing/2014/main" id="{3256B457-C588-4B3E-8228-A3490361EA6C}"/>
              </a:ext>
            </a:extLst>
          </p:cNvPr>
          <p:cNvSpPr>
            <a:spLocks noGrp="1"/>
          </p:cNvSpPr>
          <p:nvPr>
            <p:ph type="ftr" sz="quarter" idx="11"/>
          </p:nvPr>
        </p:nvSpPr>
        <p:spPr/>
        <p:txBody>
          <a:bodyPr/>
          <a:lstStyle/>
          <a:p>
            <a:endParaRPr lang="ca-ES" dirty="0"/>
          </a:p>
        </p:txBody>
      </p:sp>
      <p:sp>
        <p:nvSpPr>
          <p:cNvPr id="7" name="Slide Number Placeholder 6">
            <a:extLst>
              <a:ext uri="{FF2B5EF4-FFF2-40B4-BE49-F238E27FC236}">
                <a16:creationId xmlns:a16="http://schemas.microsoft.com/office/drawing/2014/main" id="{EF3CE1F3-9549-4D55-80A5-94A3CF531A1C}"/>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118517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628E-941C-4BDC-B436-7CC12BC22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a-ES"/>
          </a:p>
        </p:txBody>
      </p:sp>
      <p:sp>
        <p:nvSpPr>
          <p:cNvPr id="3" name="Picture Placeholder 2">
            <a:extLst>
              <a:ext uri="{FF2B5EF4-FFF2-40B4-BE49-F238E27FC236}">
                <a16:creationId xmlns:a16="http://schemas.microsoft.com/office/drawing/2014/main" id="{0D3A6844-E420-4C6A-8581-71D0678ADD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dirty="0"/>
          </a:p>
        </p:txBody>
      </p:sp>
      <p:sp>
        <p:nvSpPr>
          <p:cNvPr id="4" name="Text Placeholder 3">
            <a:extLst>
              <a:ext uri="{FF2B5EF4-FFF2-40B4-BE49-F238E27FC236}">
                <a16:creationId xmlns:a16="http://schemas.microsoft.com/office/drawing/2014/main" id="{912348B4-372D-4F95-BF5D-AF4E60736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A61070-DABE-46B4-9249-F77D58EA1B0B}"/>
              </a:ext>
            </a:extLst>
          </p:cNvPr>
          <p:cNvSpPr>
            <a:spLocks noGrp="1"/>
          </p:cNvSpPr>
          <p:nvPr>
            <p:ph type="dt" sz="half" idx="10"/>
          </p:nvPr>
        </p:nvSpPr>
        <p:spPr/>
        <p:txBody>
          <a:bodyPr/>
          <a:lstStyle/>
          <a:p>
            <a:fld id="{67217A59-6974-483C-89C7-976A6DC38FD0}" type="datetimeFigureOut">
              <a:rPr lang="ca-ES" smtClean="0"/>
              <a:t>10/11/2019</a:t>
            </a:fld>
            <a:endParaRPr lang="ca-ES" dirty="0"/>
          </a:p>
        </p:txBody>
      </p:sp>
      <p:sp>
        <p:nvSpPr>
          <p:cNvPr id="6" name="Footer Placeholder 5">
            <a:extLst>
              <a:ext uri="{FF2B5EF4-FFF2-40B4-BE49-F238E27FC236}">
                <a16:creationId xmlns:a16="http://schemas.microsoft.com/office/drawing/2014/main" id="{A52FA070-2A19-496E-98D7-95C04E3A0553}"/>
              </a:ext>
            </a:extLst>
          </p:cNvPr>
          <p:cNvSpPr>
            <a:spLocks noGrp="1"/>
          </p:cNvSpPr>
          <p:nvPr>
            <p:ph type="ftr" sz="quarter" idx="11"/>
          </p:nvPr>
        </p:nvSpPr>
        <p:spPr/>
        <p:txBody>
          <a:bodyPr/>
          <a:lstStyle/>
          <a:p>
            <a:endParaRPr lang="ca-ES" dirty="0"/>
          </a:p>
        </p:txBody>
      </p:sp>
      <p:sp>
        <p:nvSpPr>
          <p:cNvPr id="7" name="Slide Number Placeholder 6">
            <a:extLst>
              <a:ext uri="{FF2B5EF4-FFF2-40B4-BE49-F238E27FC236}">
                <a16:creationId xmlns:a16="http://schemas.microsoft.com/office/drawing/2014/main" id="{97FBE115-9909-4D5E-97EC-56C42E79AC26}"/>
              </a:ext>
            </a:extLst>
          </p:cNvPr>
          <p:cNvSpPr>
            <a:spLocks noGrp="1"/>
          </p:cNvSpPr>
          <p:nvPr>
            <p:ph type="sldNum" sz="quarter" idx="12"/>
          </p:nvPr>
        </p:nvSpPr>
        <p:spPr/>
        <p:txBody>
          <a:bodyPr/>
          <a:lstStyle/>
          <a:p>
            <a:fld id="{E8ACD131-F1FF-4FBD-B6ED-0BCF1E2646FB}" type="slidenum">
              <a:rPr lang="ca-ES" smtClean="0"/>
              <a:t>‹#›</a:t>
            </a:fld>
            <a:endParaRPr lang="ca-ES" dirty="0"/>
          </a:p>
        </p:txBody>
      </p:sp>
    </p:spTree>
    <p:extLst>
      <p:ext uri="{BB962C8B-B14F-4D97-AF65-F5344CB8AC3E}">
        <p14:creationId xmlns:p14="http://schemas.microsoft.com/office/powerpoint/2010/main" val="319844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25A45-9641-4C14-BEA5-AF6817C13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a:extLst>
              <a:ext uri="{FF2B5EF4-FFF2-40B4-BE49-F238E27FC236}">
                <a16:creationId xmlns:a16="http://schemas.microsoft.com/office/drawing/2014/main" id="{C45814FF-7C93-40AC-AE27-8AACF84BE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a:extLst>
              <a:ext uri="{FF2B5EF4-FFF2-40B4-BE49-F238E27FC236}">
                <a16:creationId xmlns:a16="http://schemas.microsoft.com/office/drawing/2014/main" id="{5C669AAF-86CB-400E-91E2-85C81E9FD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17A59-6974-483C-89C7-976A6DC38FD0}" type="datetimeFigureOut">
              <a:rPr lang="ca-ES" smtClean="0"/>
              <a:t>10/11/2019</a:t>
            </a:fld>
            <a:endParaRPr lang="ca-ES" dirty="0"/>
          </a:p>
        </p:txBody>
      </p:sp>
      <p:sp>
        <p:nvSpPr>
          <p:cNvPr id="5" name="Footer Placeholder 4">
            <a:extLst>
              <a:ext uri="{FF2B5EF4-FFF2-40B4-BE49-F238E27FC236}">
                <a16:creationId xmlns:a16="http://schemas.microsoft.com/office/drawing/2014/main" id="{9128569B-F948-453E-A9C5-7E2197CAD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dirty="0"/>
          </a:p>
        </p:txBody>
      </p:sp>
      <p:sp>
        <p:nvSpPr>
          <p:cNvPr id="6" name="Slide Number Placeholder 5">
            <a:extLst>
              <a:ext uri="{FF2B5EF4-FFF2-40B4-BE49-F238E27FC236}">
                <a16:creationId xmlns:a16="http://schemas.microsoft.com/office/drawing/2014/main" id="{45C7A3E6-94F8-45F0-81BC-62907D9C7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CD131-F1FF-4FBD-B6ED-0BCF1E2646FB}" type="slidenum">
              <a:rPr lang="ca-ES" smtClean="0"/>
              <a:t>‹#›</a:t>
            </a:fld>
            <a:endParaRPr lang="ca-ES" dirty="0"/>
          </a:p>
        </p:txBody>
      </p:sp>
    </p:spTree>
    <p:extLst>
      <p:ext uri="{BB962C8B-B14F-4D97-AF65-F5344CB8AC3E}">
        <p14:creationId xmlns:p14="http://schemas.microsoft.com/office/powerpoint/2010/main" val="239614414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2626-2664-4CC3-9979-A2EC9F60718A}"/>
              </a:ext>
            </a:extLst>
          </p:cNvPr>
          <p:cNvSpPr>
            <a:spLocks noGrp="1"/>
          </p:cNvSpPr>
          <p:nvPr>
            <p:ph type="ctrTitle"/>
          </p:nvPr>
        </p:nvSpPr>
        <p:spPr>
          <a:xfrm>
            <a:off x="1339065" y="1186095"/>
            <a:ext cx="9144000" cy="2387600"/>
          </a:xfrm>
        </p:spPr>
        <p:txBody>
          <a:bodyPr/>
          <a:lstStyle/>
          <a:p>
            <a:r>
              <a:rPr lang="ca-ES" dirty="0"/>
              <a:t>Creació d’un motor d’escacs</a:t>
            </a:r>
          </a:p>
        </p:txBody>
      </p:sp>
      <p:sp>
        <p:nvSpPr>
          <p:cNvPr id="3" name="Subtitle 2">
            <a:extLst>
              <a:ext uri="{FF2B5EF4-FFF2-40B4-BE49-F238E27FC236}">
                <a16:creationId xmlns:a16="http://schemas.microsoft.com/office/drawing/2014/main" id="{18F1FAD7-7FD0-4E17-9E9D-DC51B2863EC5}"/>
              </a:ext>
            </a:extLst>
          </p:cNvPr>
          <p:cNvSpPr>
            <a:spLocks noGrp="1"/>
          </p:cNvSpPr>
          <p:nvPr>
            <p:ph type="subTitle" idx="1"/>
          </p:nvPr>
        </p:nvSpPr>
        <p:spPr/>
        <p:txBody>
          <a:bodyPr/>
          <a:lstStyle/>
          <a:p>
            <a:r>
              <a:rPr lang="ca-ES" dirty="0"/>
              <a:t>Marcel Claramunt</a:t>
            </a:r>
          </a:p>
        </p:txBody>
      </p:sp>
    </p:spTree>
    <p:extLst>
      <p:ext uri="{BB962C8B-B14F-4D97-AF65-F5344CB8AC3E}">
        <p14:creationId xmlns:p14="http://schemas.microsoft.com/office/powerpoint/2010/main" val="129912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179A-66A1-470F-B2DD-CF4FAC63E49C}"/>
              </a:ext>
            </a:extLst>
          </p:cNvPr>
          <p:cNvSpPr>
            <a:spLocks noGrp="1"/>
          </p:cNvSpPr>
          <p:nvPr>
            <p:ph type="title"/>
          </p:nvPr>
        </p:nvSpPr>
        <p:spPr/>
        <p:txBody>
          <a:bodyPr/>
          <a:lstStyle/>
          <a:p>
            <a:r>
              <a:rPr lang="ca-ES" dirty="0"/>
              <a:t>Funcionament del motor</a:t>
            </a:r>
          </a:p>
        </p:txBody>
      </p:sp>
      <p:sp>
        <p:nvSpPr>
          <p:cNvPr id="3" name="Content Placeholder 2">
            <a:extLst>
              <a:ext uri="{FF2B5EF4-FFF2-40B4-BE49-F238E27FC236}">
                <a16:creationId xmlns:a16="http://schemas.microsoft.com/office/drawing/2014/main" id="{E7E6D94F-9E8E-467D-93D7-D156842AE4F4}"/>
              </a:ext>
            </a:extLst>
          </p:cNvPr>
          <p:cNvSpPr>
            <a:spLocks noGrp="1"/>
          </p:cNvSpPr>
          <p:nvPr>
            <p:ph idx="1"/>
          </p:nvPr>
        </p:nvSpPr>
        <p:spPr/>
        <p:txBody>
          <a:bodyPr/>
          <a:lstStyle/>
          <a:p>
            <a:r>
              <a:rPr lang="ca-ES" dirty="0"/>
              <a:t>Interfície – GUI (</a:t>
            </a:r>
            <a:r>
              <a:rPr lang="ca-ES" i="1" dirty="0"/>
              <a:t>Graphic User Interface</a:t>
            </a:r>
            <a:r>
              <a:rPr lang="ca-ES" dirty="0"/>
              <a:t>)</a:t>
            </a:r>
          </a:p>
          <a:p>
            <a:r>
              <a:rPr lang="ca-ES" dirty="0"/>
              <a:t>Representació del tauler</a:t>
            </a:r>
          </a:p>
          <a:p>
            <a:r>
              <a:rPr lang="ca-ES" dirty="0"/>
              <a:t>Cerca de jugades</a:t>
            </a:r>
          </a:p>
          <a:p>
            <a:r>
              <a:rPr lang="ca-ES" dirty="0"/>
              <a:t>Avaluació estàtica de posicions</a:t>
            </a:r>
          </a:p>
          <a:p>
            <a:r>
              <a:rPr lang="ca-ES" dirty="0"/>
              <a:t>Esquema de funcionament del programa</a:t>
            </a:r>
          </a:p>
        </p:txBody>
      </p:sp>
    </p:spTree>
    <p:extLst>
      <p:ext uri="{BB962C8B-B14F-4D97-AF65-F5344CB8AC3E}">
        <p14:creationId xmlns:p14="http://schemas.microsoft.com/office/powerpoint/2010/main" val="27914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790F-8DC5-4163-B73C-98FDDE666430}"/>
              </a:ext>
            </a:extLst>
          </p:cNvPr>
          <p:cNvSpPr>
            <a:spLocks noGrp="1"/>
          </p:cNvSpPr>
          <p:nvPr>
            <p:ph type="title"/>
          </p:nvPr>
        </p:nvSpPr>
        <p:spPr/>
        <p:txBody>
          <a:bodyPr/>
          <a:lstStyle/>
          <a:p>
            <a:r>
              <a:rPr lang="ca-ES" dirty="0"/>
              <a:t>Interfície (GUI): Arena Chess</a:t>
            </a:r>
          </a:p>
        </p:txBody>
      </p:sp>
      <p:pic>
        <p:nvPicPr>
          <p:cNvPr id="7" name="Content Placeholder 6">
            <a:extLst>
              <a:ext uri="{FF2B5EF4-FFF2-40B4-BE49-F238E27FC236}">
                <a16:creationId xmlns:a16="http://schemas.microsoft.com/office/drawing/2014/main" id="{DBF1CA12-7EA1-4869-85A3-B13B15BBBC3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448" b="2714"/>
          <a:stretch/>
        </p:blipFill>
        <p:spPr>
          <a:xfrm>
            <a:off x="2228144" y="1932167"/>
            <a:ext cx="7735712" cy="4126727"/>
          </a:xfrm>
        </p:spPr>
      </p:pic>
    </p:spTree>
    <p:extLst>
      <p:ext uri="{BB962C8B-B14F-4D97-AF65-F5344CB8AC3E}">
        <p14:creationId xmlns:p14="http://schemas.microsoft.com/office/powerpoint/2010/main" val="417103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7A42-41A9-4C0D-B088-391F34D52411}"/>
              </a:ext>
            </a:extLst>
          </p:cNvPr>
          <p:cNvSpPr>
            <a:spLocks noGrp="1"/>
          </p:cNvSpPr>
          <p:nvPr>
            <p:ph type="title"/>
          </p:nvPr>
        </p:nvSpPr>
        <p:spPr/>
        <p:txBody>
          <a:bodyPr/>
          <a:lstStyle/>
          <a:p>
            <a:r>
              <a:rPr lang="ca-ES" dirty="0"/>
              <a:t>Representació del tauler</a:t>
            </a:r>
          </a:p>
        </p:txBody>
      </p:sp>
      <p:pic>
        <p:nvPicPr>
          <p:cNvPr id="4" name="Content Placeholder 3">
            <a:extLst>
              <a:ext uri="{FF2B5EF4-FFF2-40B4-BE49-F238E27FC236}">
                <a16:creationId xmlns:a16="http://schemas.microsoft.com/office/drawing/2014/main" id="{73E27BC9-795C-419B-919E-3078483945C7}"/>
              </a:ext>
            </a:extLst>
          </p:cNvPr>
          <p:cNvPicPr>
            <a:picLocks noGrp="1" noChangeAspect="1"/>
          </p:cNvPicPr>
          <p:nvPr>
            <p:ph idx="1"/>
          </p:nvPr>
        </p:nvPicPr>
        <p:blipFill>
          <a:blip r:embed="rId3"/>
          <a:stretch>
            <a:fillRect/>
          </a:stretch>
        </p:blipFill>
        <p:spPr>
          <a:xfrm>
            <a:off x="4211897" y="1690688"/>
            <a:ext cx="3670432" cy="4351338"/>
          </a:xfrm>
          <a:prstGeom prst="rect">
            <a:avLst/>
          </a:prstGeom>
        </p:spPr>
      </p:pic>
      <p:pic>
        <p:nvPicPr>
          <p:cNvPr id="5" name="Picture 4">
            <a:extLst>
              <a:ext uri="{FF2B5EF4-FFF2-40B4-BE49-F238E27FC236}">
                <a16:creationId xmlns:a16="http://schemas.microsoft.com/office/drawing/2014/main" id="{5FD85A36-8378-4AC2-BCED-685459EA0B7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08" t="796"/>
          <a:stretch/>
        </p:blipFill>
        <p:spPr bwMode="auto">
          <a:xfrm>
            <a:off x="8373004" y="1690688"/>
            <a:ext cx="3670432" cy="3998541"/>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7E148C4-547D-4FEA-A1F2-4878FC8F4B3A}"/>
              </a:ext>
            </a:extLst>
          </p:cNvPr>
          <p:cNvPicPr>
            <a:picLocks noChangeAspect="1"/>
          </p:cNvPicPr>
          <p:nvPr/>
        </p:nvPicPr>
        <p:blipFill>
          <a:blip r:embed="rId5"/>
          <a:stretch>
            <a:fillRect/>
          </a:stretch>
        </p:blipFill>
        <p:spPr>
          <a:xfrm>
            <a:off x="396411" y="1895557"/>
            <a:ext cx="3324811" cy="3941600"/>
          </a:xfrm>
          <a:prstGeom prst="rect">
            <a:avLst/>
          </a:prstGeom>
        </p:spPr>
      </p:pic>
    </p:spTree>
    <p:extLst>
      <p:ext uri="{BB962C8B-B14F-4D97-AF65-F5344CB8AC3E}">
        <p14:creationId xmlns:p14="http://schemas.microsoft.com/office/powerpoint/2010/main" val="101620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7AEC-2161-4E26-9A3A-7AD9DB1CBD27}"/>
              </a:ext>
            </a:extLst>
          </p:cNvPr>
          <p:cNvSpPr>
            <a:spLocks noGrp="1"/>
          </p:cNvSpPr>
          <p:nvPr>
            <p:ph type="title"/>
          </p:nvPr>
        </p:nvSpPr>
        <p:spPr/>
        <p:txBody>
          <a:bodyPr/>
          <a:lstStyle/>
          <a:p>
            <a:r>
              <a:rPr lang="ca-ES" dirty="0"/>
              <a:t>Arbre de jugades</a:t>
            </a:r>
          </a:p>
        </p:txBody>
      </p:sp>
      <p:graphicFrame>
        <p:nvGraphicFramePr>
          <p:cNvPr id="4" name="Content Placeholder 3">
            <a:extLst>
              <a:ext uri="{FF2B5EF4-FFF2-40B4-BE49-F238E27FC236}">
                <a16:creationId xmlns:a16="http://schemas.microsoft.com/office/drawing/2014/main" id="{33D48FB7-BC59-4BB1-9EF7-9BBA010FBFBC}"/>
              </a:ext>
            </a:extLst>
          </p:cNvPr>
          <p:cNvGraphicFramePr>
            <a:graphicFrameLocks noGrp="1"/>
          </p:cNvGraphicFramePr>
          <p:nvPr>
            <p:ph idx="1"/>
            <p:extLst>
              <p:ext uri="{D42A27DB-BD31-4B8C-83A1-F6EECF244321}">
                <p14:modId xmlns:p14="http://schemas.microsoft.com/office/powerpoint/2010/main" val="3825476348"/>
              </p:ext>
            </p:extLst>
          </p:nvPr>
        </p:nvGraphicFramePr>
        <p:xfrm>
          <a:off x="983310" y="178586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6B909B2-21C2-4B9F-A5B3-51684177F8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293301"/>
            <a:ext cx="3336472" cy="3336472"/>
          </a:xfrm>
          <a:prstGeom prst="rect">
            <a:avLst/>
          </a:prstGeom>
        </p:spPr>
      </p:pic>
      <p:graphicFrame>
        <p:nvGraphicFramePr>
          <p:cNvPr id="5" name="Table 4">
            <a:extLst>
              <a:ext uri="{FF2B5EF4-FFF2-40B4-BE49-F238E27FC236}">
                <a16:creationId xmlns:a16="http://schemas.microsoft.com/office/drawing/2014/main" id="{E8E78D69-1433-4712-B383-A21AA0769944}"/>
              </a:ext>
            </a:extLst>
          </p:cNvPr>
          <p:cNvGraphicFramePr>
            <a:graphicFrameLocks noGrp="1"/>
          </p:cNvGraphicFramePr>
          <p:nvPr>
            <p:extLst>
              <p:ext uri="{D42A27DB-BD31-4B8C-83A1-F6EECF244321}">
                <p14:modId xmlns:p14="http://schemas.microsoft.com/office/powerpoint/2010/main" val="2259668430"/>
              </p:ext>
            </p:extLst>
          </p:nvPr>
        </p:nvGraphicFramePr>
        <p:xfrm>
          <a:off x="838200" y="5629773"/>
          <a:ext cx="3337200" cy="370840"/>
        </p:xfrm>
        <a:graphic>
          <a:graphicData uri="http://schemas.openxmlformats.org/drawingml/2006/table">
            <a:tbl>
              <a:tblPr firstRow="1" bandRow="1">
                <a:tableStyleId>{2D5ABB26-0587-4C30-8999-92F81FD0307C}</a:tableStyleId>
              </a:tblPr>
              <a:tblGrid>
                <a:gridCol w="417150">
                  <a:extLst>
                    <a:ext uri="{9D8B030D-6E8A-4147-A177-3AD203B41FA5}">
                      <a16:colId xmlns:a16="http://schemas.microsoft.com/office/drawing/2014/main" val="3502808582"/>
                    </a:ext>
                  </a:extLst>
                </a:gridCol>
                <a:gridCol w="417150">
                  <a:extLst>
                    <a:ext uri="{9D8B030D-6E8A-4147-A177-3AD203B41FA5}">
                      <a16:colId xmlns:a16="http://schemas.microsoft.com/office/drawing/2014/main" val="1163790983"/>
                    </a:ext>
                  </a:extLst>
                </a:gridCol>
                <a:gridCol w="417150">
                  <a:extLst>
                    <a:ext uri="{9D8B030D-6E8A-4147-A177-3AD203B41FA5}">
                      <a16:colId xmlns:a16="http://schemas.microsoft.com/office/drawing/2014/main" val="3193195127"/>
                    </a:ext>
                  </a:extLst>
                </a:gridCol>
                <a:gridCol w="417150">
                  <a:extLst>
                    <a:ext uri="{9D8B030D-6E8A-4147-A177-3AD203B41FA5}">
                      <a16:colId xmlns:a16="http://schemas.microsoft.com/office/drawing/2014/main" val="3013024398"/>
                    </a:ext>
                  </a:extLst>
                </a:gridCol>
                <a:gridCol w="417150">
                  <a:extLst>
                    <a:ext uri="{9D8B030D-6E8A-4147-A177-3AD203B41FA5}">
                      <a16:colId xmlns:a16="http://schemas.microsoft.com/office/drawing/2014/main" val="832471381"/>
                    </a:ext>
                  </a:extLst>
                </a:gridCol>
                <a:gridCol w="417150">
                  <a:extLst>
                    <a:ext uri="{9D8B030D-6E8A-4147-A177-3AD203B41FA5}">
                      <a16:colId xmlns:a16="http://schemas.microsoft.com/office/drawing/2014/main" val="2899529139"/>
                    </a:ext>
                  </a:extLst>
                </a:gridCol>
                <a:gridCol w="417150">
                  <a:extLst>
                    <a:ext uri="{9D8B030D-6E8A-4147-A177-3AD203B41FA5}">
                      <a16:colId xmlns:a16="http://schemas.microsoft.com/office/drawing/2014/main" val="1941050269"/>
                    </a:ext>
                  </a:extLst>
                </a:gridCol>
                <a:gridCol w="417150">
                  <a:extLst>
                    <a:ext uri="{9D8B030D-6E8A-4147-A177-3AD203B41FA5}">
                      <a16:colId xmlns:a16="http://schemas.microsoft.com/office/drawing/2014/main" val="3395188811"/>
                    </a:ext>
                  </a:extLst>
                </a:gridCol>
              </a:tblGrid>
              <a:tr h="370840">
                <a:tc>
                  <a:txBody>
                    <a:bodyPr/>
                    <a:lstStyle/>
                    <a:p>
                      <a:pPr algn="ctr"/>
                      <a:r>
                        <a:rPr lang="ca-ES"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a-ES"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a-ES"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a-ES" dirty="0"/>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a-ES" dirty="0"/>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a-ES"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a-ES" dirty="0"/>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a-ES"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48311"/>
                  </a:ext>
                </a:extLst>
              </a:tr>
            </a:tbl>
          </a:graphicData>
        </a:graphic>
      </p:graphicFrame>
      <p:graphicFrame>
        <p:nvGraphicFramePr>
          <p:cNvPr id="7" name="Table 6">
            <a:extLst>
              <a:ext uri="{FF2B5EF4-FFF2-40B4-BE49-F238E27FC236}">
                <a16:creationId xmlns:a16="http://schemas.microsoft.com/office/drawing/2014/main" id="{094C8DFA-F15E-459E-A1DA-62736DE6325A}"/>
              </a:ext>
            </a:extLst>
          </p:cNvPr>
          <p:cNvGraphicFramePr>
            <a:graphicFrameLocks noGrp="1"/>
          </p:cNvGraphicFramePr>
          <p:nvPr>
            <p:extLst>
              <p:ext uri="{D42A27DB-BD31-4B8C-83A1-F6EECF244321}">
                <p14:modId xmlns:p14="http://schemas.microsoft.com/office/powerpoint/2010/main" val="2021199945"/>
              </p:ext>
            </p:extLst>
          </p:nvPr>
        </p:nvGraphicFramePr>
        <p:xfrm>
          <a:off x="4174672" y="2292937"/>
          <a:ext cx="370800" cy="3337200"/>
        </p:xfrm>
        <a:graphic>
          <a:graphicData uri="http://schemas.openxmlformats.org/drawingml/2006/table">
            <a:tbl>
              <a:tblPr firstRow="1" bandRow="1">
                <a:tableStyleId>{2D5ABB26-0587-4C30-8999-92F81FD0307C}</a:tableStyleId>
              </a:tblPr>
              <a:tblGrid>
                <a:gridCol w="370800">
                  <a:extLst>
                    <a:ext uri="{9D8B030D-6E8A-4147-A177-3AD203B41FA5}">
                      <a16:colId xmlns:a16="http://schemas.microsoft.com/office/drawing/2014/main" val="4169798793"/>
                    </a:ext>
                  </a:extLst>
                </a:gridCol>
              </a:tblGrid>
              <a:tr h="417150">
                <a:tc>
                  <a:txBody>
                    <a:bodyPr/>
                    <a:lstStyle/>
                    <a:p>
                      <a:pPr algn="ctr"/>
                      <a:r>
                        <a:rPr lang="ca-ES"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889693"/>
                  </a:ext>
                </a:extLst>
              </a:tr>
              <a:tr h="417150">
                <a:tc>
                  <a:txBody>
                    <a:bodyPr/>
                    <a:lstStyle/>
                    <a:p>
                      <a:pPr algn="ctr"/>
                      <a:r>
                        <a:rPr lang="ca-ES"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919705"/>
                  </a:ext>
                </a:extLst>
              </a:tr>
              <a:tr h="417150">
                <a:tc>
                  <a:txBody>
                    <a:bodyPr/>
                    <a:lstStyle/>
                    <a:p>
                      <a:pPr algn="ctr"/>
                      <a:r>
                        <a:rPr lang="ca-ES"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588635"/>
                  </a:ext>
                </a:extLst>
              </a:tr>
              <a:tr h="417150">
                <a:tc>
                  <a:txBody>
                    <a:bodyPr/>
                    <a:lstStyle/>
                    <a:p>
                      <a:pPr algn="ctr"/>
                      <a:r>
                        <a:rPr lang="ca-E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157893"/>
                  </a:ext>
                </a:extLst>
              </a:tr>
              <a:tr h="417150">
                <a:tc>
                  <a:txBody>
                    <a:bodyPr/>
                    <a:lstStyle/>
                    <a:p>
                      <a:pPr algn="ctr"/>
                      <a:r>
                        <a:rPr lang="ca-E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819162"/>
                  </a:ext>
                </a:extLst>
              </a:tr>
              <a:tr h="417150">
                <a:tc>
                  <a:txBody>
                    <a:bodyPr/>
                    <a:lstStyle/>
                    <a:p>
                      <a:pPr algn="ctr"/>
                      <a:r>
                        <a:rPr lang="ca-E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8389632"/>
                  </a:ext>
                </a:extLst>
              </a:tr>
              <a:tr h="417150">
                <a:tc>
                  <a:txBody>
                    <a:bodyPr/>
                    <a:lstStyle/>
                    <a:p>
                      <a:pPr algn="ctr"/>
                      <a:r>
                        <a:rPr lang="ca-E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588565"/>
                  </a:ext>
                </a:extLst>
              </a:tr>
              <a:tr h="417150">
                <a:tc>
                  <a:txBody>
                    <a:bodyPr/>
                    <a:lstStyle/>
                    <a:p>
                      <a:pPr algn="ctr"/>
                      <a:r>
                        <a:rPr lang="ca-E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1715539"/>
                  </a:ext>
                </a:extLst>
              </a:tr>
            </a:tbl>
          </a:graphicData>
        </a:graphic>
      </p:graphicFrame>
      <p:graphicFrame>
        <p:nvGraphicFramePr>
          <p:cNvPr id="8" name="Table 7">
            <a:extLst>
              <a:ext uri="{FF2B5EF4-FFF2-40B4-BE49-F238E27FC236}">
                <a16:creationId xmlns:a16="http://schemas.microsoft.com/office/drawing/2014/main" id="{D966B903-0AE7-4FD4-847A-7F23890313A8}"/>
              </a:ext>
            </a:extLst>
          </p:cNvPr>
          <p:cNvGraphicFramePr>
            <a:graphicFrameLocks noGrp="1"/>
          </p:cNvGraphicFramePr>
          <p:nvPr>
            <p:extLst>
              <p:ext uri="{D42A27DB-BD31-4B8C-83A1-F6EECF244321}">
                <p14:modId xmlns:p14="http://schemas.microsoft.com/office/powerpoint/2010/main" val="3584767502"/>
              </p:ext>
            </p:extLst>
          </p:nvPr>
        </p:nvGraphicFramePr>
        <p:xfrm>
          <a:off x="8016600" y="2850615"/>
          <a:ext cx="3337200" cy="2865120"/>
        </p:xfrm>
        <a:graphic>
          <a:graphicData uri="http://schemas.openxmlformats.org/drawingml/2006/table">
            <a:tbl>
              <a:tblPr firstRow="1" bandRow="1">
                <a:tableStyleId>{073A0DAA-6AF3-43AB-8588-CEC1D06C72B9}</a:tableStyleId>
              </a:tblPr>
              <a:tblGrid>
                <a:gridCol w="1668600">
                  <a:extLst>
                    <a:ext uri="{9D8B030D-6E8A-4147-A177-3AD203B41FA5}">
                      <a16:colId xmlns:a16="http://schemas.microsoft.com/office/drawing/2014/main" val="333700684"/>
                    </a:ext>
                  </a:extLst>
                </a:gridCol>
                <a:gridCol w="1668600">
                  <a:extLst>
                    <a:ext uri="{9D8B030D-6E8A-4147-A177-3AD203B41FA5}">
                      <a16:colId xmlns:a16="http://schemas.microsoft.com/office/drawing/2014/main" val="264280468"/>
                    </a:ext>
                  </a:extLst>
                </a:gridCol>
              </a:tblGrid>
              <a:tr h="370840">
                <a:tc>
                  <a:txBody>
                    <a:bodyPr/>
                    <a:lstStyle/>
                    <a:p>
                      <a:r>
                        <a:rPr lang="ca-ES" dirty="0"/>
                        <a:t>Profunditat</a:t>
                      </a:r>
                    </a:p>
                  </a:txBody>
                  <a:tcPr/>
                </a:tc>
                <a:tc>
                  <a:txBody>
                    <a:bodyPr/>
                    <a:lstStyle/>
                    <a:p>
                      <a:r>
                        <a:rPr lang="ca-ES" dirty="0"/>
                        <a:t>Nombre de possibilitats</a:t>
                      </a:r>
                    </a:p>
                  </a:txBody>
                  <a:tcPr/>
                </a:tc>
                <a:extLst>
                  <a:ext uri="{0D108BD9-81ED-4DB2-BD59-A6C34878D82A}">
                    <a16:rowId xmlns:a16="http://schemas.microsoft.com/office/drawing/2014/main" val="316224390"/>
                  </a:ext>
                </a:extLst>
              </a:tr>
              <a:tr h="370840">
                <a:tc>
                  <a:txBody>
                    <a:bodyPr/>
                    <a:lstStyle/>
                    <a:p>
                      <a:r>
                        <a:rPr lang="ca-ES" dirty="0"/>
                        <a:t>1</a:t>
                      </a:r>
                    </a:p>
                  </a:txBody>
                  <a:tcPr/>
                </a:tc>
                <a:tc>
                  <a:txBody>
                    <a:bodyPr/>
                    <a:lstStyle/>
                    <a:p>
                      <a:r>
                        <a:rPr lang="ca-ES" dirty="0"/>
                        <a:t>20</a:t>
                      </a:r>
                    </a:p>
                  </a:txBody>
                  <a:tcPr/>
                </a:tc>
                <a:extLst>
                  <a:ext uri="{0D108BD9-81ED-4DB2-BD59-A6C34878D82A}">
                    <a16:rowId xmlns:a16="http://schemas.microsoft.com/office/drawing/2014/main" val="1648740151"/>
                  </a:ext>
                </a:extLst>
              </a:tr>
              <a:tr h="370840">
                <a:tc>
                  <a:txBody>
                    <a:bodyPr/>
                    <a:lstStyle/>
                    <a:p>
                      <a:r>
                        <a:rPr lang="ca-ES" dirty="0"/>
                        <a:t>2</a:t>
                      </a:r>
                    </a:p>
                  </a:txBody>
                  <a:tcPr/>
                </a:tc>
                <a:tc>
                  <a:txBody>
                    <a:bodyPr/>
                    <a:lstStyle/>
                    <a:p>
                      <a:r>
                        <a:rPr lang="ca-ES" dirty="0"/>
                        <a:t>400</a:t>
                      </a:r>
                    </a:p>
                  </a:txBody>
                  <a:tcPr/>
                </a:tc>
                <a:extLst>
                  <a:ext uri="{0D108BD9-81ED-4DB2-BD59-A6C34878D82A}">
                    <a16:rowId xmlns:a16="http://schemas.microsoft.com/office/drawing/2014/main" val="2539513822"/>
                  </a:ext>
                </a:extLst>
              </a:tr>
              <a:tr h="370840">
                <a:tc>
                  <a:txBody>
                    <a:bodyPr/>
                    <a:lstStyle/>
                    <a:p>
                      <a:r>
                        <a:rPr lang="ca-ES" dirty="0"/>
                        <a:t>3</a:t>
                      </a:r>
                    </a:p>
                  </a:txBody>
                  <a:tcPr/>
                </a:tc>
                <a:tc>
                  <a:txBody>
                    <a:bodyPr/>
                    <a:lstStyle/>
                    <a:p>
                      <a:r>
                        <a:rPr lang="ca-ES" dirty="0"/>
                        <a:t>8902</a:t>
                      </a:r>
                    </a:p>
                  </a:txBody>
                  <a:tcPr/>
                </a:tc>
                <a:extLst>
                  <a:ext uri="{0D108BD9-81ED-4DB2-BD59-A6C34878D82A}">
                    <a16:rowId xmlns:a16="http://schemas.microsoft.com/office/drawing/2014/main" val="860188723"/>
                  </a:ext>
                </a:extLst>
              </a:tr>
              <a:tr h="370840">
                <a:tc>
                  <a:txBody>
                    <a:bodyPr/>
                    <a:lstStyle/>
                    <a:p>
                      <a:r>
                        <a:rPr lang="ca-ES" dirty="0"/>
                        <a:t>4</a:t>
                      </a:r>
                    </a:p>
                  </a:txBody>
                  <a:tcPr/>
                </a:tc>
                <a:tc>
                  <a:txBody>
                    <a:bodyPr/>
                    <a:lstStyle/>
                    <a:p>
                      <a:r>
                        <a:rPr lang="ca-ES" dirty="0"/>
                        <a:t>197281</a:t>
                      </a:r>
                    </a:p>
                  </a:txBody>
                  <a:tcPr/>
                </a:tc>
                <a:extLst>
                  <a:ext uri="{0D108BD9-81ED-4DB2-BD59-A6C34878D82A}">
                    <a16:rowId xmlns:a16="http://schemas.microsoft.com/office/drawing/2014/main" val="136214767"/>
                  </a:ext>
                </a:extLst>
              </a:tr>
              <a:tr h="370840">
                <a:tc>
                  <a:txBody>
                    <a:bodyPr/>
                    <a:lstStyle/>
                    <a:p>
                      <a:r>
                        <a:rPr lang="ca-ES" dirty="0"/>
                        <a:t>5</a:t>
                      </a:r>
                    </a:p>
                  </a:txBody>
                  <a:tcPr/>
                </a:tc>
                <a:tc>
                  <a:txBody>
                    <a:bodyPr/>
                    <a:lstStyle/>
                    <a:p>
                      <a:r>
                        <a:rPr lang="ca-ES" dirty="0"/>
                        <a:t>4865609</a:t>
                      </a:r>
                    </a:p>
                  </a:txBody>
                  <a:tcPr/>
                </a:tc>
                <a:extLst>
                  <a:ext uri="{0D108BD9-81ED-4DB2-BD59-A6C34878D82A}">
                    <a16:rowId xmlns:a16="http://schemas.microsoft.com/office/drawing/2014/main" val="3798107330"/>
                  </a:ext>
                </a:extLst>
              </a:tr>
              <a:tr h="370840">
                <a:tc>
                  <a:txBody>
                    <a:bodyPr/>
                    <a:lstStyle/>
                    <a:p>
                      <a:r>
                        <a:rPr lang="ca-ES" dirty="0"/>
                        <a:t>6</a:t>
                      </a:r>
                    </a:p>
                  </a:txBody>
                  <a:tcPr/>
                </a:tc>
                <a:tc>
                  <a:txBody>
                    <a:bodyPr/>
                    <a:lstStyle/>
                    <a:p>
                      <a:r>
                        <a:rPr lang="ca-ES" dirty="0"/>
                        <a:t>119060324</a:t>
                      </a:r>
                    </a:p>
                  </a:txBody>
                  <a:tcPr/>
                </a:tc>
                <a:extLst>
                  <a:ext uri="{0D108BD9-81ED-4DB2-BD59-A6C34878D82A}">
                    <a16:rowId xmlns:a16="http://schemas.microsoft.com/office/drawing/2014/main" val="2355209470"/>
                  </a:ext>
                </a:extLst>
              </a:tr>
            </a:tbl>
          </a:graphicData>
        </a:graphic>
      </p:graphicFrame>
      <p:sp>
        <p:nvSpPr>
          <p:cNvPr id="9" name="TextBox 8">
            <a:extLst>
              <a:ext uri="{FF2B5EF4-FFF2-40B4-BE49-F238E27FC236}">
                <a16:creationId xmlns:a16="http://schemas.microsoft.com/office/drawing/2014/main" id="{F260E56A-0BC0-46F2-A2B9-F8EE5E5EA157}"/>
              </a:ext>
            </a:extLst>
          </p:cNvPr>
          <p:cNvSpPr txBox="1"/>
          <p:nvPr/>
        </p:nvSpPr>
        <p:spPr>
          <a:xfrm>
            <a:off x="8016600" y="2170660"/>
            <a:ext cx="3337200" cy="584775"/>
          </a:xfrm>
          <a:prstGeom prst="rect">
            <a:avLst/>
          </a:prstGeom>
          <a:noFill/>
        </p:spPr>
        <p:txBody>
          <a:bodyPr wrap="square" rtlCol="0">
            <a:spAutoFit/>
          </a:bodyPr>
          <a:lstStyle/>
          <a:p>
            <a:r>
              <a:rPr lang="ca-ES" sz="1600" dirty="0"/>
              <a:t>Possibilitats en funció de la profunditat des de la posició inicial</a:t>
            </a:r>
          </a:p>
        </p:txBody>
      </p:sp>
    </p:spTree>
    <p:extLst>
      <p:ext uri="{BB962C8B-B14F-4D97-AF65-F5344CB8AC3E}">
        <p14:creationId xmlns:p14="http://schemas.microsoft.com/office/powerpoint/2010/main" val="56564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086B-E8F7-4ED0-AAC8-A19901569977}"/>
              </a:ext>
            </a:extLst>
          </p:cNvPr>
          <p:cNvSpPr>
            <a:spLocks noGrp="1"/>
          </p:cNvSpPr>
          <p:nvPr>
            <p:ph type="title"/>
          </p:nvPr>
        </p:nvSpPr>
        <p:spPr/>
        <p:txBody>
          <a:bodyPr/>
          <a:lstStyle/>
          <a:p>
            <a:r>
              <a:rPr lang="ca-ES" dirty="0"/>
              <a:t>Cerca de jugades: MiniMax</a:t>
            </a:r>
          </a:p>
        </p:txBody>
      </p:sp>
      <p:grpSp>
        <p:nvGrpSpPr>
          <p:cNvPr id="4" name="Group 3">
            <a:extLst>
              <a:ext uri="{FF2B5EF4-FFF2-40B4-BE49-F238E27FC236}">
                <a16:creationId xmlns:a16="http://schemas.microsoft.com/office/drawing/2014/main" id="{925C2A4B-1656-4FC8-B3B5-F08829669691}"/>
              </a:ext>
            </a:extLst>
          </p:cNvPr>
          <p:cNvGrpSpPr/>
          <p:nvPr/>
        </p:nvGrpSpPr>
        <p:grpSpPr>
          <a:xfrm>
            <a:off x="579634" y="2232017"/>
            <a:ext cx="11032732" cy="3348125"/>
            <a:chOff x="457200" y="622085"/>
            <a:chExt cx="11032732" cy="3348125"/>
          </a:xfrm>
        </p:grpSpPr>
        <p:sp>
          <p:nvSpPr>
            <p:cNvPr id="5" name="Rectangle 4">
              <a:extLst>
                <a:ext uri="{FF2B5EF4-FFF2-40B4-BE49-F238E27FC236}">
                  <a16:creationId xmlns:a16="http://schemas.microsoft.com/office/drawing/2014/main" id="{677C192D-674C-4233-AEE1-0843B49029C7}"/>
                </a:ext>
              </a:extLst>
            </p:cNvPr>
            <p:cNvSpPr/>
            <p:nvPr/>
          </p:nvSpPr>
          <p:spPr>
            <a:xfrm>
              <a:off x="5916000" y="626532"/>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B050"/>
                  </a:solidFill>
                </a:rPr>
                <a:t>6</a:t>
              </a:r>
            </a:p>
          </p:txBody>
        </p:sp>
        <p:sp>
          <p:nvSpPr>
            <p:cNvPr id="6" name="Oval 5">
              <a:extLst>
                <a:ext uri="{FF2B5EF4-FFF2-40B4-BE49-F238E27FC236}">
                  <a16:creationId xmlns:a16="http://schemas.microsoft.com/office/drawing/2014/main" id="{0AEF1110-D58B-4AD7-B5B6-71A636E4A17B}"/>
                </a:ext>
              </a:extLst>
            </p:cNvPr>
            <p:cNvSpPr/>
            <p:nvPr/>
          </p:nvSpPr>
          <p:spPr>
            <a:xfrm>
              <a:off x="4125695" y="162109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B050"/>
                  </a:solidFill>
                </a:rPr>
                <a:t>6</a:t>
              </a:r>
            </a:p>
          </p:txBody>
        </p:sp>
        <p:sp>
          <p:nvSpPr>
            <p:cNvPr id="7" name="Oval 6">
              <a:extLst>
                <a:ext uri="{FF2B5EF4-FFF2-40B4-BE49-F238E27FC236}">
                  <a16:creationId xmlns:a16="http://schemas.microsoft.com/office/drawing/2014/main" id="{499FBDF8-5DAC-42A0-8EB7-A21571C35B5D}"/>
                </a:ext>
              </a:extLst>
            </p:cNvPr>
            <p:cNvSpPr/>
            <p:nvPr/>
          </p:nvSpPr>
          <p:spPr>
            <a:xfrm>
              <a:off x="7706307" y="162109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1</a:t>
              </a:r>
            </a:p>
          </p:txBody>
        </p:sp>
        <p:sp>
          <p:nvSpPr>
            <p:cNvPr id="8" name="Rectangle 7">
              <a:extLst>
                <a:ext uri="{FF2B5EF4-FFF2-40B4-BE49-F238E27FC236}">
                  <a16:creationId xmlns:a16="http://schemas.microsoft.com/office/drawing/2014/main" id="{6EE58DAF-81FE-4B0D-B2A1-ED1ADFBBAC68}"/>
                </a:ext>
              </a:extLst>
            </p:cNvPr>
            <p:cNvSpPr/>
            <p:nvPr/>
          </p:nvSpPr>
          <p:spPr>
            <a:xfrm>
              <a:off x="6812935" y="2588708"/>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2</a:t>
              </a:r>
            </a:p>
          </p:txBody>
        </p:sp>
        <p:sp>
          <p:nvSpPr>
            <p:cNvPr id="9" name="Rectangle 8">
              <a:extLst>
                <a:ext uri="{FF2B5EF4-FFF2-40B4-BE49-F238E27FC236}">
                  <a16:creationId xmlns:a16="http://schemas.microsoft.com/office/drawing/2014/main" id="{0B4CD425-CF4E-46B3-B1EF-76B61F3EF9CA}"/>
                </a:ext>
              </a:extLst>
            </p:cNvPr>
            <p:cNvSpPr/>
            <p:nvPr/>
          </p:nvSpPr>
          <p:spPr>
            <a:xfrm>
              <a:off x="5020848" y="2588708"/>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9</a:t>
              </a:r>
            </a:p>
          </p:txBody>
        </p:sp>
        <p:sp>
          <p:nvSpPr>
            <p:cNvPr id="10" name="Rectangle 9">
              <a:extLst>
                <a:ext uri="{FF2B5EF4-FFF2-40B4-BE49-F238E27FC236}">
                  <a16:creationId xmlns:a16="http://schemas.microsoft.com/office/drawing/2014/main" id="{E8FFD08D-206C-4B1B-B038-861506ED8327}"/>
                </a:ext>
              </a:extLst>
            </p:cNvPr>
            <p:cNvSpPr/>
            <p:nvPr/>
          </p:nvSpPr>
          <p:spPr>
            <a:xfrm>
              <a:off x="3230542" y="261565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B050"/>
                  </a:solidFill>
                </a:rPr>
                <a:t>6</a:t>
              </a:r>
            </a:p>
          </p:txBody>
        </p:sp>
        <p:sp>
          <p:nvSpPr>
            <p:cNvPr id="11" name="Rectangle 10">
              <a:extLst>
                <a:ext uri="{FF2B5EF4-FFF2-40B4-BE49-F238E27FC236}">
                  <a16:creationId xmlns:a16="http://schemas.microsoft.com/office/drawing/2014/main" id="{5D67D0C2-79C9-48A9-8456-F10B7ADD2FD2}"/>
                </a:ext>
              </a:extLst>
            </p:cNvPr>
            <p:cNvSpPr/>
            <p:nvPr/>
          </p:nvSpPr>
          <p:spPr>
            <a:xfrm>
              <a:off x="8605022" y="2588708"/>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1</a:t>
              </a:r>
            </a:p>
          </p:txBody>
        </p:sp>
        <p:sp>
          <p:nvSpPr>
            <p:cNvPr id="12" name="Oval 11">
              <a:extLst>
                <a:ext uri="{FF2B5EF4-FFF2-40B4-BE49-F238E27FC236}">
                  <a16:creationId xmlns:a16="http://schemas.microsoft.com/office/drawing/2014/main" id="{1DDD5C47-D48E-40AA-B789-577717990CD2}"/>
                </a:ext>
              </a:extLst>
            </p:cNvPr>
            <p:cNvSpPr/>
            <p:nvPr/>
          </p:nvSpPr>
          <p:spPr>
            <a:xfrm>
              <a:off x="2782763" y="3610210"/>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4</a:t>
              </a:r>
            </a:p>
          </p:txBody>
        </p:sp>
        <p:sp>
          <p:nvSpPr>
            <p:cNvPr id="13" name="Oval 12">
              <a:extLst>
                <a:ext uri="{FF2B5EF4-FFF2-40B4-BE49-F238E27FC236}">
                  <a16:creationId xmlns:a16="http://schemas.microsoft.com/office/drawing/2014/main" id="{0618DA72-5AAD-457D-A85F-5D3D8DFB29E3}"/>
                </a:ext>
              </a:extLst>
            </p:cNvPr>
            <p:cNvSpPr/>
            <p:nvPr/>
          </p:nvSpPr>
          <p:spPr>
            <a:xfrm>
              <a:off x="3678322" y="3610210"/>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B050"/>
                  </a:solidFill>
                </a:rPr>
                <a:t>6</a:t>
              </a:r>
            </a:p>
          </p:txBody>
        </p:sp>
        <p:sp>
          <p:nvSpPr>
            <p:cNvPr id="14" name="Oval 13">
              <a:extLst>
                <a:ext uri="{FF2B5EF4-FFF2-40B4-BE49-F238E27FC236}">
                  <a16:creationId xmlns:a16="http://schemas.microsoft.com/office/drawing/2014/main" id="{A7F217D7-8821-4892-ACD1-384DC77CAB02}"/>
                </a:ext>
              </a:extLst>
            </p:cNvPr>
            <p:cNvSpPr/>
            <p:nvPr/>
          </p:nvSpPr>
          <p:spPr>
            <a:xfrm>
              <a:off x="4573881" y="3610210"/>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7</a:t>
              </a:r>
            </a:p>
          </p:txBody>
        </p:sp>
        <p:sp>
          <p:nvSpPr>
            <p:cNvPr id="15" name="Oval 14">
              <a:extLst>
                <a:ext uri="{FF2B5EF4-FFF2-40B4-BE49-F238E27FC236}">
                  <a16:creationId xmlns:a16="http://schemas.microsoft.com/office/drawing/2014/main" id="{60EE1FC9-62C4-4B7E-A78F-2932D4600CFD}"/>
                </a:ext>
              </a:extLst>
            </p:cNvPr>
            <p:cNvSpPr/>
            <p:nvPr/>
          </p:nvSpPr>
          <p:spPr>
            <a:xfrm>
              <a:off x="5469440" y="3610210"/>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9</a:t>
              </a:r>
            </a:p>
          </p:txBody>
        </p:sp>
        <p:sp>
          <p:nvSpPr>
            <p:cNvPr id="16" name="Oval 15">
              <a:extLst>
                <a:ext uri="{FF2B5EF4-FFF2-40B4-BE49-F238E27FC236}">
                  <a16:creationId xmlns:a16="http://schemas.microsoft.com/office/drawing/2014/main" id="{9D08B0A3-B5AF-424C-9730-DA1B98C60C0E}"/>
                </a:ext>
              </a:extLst>
            </p:cNvPr>
            <p:cNvSpPr/>
            <p:nvPr/>
          </p:nvSpPr>
          <p:spPr>
            <a:xfrm>
              <a:off x="6364999" y="3610210"/>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1</a:t>
              </a:r>
            </a:p>
          </p:txBody>
        </p:sp>
        <p:sp>
          <p:nvSpPr>
            <p:cNvPr id="17" name="Oval 16">
              <a:extLst>
                <a:ext uri="{FF2B5EF4-FFF2-40B4-BE49-F238E27FC236}">
                  <a16:creationId xmlns:a16="http://schemas.microsoft.com/office/drawing/2014/main" id="{BA80930F-E4D6-4F18-B5BD-AA4CC6F607F2}"/>
                </a:ext>
              </a:extLst>
            </p:cNvPr>
            <p:cNvSpPr/>
            <p:nvPr/>
          </p:nvSpPr>
          <p:spPr>
            <a:xfrm>
              <a:off x="7260558" y="3610210"/>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2</a:t>
              </a:r>
            </a:p>
          </p:txBody>
        </p:sp>
        <p:sp>
          <p:nvSpPr>
            <p:cNvPr id="18" name="Oval 17">
              <a:extLst>
                <a:ext uri="{FF2B5EF4-FFF2-40B4-BE49-F238E27FC236}">
                  <a16:creationId xmlns:a16="http://schemas.microsoft.com/office/drawing/2014/main" id="{980E30E9-DB3A-4340-83AA-F88782B825CF}"/>
                </a:ext>
              </a:extLst>
            </p:cNvPr>
            <p:cNvSpPr/>
            <p:nvPr/>
          </p:nvSpPr>
          <p:spPr>
            <a:xfrm>
              <a:off x="8156117" y="3610210"/>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0</a:t>
              </a:r>
            </a:p>
          </p:txBody>
        </p:sp>
        <p:sp>
          <p:nvSpPr>
            <p:cNvPr id="19" name="Oval 18">
              <a:extLst>
                <a:ext uri="{FF2B5EF4-FFF2-40B4-BE49-F238E27FC236}">
                  <a16:creationId xmlns:a16="http://schemas.microsoft.com/office/drawing/2014/main" id="{588B435C-830D-4C34-91BA-5BFBB428ADB2}"/>
                </a:ext>
              </a:extLst>
            </p:cNvPr>
            <p:cNvSpPr/>
            <p:nvPr/>
          </p:nvSpPr>
          <p:spPr>
            <a:xfrm>
              <a:off x="9051678" y="3610210"/>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1</a:t>
              </a:r>
            </a:p>
          </p:txBody>
        </p:sp>
        <p:sp>
          <p:nvSpPr>
            <p:cNvPr id="20" name="Rectangle 19">
              <a:extLst>
                <a:ext uri="{FF2B5EF4-FFF2-40B4-BE49-F238E27FC236}">
                  <a16:creationId xmlns:a16="http://schemas.microsoft.com/office/drawing/2014/main" id="{181E258C-448C-4D57-884F-282C40FCF5DD}"/>
                </a:ext>
              </a:extLst>
            </p:cNvPr>
            <p:cNvSpPr/>
            <p:nvPr/>
          </p:nvSpPr>
          <p:spPr>
            <a:xfrm>
              <a:off x="9869932" y="622085"/>
              <a:ext cx="16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Profunditat 0</a:t>
              </a:r>
            </a:p>
          </p:txBody>
        </p:sp>
        <p:sp>
          <p:nvSpPr>
            <p:cNvPr id="21" name="Rectangle 20">
              <a:extLst>
                <a:ext uri="{FF2B5EF4-FFF2-40B4-BE49-F238E27FC236}">
                  <a16:creationId xmlns:a16="http://schemas.microsoft.com/office/drawing/2014/main" id="{E25A2FAE-2B24-4CF5-994C-4AA4DFB081A8}"/>
                </a:ext>
              </a:extLst>
            </p:cNvPr>
            <p:cNvSpPr/>
            <p:nvPr/>
          </p:nvSpPr>
          <p:spPr>
            <a:xfrm>
              <a:off x="9869932" y="2588708"/>
              <a:ext cx="16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Profunditat 2</a:t>
              </a:r>
            </a:p>
          </p:txBody>
        </p:sp>
        <p:sp>
          <p:nvSpPr>
            <p:cNvPr id="22" name="Rectangle 21">
              <a:extLst>
                <a:ext uri="{FF2B5EF4-FFF2-40B4-BE49-F238E27FC236}">
                  <a16:creationId xmlns:a16="http://schemas.microsoft.com/office/drawing/2014/main" id="{38C4BCAF-11B5-413C-B06B-356B1CEF4E4A}"/>
                </a:ext>
              </a:extLst>
            </p:cNvPr>
            <p:cNvSpPr/>
            <p:nvPr/>
          </p:nvSpPr>
          <p:spPr>
            <a:xfrm>
              <a:off x="9869932" y="1621091"/>
              <a:ext cx="16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Profunditat 1</a:t>
              </a:r>
            </a:p>
          </p:txBody>
        </p:sp>
        <p:sp>
          <p:nvSpPr>
            <p:cNvPr id="23" name="Rectangle 22">
              <a:extLst>
                <a:ext uri="{FF2B5EF4-FFF2-40B4-BE49-F238E27FC236}">
                  <a16:creationId xmlns:a16="http://schemas.microsoft.com/office/drawing/2014/main" id="{C812CFDF-02E8-4217-AD10-35255FA4EF24}"/>
                </a:ext>
              </a:extLst>
            </p:cNvPr>
            <p:cNvSpPr/>
            <p:nvPr/>
          </p:nvSpPr>
          <p:spPr>
            <a:xfrm>
              <a:off x="9869932" y="3609046"/>
              <a:ext cx="16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Profunditat 3</a:t>
              </a:r>
            </a:p>
          </p:txBody>
        </p:sp>
        <p:cxnSp>
          <p:nvCxnSpPr>
            <p:cNvPr id="24" name="Straight Arrow Connector 23">
              <a:extLst>
                <a:ext uri="{FF2B5EF4-FFF2-40B4-BE49-F238E27FC236}">
                  <a16:creationId xmlns:a16="http://schemas.microsoft.com/office/drawing/2014/main" id="{E3BB84CA-5C2C-47E0-B38C-7CC894B5E30F}"/>
                </a:ext>
              </a:extLst>
            </p:cNvPr>
            <p:cNvCxnSpPr>
              <a:cxnSpLocks/>
            </p:cNvCxnSpPr>
            <p:nvPr/>
          </p:nvCxnSpPr>
          <p:spPr>
            <a:xfrm flipV="1">
              <a:off x="10679932" y="982085"/>
              <a:ext cx="0" cy="63900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CA39DF4B-BA64-40DC-92CD-3D205A0CE42B}"/>
                </a:ext>
              </a:extLst>
            </p:cNvPr>
            <p:cNvCxnSpPr>
              <a:cxnSpLocks/>
            </p:cNvCxnSpPr>
            <p:nvPr/>
          </p:nvCxnSpPr>
          <p:spPr>
            <a:xfrm flipV="1">
              <a:off x="10679932" y="1981091"/>
              <a:ext cx="0" cy="607617"/>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95EAF05-CC31-48EC-8CC5-6B69717D1E89}"/>
                </a:ext>
              </a:extLst>
            </p:cNvPr>
            <p:cNvCxnSpPr>
              <a:cxnSpLocks/>
            </p:cNvCxnSpPr>
            <p:nvPr/>
          </p:nvCxnSpPr>
          <p:spPr>
            <a:xfrm flipV="1">
              <a:off x="10679932" y="2948708"/>
              <a:ext cx="0" cy="66033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C6443FCA-89CD-4436-9EB8-684C7BCD7EC6}"/>
                </a:ext>
              </a:extLst>
            </p:cNvPr>
            <p:cNvSpPr/>
            <p:nvPr/>
          </p:nvSpPr>
          <p:spPr>
            <a:xfrm>
              <a:off x="457200" y="2110201"/>
              <a:ext cx="1864868"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Jugada del negre</a:t>
              </a:r>
            </a:p>
          </p:txBody>
        </p:sp>
        <p:sp>
          <p:nvSpPr>
            <p:cNvPr id="28" name="Rectangle 27">
              <a:extLst>
                <a:ext uri="{FF2B5EF4-FFF2-40B4-BE49-F238E27FC236}">
                  <a16:creationId xmlns:a16="http://schemas.microsoft.com/office/drawing/2014/main" id="{F2BE245B-C0D4-4B64-97DD-35C164EC686E}"/>
                </a:ext>
              </a:extLst>
            </p:cNvPr>
            <p:cNvSpPr/>
            <p:nvPr/>
          </p:nvSpPr>
          <p:spPr>
            <a:xfrm>
              <a:off x="457200" y="3092687"/>
              <a:ext cx="1864868"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Jugada del blanc</a:t>
              </a:r>
            </a:p>
          </p:txBody>
        </p:sp>
        <p:sp>
          <p:nvSpPr>
            <p:cNvPr id="29" name="Rectangle 28">
              <a:extLst>
                <a:ext uri="{FF2B5EF4-FFF2-40B4-BE49-F238E27FC236}">
                  <a16:creationId xmlns:a16="http://schemas.microsoft.com/office/drawing/2014/main" id="{07042DA2-2854-4594-9958-43896CC1D570}"/>
                </a:ext>
              </a:extLst>
            </p:cNvPr>
            <p:cNvSpPr/>
            <p:nvPr/>
          </p:nvSpPr>
          <p:spPr>
            <a:xfrm>
              <a:off x="10319932" y="1112082"/>
              <a:ext cx="7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FF0000"/>
                  </a:solidFill>
                </a:rPr>
                <a:t>max</a:t>
              </a:r>
            </a:p>
          </p:txBody>
        </p:sp>
        <p:sp>
          <p:nvSpPr>
            <p:cNvPr id="30" name="Rectangle 29">
              <a:extLst>
                <a:ext uri="{FF2B5EF4-FFF2-40B4-BE49-F238E27FC236}">
                  <a16:creationId xmlns:a16="http://schemas.microsoft.com/office/drawing/2014/main" id="{2CF81545-1EDA-4A53-9EC8-0D72B3FE21C5}"/>
                </a:ext>
              </a:extLst>
            </p:cNvPr>
            <p:cNvSpPr/>
            <p:nvPr/>
          </p:nvSpPr>
          <p:spPr>
            <a:xfrm>
              <a:off x="10319932" y="3098877"/>
              <a:ext cx="7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FF0000"/>
                  </a:solidFill>
                </a:rPr>
                <a:t>max</a:t>
              </a:r>
            </a:p>
          </p:txBody>
        </p:sp>
        <p:sp>
          <p:nvSpPr>
            <p:cNvPr id="31" name="Rectangle 30">
              <a:extLst>
                <a:ext uri="{FF2B5EF4-FFF2-40B4-BE49-F238E27FC236}">
                  <a16:creationId xmlns:a16="http://schemas.microsoft.com/office/drawing/2014/main" id="{E86A322F-F057-4CD0-9346-EEB333A66331}"/>
                </a:ext>
              </a:extLst>
            </p:cNvPr>
            <p:cNvSpPr/>
            <p:nvPr/>
          </p:nvSpPr>
          <p:spPr>
            <a:xfrm>
              <a:off x="10319932" y="2104899"/>
              <a:ext cx="7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70C0"/>
                  </a:solidFill>
                </a:rPr>
                <a:t>min</a:t>
              </a:r>
            </a:p>
          </p:txBody>
        </p:sp>
        <p:sp>
          <p:nvSpPr>
            <p:cNvPr id="32" name="Rectangle 31">
              <a:extLst>
                <a:ext uri="{FF2B5EF4-FFF2-40B4-BE49-F238E27FC236}">
                  <a16:creationId xmlns:a16="http://schemas.microsoft.com/office/drawing/2014/main" id="{EA2F3718-2070-4953-B812-F13C1B0C0B40}"/>
                </a:ext>
              </a:extLst>
            </p:cNvPr>
            <p:cNvSpPr/>
            <p:nvPr/>
          </p:nvSpPr>
          <p:spPr>
            <a:xfrm>
              <a:off x="457200" y="1110922"/>
              <a:ext cx="1864868"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Jugada del blanc</a:t>
              </a:r>
            </a:p>
          </p:txBody>
        </p:sp>
        <p:cxnSp>
          <p:nvCxnSpPr>
            <p:cNvPr id="33" name="Straight Connector 32">
              <a:extLst>
                <a:ext uri="{FF2B5EF4-FFF2-40B4-BE49-F238E27FC236}">
                  <a16:creationId xmlns:a16="http://schemas.microsoft.com/office/drawing/2014/main" id="{CC5D46E6-BE7D-4880-89AF-DE6C678E5A15}"/>
                </a:ext>
              </a:extLst>
            </p:cNvPr>
            <p:cNvCxnSpPr>
              <a:stCxn id="32" idx="3"/>
              <a:endCxn id="29" idx="1"/>
            </p:cNvCxnSpPr>
            <p:nvPr/>
          </p:nvCxnSpPr>
          <p:spPr>
            <a:xfrm>
              <a:off x="2322068" y="1290922"/>
              <a:ext cx="7997864" cy="116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DD69FAB-469C-493B-B680-DBE04EFCE0F9}"/>
                </a:ext>
              </a:extLst>
            </p:cNvPr>
            <p:cNvCxnSpPr>
              <a:stCxn id="27" idx="3"/>
              <a:endCxn id="31" idx="1"/>
            </p:cNvCxnSpPr>
            <p:nvPr/>
          </p:nvCxnSpPr>
          <p:spPr>
            <a:xfrm flipV="1">
              <a:off x="2322068" y="2284899"/>
              <a:ext cx="7997864" cy="530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92E752-F4E4-456A-AA31-BFBCA6219CB6}"/>
                </a:ext>
              </a:extLst>
            </p:cNvPr>
            <p:cNvCxnSpPr>
              <a:stCxn id="28" idx="3"/>
              <a:endCxn id="30" idx="1"/>
            </p:cNvCxnSpPr>
            <p:nvPr/>
          </p:nvCxnSpPr>
          <p:spPr>
            <a:xfrm>
              <a:off x="2322068" y="3272687"/>
              <a:ext cx="7997864" cy="619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A8B1F2A-DC0A-4A0F-ADD0-BD1180B90EF6}"/>
                </a:ext>
              </a:extLst>
            </p:cNvPr>
            <p:cNvCxnSpPr>
              <a:stCxn id="32" idx="2"/>
              <a:endCxn id="27" idx="0"/>
            </p:cNvCxnSpPr>
            <p:nvPr/>
          </p:nvCxnSpPr>
          <p:spPr>
            <a:xfrm>
              <a:off x="1389634" y="1470922"/>
              <a:ext cx="0" cy="63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C84B3DA-FD4B-47A7-97FC-FC2B9B998C8C}"/>
                </a:ext>
              </a:extLst>
            </p:cNvPr>
            <p:cNvCxnSpPr>
              <a:stCxn id="27" idx="2"/>
              <a:endCxn id="28" idx="0"/>
            </p:cNvCxnSpPr>
            <p:nvPr/>
          </p:nvCxnSpPr>
          <p:spPr>
            <a:xfrm>
              <a:off x="1389634" y="2470201"/>
              <a:ext cx="0" cy="622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F779A46-8F44-447A-8175-2EB43AC31445}"/>
                </a:ext>
              </a:extLst>
            </p:cNvPr>
            <p:cNvCxnSpPr>
              <a:cxnSpLocks/>
              <a:stCxn id="13" idx="1"/>
              <a:endCxn id="10" idx="2"/>
            </p:cNvCxnSpPr>
            <p:nvPr/>
          </p:nvCxnSpPr>
          <p:spPr>
            <a:xfrm flipH="1" flipV="1">
              <a:off x="3410542" y="2975650"/>
              <a:ext cx="320501" cy="6872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DC726C4-D66C-4276-A56C-00B050443329}"/>
                </a:ext>
              </a:extLst>
            </p:cNvPr>
            <p:cNvCxnSpPr>
              <a:stCxn id="15" idx="1"/>
              <a:endCxn id="9" idx="2"/>
            </p:cNvCxnSpPr>
            <p:nvPr/>
          </p:nvCxnSpPr>
          <p:spPr>
            <a:xfrm flipH="1" flipV="1">
              <a:off x="5200848" y="2948708"/>
              <a:ext cx="321313" cy="7142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604C10F-9863-4DC7-9A4E-6D874DFE97F9}"/>
                </a:ext>
              </a:extLst>
            </p:cNvPr>
            <p:cNvCxnSpPr>
              <a:stCxn id="17" idx="1"/>
              <a:endCxn id="8" idx="2"/>
            </p:cNvCxnSpPr>
            <p:nvPr/>
          </p:nvCxnSpPr>
          <p:spPr>
            <a:xfrm flipH="1" flipV="1">
              <a:off x="6992935" y="2948708"/>
              <a:ext cx="320344" cy="7142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5C3815D-C2CF-4B8A-92F3-1E0A8C514F3A}"/>
                </a:ext>
              </a:extLst>
            </p:cNvPr>
            <p:cNvCxnSpPr>
              <a:stCxn id="19" idx="1"/>
              <a:endCxn id="11" idx="2"/>
            </p:cNvCxnSpPr>
            <p:nvPr/>
          </p:nvCxnSpPr>
          <p:spPr>
            <a:xfrm flipH="1" flipV="1">
              <a:off x="8785022" y="2948708"/>
              <a:ext cx="319377" cy="7142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791D40-8660-4C1A-90C9-A0C6B556B3DF}"/>
                </a:ext>
              </a:extLst>
            </p:cNvPr>
            <p:cNvCxnSpPr>
              <a:cxnSpLocks/>
              <a:stCxn id="12" idx="7"/>
              <a:endCxn id="10" idx="2"/>
            </p:cNvCxnSpPr>
            <p:nvPr/>
          </p:nvCxnSpPr>
          <p:spPr>
            <a:xfrm flipV="1">
              <a:off x="3090042" y="2975650"/>
              <a:ext cx="320500" cy="68728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04872D3-F421-4197-9119-B0FBE73666D1}"/>
                </a:ext>
              </a:extLst>
            </p:cNvPr>
            <p:cNvCxnSpPr>
              <a:stCxn id="10" idx="0"/>
              <a:endCxn id="6" idx="3"/>
            </p:cNvCxnSpPr>
            <p:nvPr/>
          </p:nvCxnSpPr>
          <p:spPr>
            <a:xfrm flipV="1">
              <a:off x="3410542" y="1928370"/>
              <a:ext cx="767874" cy="68728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88B839-6C8E-4A97-8EBE-8E9EE95A2834}"/>
                </a:ext>
              </a:extLst>
            </p:cNvPr>
            <p:cNvCxnSpPr>
              <a:stCxn id="11" idx="0"/>
              <a:endCxn id="7" idx="5"/>
            </p:cNvCxnSpPr>
            <p:nvPr/>
          </p:nvCxnSpPr>
          <p:spPr>
            <a:xfrm flipH="1" flipV="1">
              <a:off x="8013586" y="1928370"/>
              <a:ext cx="771436" cy="66033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9634DA5-FA34-4E9F-AAAA-88AE4B9DDEF7}"/>
                </a:ext>
              </a:extLst>
            </p:cNvPr>
            <p:cNvCxnSpPr>
              <a:stCxn id="6" idx="7"/>
              <a:endCxn id="5" idx="2"/>
            </p:cNvCxnSpPr>
            <p:nvPr/>
          </p:nvCxnSpPr>
          <p:spPr>
            <a:xfrm flipV="1">
              <a:off x="4432974" y="986532"/>
              <a:ext cx="1663026" cy="6872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9723CCC-1619-4824-B484-9B7637CF13AC}"/>
                </a:ext>
              </a:extLst>
            </p:cNvPr>
            <p:cNvCxnSpPr>
              <a:stCxn id="14" idx="7"/>
              <a:endCxn id="9" idx="2"/>
            </p:cNvCxnSpPr>
            <p:nvPr/>
          </p:nvCxnSpPr>
          <p:spPr>
            <a:xfrm flipV="1">
              <a:off x="4881160" y="2948708"/>
              <a:ext cx="319688" cy="714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09A7FA0-D4D6-4B3A-B3F1-53A61844E103}"/>
                </a:ext>
              </a:extLst>
            </p:cNvPr>
            <p:cNvCxnSpPr>
              <a:cxnSpLocks/>
              <a:stCxn id="16" idx="7"/>
              <a:endCxn id="8" idx="2"/>
            </p:cNvCxnSpPr>
            <p:nvPr/>
          </p:nvCxnSpPr>
          <p:spPr>
            <a:xfrm flipV="1">
              <a:off x="6672278" y="2948708"/>
              <a:ext cx="320657" cy="714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51D83E8-C872-4B54-B542-8C87E1B8CC4A}"/>
                </a:ext>
              </a:extLst>
            </p:cNvPr>
            <p:cNvCxnSpPr>
              <a:stCxn id="18" idx="7"/>
              <a:endCxn id="11" idx="2"/>
            </p:cNvCxnSpPr>
            <p:nvPr/>
          </p:nvCxnSpPr>
          <p:spPr>
            <a:xfrm flipV="1">
              <a:off x="8463396" y="2948708"/>
              <a:ext cx="321626" cy="714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9030DF-C6D9-4194-8A98-355C817FAB7C}"/>
                </a:ext>
              </a:extLst>
            </p:cNvPr>
            <p:cNvCxnSpPr>
              <a:stCxn id="9" idx="0"/>
              <a:endCxn id="6" idx="5"/>
            </p:cNvCxnSpPr>
            <p:nvPr/>
          </p:nvCxnSpPr>
          <p:spPr>
            <a:xfrm flipH="1" flipV="1">
              <a:off x="4432974" y="1928370"/>
              <a:ext cx="767874" cy="66033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28AD4EB9-E2B8-40BC-AC9A-37E8B70ADAE3}"/>
                </a:ext>
              </a:extLst>
            </p:cNvPr>
            <p:cNvCxnSpPr>
              <a:stCxn id="7" idx="1"/>
              <a:endCxn id="5" idx="2"/>
            </p:cNvCxnSpPr>
            <p:nvPr/>
          </p:nvCxnSpPr>
          <p:spPr>
            <a:xfrm flipH="1" flipV="1">
              <a:off x="6096000" y="986532"/>
              <a:ext cx="1663028" cy="6872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5FAA74B9-269B-4D75-A466-A1155EF34FBE}"/>
                </a:ext>
              </a:extLst>
            </p:cNvPr>
            <p:cNvCxnSpPr>
              <a:stCxn id="8" idx="0"/>
              <a:endCxn id="7" idx="3"/>
            </p:cNvCxnSpPr>
            <p:nvPr/>
          </p:nvCxnSpPr>
          <p:spPr>
            <a:xfrm flipV="1">
              <a:off x="6992935" y="1928370"/>
              <a:ext cx="766093" cy="660338"/>
            </a:xfrm>
            <a:prstGeom prst="line">
              <a:avLst/>
            </a:prstGeom>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352FFAD9-F5B4-4BEF-A3DD-E9A2224C6DCA}"/>
              </a:ext>
            </a:extLst>
          </p:cNvPr>
          <p:cNvGrpSpPr/>
          <p:nvPr/>
        </p:nvGrpSpPr>
        <p:grpSpPr>
          <a:xfrm>
            <a:off x="3442415" y="4247677"/>
            <a:ext cx="5545166" cy="266861"/>
            <a:chOff x="3442415" y="4247677"/>
            <a:chExt cx="5545166" cy="266861"/>
          </a:xfrm>
        </p:grpSpPr>
        <p:sp>
          <p:nvSpPr>
            <p:cNvPr id="3" name="Rectangle 2">
              <a:extLst>
                <a:ext uri="{FF2B5EF4-FFF2-40B4-BE49-F238E27FC236}">
                  <a16:creationId xmlns:a16="http://schemas.microsoft.com/office/drawing/2014/main" id="{A3C79C90-FAC6-4770-83BF-2C8B9FB63C6A}"/>
                </a:ext>
              </a:extLst>
            </p:cNvPr>
            <p:cNvSpPr/>
            <p:nvPr/>
          </p:nvSpPr>
          <p:spPr>
            <a:xfrm>
              <a:off x="3442415" y="4293575"/>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0" name="Rectangle 99">
              <a:extLst>
                <a:ext uri="{FF2B5EF4-FFF2-40B4-BE49-F238E27FC236}">
                  <a16:creationId xmlns:a16="http://schemas.microsoft.com/office/drawing/2014/main" id="{971C6ED1-1DED-40B7-B6FC-9C55BD7CA8A2}"/>
                </a:ext>
              </a:extLst>
            </p:cNvPr>
            <p:cNvSpPr/>
            <p:nvPr/>
          </p:nvSpPr>
          <p:spPr>
            <a:xfrm>
              <a:off x="5226671" y="4286169"/>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1" name="Rectangle 100">
              <a:extLst>
                <a:ext uri="{FF2B5EF4-FFF2-40B4-BE49-F238E27FC236}">
                  <a16:creationId xmlns:a16="http://schemas.microsoft.com/office/drawing/2014/main" id="{D7AA6DE6-9F5D-4FC2-A6BA-FF65C187A8FF}"/>
                </a:ext>
              </a:extLst>
            </p:cNvPr>
            <p:cNvSpPr/>
            <p:nvPr/>
          </p:nvSpPr>
          <p:spPr>
            <a:xfrm>
              <a:off x="7035244" y="4247677"/>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2" name="Rectangle 101">
              <a:extLst>
                <a:ext uri="{FF2B5EF4-FFF2-40B4-BE49-F238E27FC236}">
                  <a16:creationId xmlns:a16="http://schemas.microsoft.com/office/drawing/2014/main" id="{4FD8A18C-8831-473C-B0AD-8A45F0F62388}"/>
                </a:ext>
              </a:extLst>
            </p:cNvPr>
            <p:cNvSpPr/>
            <p:nvPr/>
          </p:nvSpPr>
          <p:spPr>
            <a:xfrm>
              <a:off x="8827331" y="4260413"/>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grpSp>
      <p:grpSp>
        <p:nvGrpSpPr>
          <p:cNvPr id="106" name="Group 105">
            <a:extLst>
              <a:ext uri="{FF2B5EF4-FFF2-40B4-BE49-F238E27FC236}">
                <a16:creationId xmlns:a16="http://schemas.microsoft.com/office/drawing/2014/main" id="{6B39A586-B830-4878-8098-51AF875E4F55}"/>
              </a:ext>
            </a:extLst>
          </p:cNvPr>
          <p:cNvGrpSpPr/>
          <p:nvPr/>
        </p:nvGrpSpPr>
        <p:grpSpPr>
          <a:xfrm>
            <a:off x="4375408" y="3276886"/>
            <a:ext cx="3713458" cy="261416"/>
            <a:chOff x="4375408" y="3276886"/>
            <a:chExt cx="3713458" cy="261416"/>
          </a:xfrm>
        </p:grpSpPr>
        <p:sp>
          <p:nvSpPr>
            <p:cNvPr id="104" name="Rectangle 103">
              <a:extLst>
                <a:ext uri="{FF2B5EF4-FFF2-40B4-BE49-F238E27FC236}">
                  <a16:creationId xmlns:a16="http://schemas.microsoft.com/office/drawing/2014/main" id="{6D40DD0F-9AA6-4DBE-8790-89F59FC2E149}"/>
                </a:ext>
              </a:extLst>
            </p:cNvPr>
            <p:cNvSpPr/>
            <p:nvPr/>
          </p:nvSpPr>
          <p:spPr>
            <a:xfrm>
              <a:off x="4375408" y="3317339"/>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5" name="Rectangle 104">
              <a:extLst>
                <a:ext uri="{FF2B5EF4-FFF2-40B4-BE49-F238E27FC236}">
                  <a16:creationId xmlns:a16="http://schemas.microsoft.com/office/drawing/2014/main" id="{BF8DC769-520B-4A47-AFE7-58A44D33ABAF}"/>
                </a:ext>
              </a:extLst>
            </p:cNvPr>
            <p:cNvSpPr/>
            <p:nvPr/>
          </p:nvSpPr>
          <p:spPr>
            <a:xfrm>
              <a:off x="7928616" y="3276886"/>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grpSp>
      <p:sp>
        <p:nvSpPr>
          <p:cNvPr id="107" name="Rectangle 106">
            <a:extLst>
              <a:ext uri="{FF2B5EF4-FFF2-40B4-BE49-F238E27FC236}">
                <a16:creationId xmlns:a16="http://schemas.microsoft.com/office/drawing/2014/main" id="{32C123F1-656E-462B-997A-F07355F97AE1}"/>
              </a:ext>
            </a:extLst>
          </p:cNvPr>
          <p:cNvSpPr/>
          <p:nvPr/>
        </p:nvSpPr>
        <p:spPr>
          <a:xfrm>
            <a:off x="6138309" y="2318104"/>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9" name="Circle: Hollow 108">
            <a:extLst>
              <a:ext uri="{FF2B5EF4-FFF2-40B4-BE49-F238E27FC236}">
                <a16:creationId xmlns:a16="http://schemas.microsoft.com/office/drawing/2014/main" id="{7376CE0B-F262-4C36-80BB-D53FDBFE5521}"/>
              </a:ext>
            </a:extLst>
          </p:cNvPr>
          <p:cNvSpPr/>
          <p:nvPr/>
        </p:nvSpPr>
        <p:spPr>
          <a:xfrm>
            <a:off x="4068129" y="3051023"/>
            <a:ext cx="720000" cy="720000"/>
          </a:xfrm>
          <a:prstGeom prst="donut">
            <a:avLst>
              <a:gd name="adj" fmla="val 1319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solidFill>
                <a:schemeClr val="tx1"/>
              </a:solidFill>
            </a:endParaRPr>
          </a:p>
        </p:txBody>
      </p:sp>
    </p:spTree>
    <p:extLst>
      <p:ext uri="{BB962C8B-B14F-4D97-AF65-F5344CB8AC3E}">
        <p14:creationId xmlns:p14="http://schemas.microsoft.com/office/powerpoint/2010/main" val="309551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086B-E8F7-4ED0-AAC8-A19901569977}"/>
              </a:ext>
            </a:extLst>
          </p:cNvPr>
          <p:cNvSpPr>
            <a:spLocks noGrp="1"/>
          </p:cNvSpPr>
          <p:nvPr>
            <p:ph type="title"/>
          </p:nvPr>
        </p:nvSpPr>
        <p:spPr/>
        <p:txBody>
          <a:bodyPr/>
          <a:lstStyle/>
          <a:p>
            <a:r>
              <a:rPr lang="ca-ES" dirty="0"/>
              <a:t>Cerca de jugades: AlphaBeta</a:t>
            </a:r>
          </a:p>
        </p:txBody>
      </p:sp>
      <p:sp>
        <p:nvSpPr>
          <p:cNvPr id="53" name="Rectangle 52">
            <a:extLst>
              <a:ext uri="{FF2B5EF4-FFF2-40B4-BE49-F238E27FC236}">
                <a16:creationId xmlns:a16="http://schemas.microsoft.com/office/drawing/2014/main" id="{C021DD1D-0B67-43AA-A237-26CC071CE4DB}"/>
              </a:ext>
            </a:extLst>
          </p:cNvPr>
          <p:cNvSpPr/>
          <p:nvPr/>
        </p:nvSpPr>
        <p:spPr>
          <a:xfrm>
            <a:off x="6038434" y="2300074"/>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B050"/>
                </a:solidFill>
              </a:rPr>
              <a:t>6</a:t>
            </a:r>
          </a:p>
        </p:txBody>
      </p:sp>
      <p:sp>
        <p:nvSpPr>
          <p:cNvPr id="54" name="Oval 53">
            <a:extLst>
              <a:ext uri="{FF2B5EF4-FFF2-40B4-BE49-F238E27FC236}">
                <a16:creationId xmlns:a16="http://schemas.microsoft.com/office/drawing/2014/main" id="{377AE642-83E6-4BC4-8854-FDD37C12D11E}"/>
              </a:ext>
            </a:extLst>
          </p:cNvPr>
          <p:cNvSpPr/>
          <p:nvPr/>
        </p:nvSpPr>
        <p:spPr>
          <a:xfrm>
            <a:off x="4248129" y="329463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B050"/>
                </a:solidFill>
              </a:rPr>
              <a:t>6</a:t>
            </a:r>
          </a:p>
        </p:txBody>
      </p:sp>
      <p:sp>
        <p:nvSpPr>
          <p:cNvPr id="55" name="Oval 54">
            <a:extLst>
              <a:ext uri="{FF2B5EF4-FFF2-40B4-BE49-F238E27FC236}">
                <a16:creationId xmlns:a16="http://schemas.microsoft.com/office/drawing/2014/main" id="{CABEC43D-A5CF-4267-901A-78F7231EB11A}"/>
              </a:ext>
            </a:extLst>
          </p:cNvPr>
          <p:cNvSpPr/>
          <p:nvPr/>
        </p:nvSpPr>
        <p:spPr>
          <a:xfrm>
            <a:off x="7828741" y="329463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ca-ES" dirty="0">
                <a:solidFill>
                  <a:schemeClr val="tx1"/>
                </a:solidFill>
              </a:rPr>
              <a:t>≤2</a:t>
            </a:r>
          </a:p>
        </p:txBody>
      </p:sp>
      <p:sp>
        <p:nvSpPr>
          <p:cNvPr id="56" name="Rectangle 55">
            <a:extLst>
              <a:ext uri="{FF2B5EF4-FFF2-40B4-BE49-F238E27FC236}">
                <a16:creationId xmlns:a16="http://schemas.microsoft.com/office/drawing/2014/main" id="{708C3EF0-001A-48DC-BEDC-E34490B13701}"/>
              </a:ext>
            </a:extLst>
          </p:cNvPr>
          <p:cNvSpPr/>
          <p:nvPr/>
        </p:nvSpPr>
        <p:spPr>
          <a:xfrm>
            <a:off x="6935369" y="426225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2</a:t>
            </a:r>
          </a:p>
        </p:txBody>
      </p:sp>
      <p:sp>
        <p:nvSpPr>
          <p:cNvPr id="57" name="Rectangle 56">
            <a:extLst>
              <a:ext uri="{FF2B5EF4-FFF2-40B4-BE49-F238E27FC236}">
                <a16:creationId xmlns:a16="http://schemas.microsoft.com/office/drawing/2014/main" id="{0A1877F4-1D22-4828-95A8-3CF665A9B41B}"/>
              </a:ext>
            </a:extLst>
          </p:cNvPr>
          <p:cNvSpPr/>
          <p:nvPr/>
        </p:nvSpPr>
        <p:spPr>
          <a:xfrm>
            <a:off x="5143282" y="426225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ca-ES" dirty="0">
                <a:solidFill>
                  <a:schemeClr val="tx1"/>
                </a:solidFill>
              </a:rPr>
              <a:t>≥7</a:t>
            </a:r>
          </a:p>
        </p:txBody>
      </p:sp>
      <p:sp>
        <p:nvSpPr>
          <p:cNvPr id="58" name="Rectangle 57">
            <a:extLst>
              <a:ext uri="{FF2B5EF4-FFF2-40B4-BE49-F238E27FC236}">
                <a16:creationId xmlns:a16="http://schemas.microsoft.com/office/drawing/2014/main" id="{3A7E4758-58C0-4F7D-B93A-E0C97E3075D4}"/>
              </a:ext>
            </a:extLst>
          </p:cNvPr>
          <p:cNvSpPr/>
          <p:nvPr/>
        </p:nvSpPr>
        <p:spPr>
          <a:xfrm>
            <a:off x="3352976" y="4289192"/>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B050"/>
                </a:solidFill>
              </a:rPr>
              <a:t>6</a:t>
            </a:r>
          </a:p>
        </p:txBody>
      </p:sp>
      <p:sp>
        <p:nvSpPr>
          <p:cNvPr id="59" name="&quot;Not Allowed&quot; Symbol 58">
            <a:extLst>
              <a:ext uri="{FF2B5EF4-FFF2-40B4-BE49-F238E27FC236}">
                <a16:creationId xmlns:a16="http://schemas.microsoft.com/office/drawing/2014/main" id="{22865873-6351-4EDB-84AE-E416861387A9}"/>
              </a:ext>
            </a:extLst>
          </p:cNvPr>
          <p:cNvSpPr/>
          <p:nvPr/>
        </p:nvSpPr>
        <p:spPr>
          <a:xfrm>
            <a:off x="8727456" y="4262250"/>
            <a:ext cx="360000" cy="3600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solidFill>
                <a:schemeClr val="tx1"/>
              </a:solidFill>
            </a:endParaRPr>
          </a:p>
        </p:txBody>
      </p:sp>
      <p:sp>
        <p:nvSpPr>
          <p:cNvPr id="60" name="Oval 59">
            <a:extLst>
              <a:ext uri="{FF2B5EF4-FFF2-40B4-BE49-F238E27FC236}">
                <a16:creationId xmlns:a16="http://schemas.microsoft.com/office/drawing/2014/main" id="{A2EEA42D-2122-43BC-BA96-B2677A0A1A09}"/>
              </a:ext>
            </a:extLst>
          </p:cNvPr>
          <p:cNvSpPr/>
          <p:nvPr/>
        </p:nvSpPr>
        <p:spPr>
          <a:xfrm>
            <a:off x="2905197" y="528375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4</a:t>
            </a:r>
          </a:p>
        </p:txBody>
      </p:sp>
      <p:sp>
        <p:nvSpPr>
          <p:cNvPr id="61" name="Oval 60">
            <a:extLst>
              <a:ext uri="{FF2B5EF4-FFF2-40B4-BE49-F238E27FC236}">
                <a16:creationId xmlns:a16="http://schemas.microsoft.com/office/drawing/2014/main" id="{94859702-0A6E-4DAA-AC9B-A9EDD1368191}"/>
              </a:ext>
            </a:extLst>
          </p:cNvPr>
          <p:cNvSpPr/>
          <p:nvPr/>
        </p:nvSpPr>
        <p:spPr>
          <a:xfrm>
            <a:off x="3800756" y="528375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B050"/>
                </a:solidFill>
              </a:rPr>
              <a:t>6</a:t>
            </a:r>
          </a:p>
        </p:txBody>
      </p:sp>
      <p:sp>
        <p:nvSpPr>
          <p:cNvPr id="62" name="Oval 61">
            <a:extLst>
              <a:ext uri="{FF2B5EF4-FFF2-40B4-BE49-F238E27FC236}">
                <a16:creationId xmlns:a16="http://schemas.microsoft.com/office/drawing/2014/main" id="{5C5959A6-2D1A-43A5-A233-EB09056694B0}"/>
              </a:ext>
            </a:extLst>
          </p:cNvPr>
          <p:cNvSpPr/>
          <p:nvPr/>
        </p:nvSpPr>
        <p:spPr>
          <a:xfrm>
            <a:off x="4696315" y="528375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7</a:t>
            </a:r>
          </a:p>
        </p:txBody>
      </p:sp>
      <p:sp>
        <p:nvSpPr>
          <p:cNvPr id="63" name="&quot;Not Allowed&quot; Symbol 62">
            <a:extLst>
              <a:ext uri="{FF2B5EF4-FFF2-40B4-BE49-F238E27FC236}">
                <a16:creationId xmlns:a16="http://schemas.microsoft.com/office/drawing/2014/main" id="{BD17EA7E-459C-4BC3-AF9F-49028C053FA6}"/>
              </a:ext>
            </a:extLst>
          </p:cNvPr>
          <p:cNvSpPr/>
          <p:nvPr/>
        </p:nvSpPr>
        <p:spPr>
          <a:xfrm>
            <a:off x="5591874" y="5283752"/>
            <a:ext cx="360000" cy="3600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solidFill>
                <a:schemeClr val="tx1"/>
              </a:solidFill>
            </a:endParaRPr>
          </a:p>
        </p:txBody>
      </p:sp>
      <p:sp>
        <p:nvSpPr>
          <p:cNvPr id="64" name="Oval 63">
            <a:extLst>
              <a:ext uri="{FF2B5EF4-FFF2-40B4-BE49-F238E27FC236}">
                <a16:creationId xmlns:a16="http://schemas.microsoft.com/office/drawing/2014/main" id="{1188D540-2865-4DC0-928C-C24B6FD18982}"/>
              </a:ext>
            </a:extLst>
          </p:cNvPr>
          <p:cNvSpPr/>
          <p:nvPr/>
        </p:nvSpPr>
        <p:spPr>
          <a:xfrm>
            <a:off x="6487433" y="528375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1</a:t>
            </a:r>
          </a:p>
        </p:txBody>
      </p:sp>
      <p:sp>
        <p:nvSpPr>
          <p:cNvPr id="65" name="Oval 64">
            <a:extLst>
              <a:ext uri="{FF2B5EF4-FFF2-40B4-BE49-F238E27FC236}">
                <a16:creationId xmlns:a16="http://schemas.microsoft.com/office/drawing/2014/main" id="{FB8D79A5-37BB-46AE-B4E5-6CED3493ECEA}"/>
              </a:ext>
            </a:extLst>
          </p:cNvPr>
          <p:cNvSpPr/>
          <p:nvPr/>
        </p:nvSpPr>
        <p:spPr>
          <a:xfrm>
            <a:off x="7382992" y="528375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2</a:t>
            </a:r>
          </a:p>
        </p:txBody>
      </p:sp>
      <p:sp>
        <p:nvSpPr>
          <p:cNvPr id="66" name="&quot;Not Allowed&quot; Symbol 65">
            <a:extLst>
              <a:ext uri="{FF2B5EF4-FFF2-40B4-BE49-F238E27FC236}">
                <a16:creationId xmlns:a16="http://schemas.microsoft.com/office/drawing/2014/main" id="{1EFA8029-030A-4CDD-9E11-15C6A094FDE9}"/>
              </a:ext>
            </a:extLst>
          </p:cNvPr>
          <p:cNvSpPr/>
          <p:nvPr/>
        </p:nvSpPr>
        <p:spPr>
          <a:xfrm>
            <a:off x="8278551" y="5283752"/>
            <a:ext cx="360000" cy="3600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solidFill>
                <a:schemeClr val="tx1"/>
              </a:solidFill>
            </a:endParaRPr>
          </a:p>
        </p:txBody>
      </p:sp>
      <p:sp>
        <p:nvSpPr>
          <p:cNvPr id="67" name="&quot;Not Allowed&quot; Symbol 66">
            <a:extLst>
              <a:ext uri="{FF2B5EF4-FFF2-40B4-BE49-F238E27FC236}">
                <a16:creationId xmlns:a16="http://schemas.microsoft.com/office/drawing/2014/main" id="{82481656-53CA-45F8-81F4-5BD1DD8A761E}"/>
              </a:ext>
            </a:extLst>
          </p:cNvPr>
          <p:cNvSpPr/>
          <p:nvPr/>
        </p:nvSpPr>
        <p:spPr>
          <a:xfrm>
            <a:off x="9174112" y="5283752"/>
            <a:ext cx="360000" cy="3600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solidFill>
                <a:schemeClr val="tx1"/>
              </a:solidFill>
            </a:endParaRPr>
          </a:p>
        </p:txBody>
      </p:sp>
      <p:sp>
        <p:nvSpPr>
          <p:cNvPr id="68" name="Rectangle 67">
            <a:extLst>
              <a:ext uri="{FF2B5EF4-FFF2-40B4-BE49-F238E27FC236}">
                <a16:creationId xmlns:a16="http://schemas.microsoft.com/office/drawing/2014/main" id="{26FEC41C-1B2B-4122-AECF-54A01B974553}"/>
              </a:ext>
            </a:extLst>
          </p:cNvPr>
          <p:cNvSpPr/>
          <p:nvPr/>
        </p:nvSpPr>
        <p:spPr>
          <a:xfrm>
            <a:off x="9992366" y="2295627"/>
            <a:ext cx="16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Profunditat 0</a:t>
            </a:r>
          </a:p>
        </p:txBody>
      </p:sp>
      <p:sp>
        <p:nvSpPr>
          <p:cNvPr id="69" name="Rectangle 68">
            <a:extLst>
              <a:ext uri="{FF2B5EF4-FFF2-40B4-BE49-F238E27FC236}">
                <a16:creationId xmlns:a16="http://schemas.microsoft.com/office/drawing/2014/main" id="{FB18AACA-29A1-473C-AB01-A47D7E1DF227}"/>
              </a:ext>
            </a:extLst>
          </p:cNvPr>
          <p:cNvSpPr/>
          <p:nvPr/>
        </p:nvSpPr>
        <p:spPr>
          <a:xfrm>
            <a:off x="9992366" y="4262250"/>
            <a:ext cx="16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Profunditat 2</a:t>
            </a:r>
          </a:p>
        </p:txBody>
      </p:sp>
      <p:sp>
        <p:nvSpPr>
          <p:cNvPr id="70" name="Rectangle 69">
            <a:extLst>
              <a:ext uri="{FF2B5EF4-FFF2-40B4-BE49-F238E27FC236}">
                <a16:creationId xmlns:a16="http://schemas.microsoft.com/office/drawing/2014/main" id="{99A1CC55-D3DD-4951-9BD0-E34BA55300F9}"/>
              </a:ext>
            </a:extLst>
          </p:cNvPr>
          <p:cNvSpPr/>
          <p:nvPr/>
        </p:nvSpPr>
        <p:spPr>
          <a:xfrm>
            <a:off x="9992366" y="3294633"/>
            <a:ext cx="16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Profunditat 1</a:t>
            </a:r>
          </a:p>
        </p:txBody>
      </p:sp>
      <p:sp>
        <p:nvSpPr>
          <p:cNvPr id="71" name="Rectangle 70">
            <a:extLst>
              <a:ext uri="{FF2B5EF4-FFF2-40B4-BE49-F238E27FC236}">
                <a16:creationId xmlns:a16="http://schemas.microsoft.com/office/drawing/2014/main" id="{B6DF9E3C-A033-4ECA-A3F1-A152DFF7F53E}"/>
              </a:ext>
            </a:extLst>
          </p:cNvPr>
          <p:cNvSpPr/>
          <p:nvPr/>
        </p:nvSpPr>
        <p:spPr>
          <a:xfrm>
            <a:off x="9992366" y="5282588"/>
            <a:ext cx="16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Profunditat 3</a:t>
            </a:r>
          </a:p>
        </p:txBody>
      </p:sp>
      <p:cxnSp>
        <p:nvCxnSpPr>
          <p:cNvPr id="72" name="Straight Arrow Connector 71">
            <a:extLst>
              <a:ext uri="{FF2B5EF4-FFF2-40B4-BE49-F238E27FC236}">
                <a16:creationId xmlns:a16="http://schemas.microsoft.com/office/drawing/2014/main" id="{767DEADA-E2B7-48BD-9080-E7E3E124F0E3}"/>
              </a:ext>
            </a:extLst>
          </p:cNvPr>
          <p:cNvCxnSpPr>
            <a:cxnSpLocks/>
          </p:cNvCxnSpPr>
          <p:nvPr/>
        </p:nvCxnSpPr>
        <p:spPr>
          <a:xfrm flipV="1">
            <a:off x="10802366" y="2655627"/>
            <a:ext cx="0" cy="63900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0095F15-C281-499D-AD8D-29C221F593ED}"/>
              </a:ext>
            </a:extLst>
          </p:cNvPr>
          <p:cNvCxnSpPr>
            <a:cxnSpLocks/>
          </p:cNvCxnSpPr>
          <p:nvPr/>
        </p:nvCxnSpPr>
        <p:spPr>
          <a:xfrm flipV="1">
            <a:off x="10802366" y="3654633"/>
            <a:ext cx="0" cy="607617"/>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ADCDFEBD-31AA-4648-83DB-09F4D2DF0420}"/>
              </a:ext>
            </a:extLst>
          </p:cNvPr>
          <p:cNvCxnSpPr>
            <a:cxnSpLocks/>
          </p:cNvCxnSpPr>
          <p:nvPr/>
        </p:nvCxnSpPr>
        <p:spPr>
          <a:xfrm flipV="1">
            <a:off x="10802366" y="4622250"/>
            <a:ext cx="0" cy="66033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D3DD16C9-BD79-48D9-8C1B-EC0DE01B73CD}"/>
              </a:ext>
            </a:extLst>
          </p:cNvPr>
          <p:cNvSpPr/>
          <p:nvPr/>
        </p:nvSpPr>
        <p:spPr>
          <a:xfrm>
            <a:off x="579634" y="3783743"/>
            <a:ext cx="1864868"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Jugada del negre</a:t>
            </a:r>
          </a:p>
        </p:txBody>
      </p:sp>
      <p:sp>
        <p:nvSpPr>
          <p:cNvPr id="76" name="Rectangle 75">
            <a:extLst>
              <a:ext uri="{FF2B5EF4-FFF2-40B4-BE49-F238E27FC236}">
                <a16:creationId xmlns:a16="http://schemas.microsoft.com/office/drawing/2014/main" id="{2F222762-0C94-4263-B14F-EE500B1B8899}"/>
              </a:ext>
            </a:extLst>
          </p:cNvPr>
          <p:cNvSpPr/>
          <p:nvPr/>
        </p:nvSpPr>
        <p:spPr>
          <a:xfrm>
            <a:off x="579634" y="4766229"/>
            <a:ext cx="1864868"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Jugada del blanc</a:t>
            </a:r>
          </a:p>
        </p:txBody>
      </p:sp>
      <p:sp>
        <p:nvSpPr>
          <p:cNvPr id="77" name="Rectangle 76">
            <a:extLst>
              <a:ext uri="{FF2B5EF4-FFF2-40B4-BE49-F238E27FC236}">
                <a16:creationId xmlns:a16="http://schemas.microsoft.com/office/drawing/2014/main" id="{8421F1B9-997C-4FAD-9563-F3DF7B42A26C}"/>
              </a:ext>
            </a:extLst>
          </p:cNvPr>
          <p:cNvSpPr/>
          <p:nvPr/>
        </p:nvSpPr>
        <p:spPr>
          <a:xfrm>
            <a:off x="10442366" y="2785624"/>
            <a:ext cx="7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FF0000"/>
                </a:solidFill>
              </a:rPr>
              <a:t>max</a:t>
            </a:r>
          </a:p>
        </p:txBody>
      </p:sp>
      <p:sp>
        <p:nvSpPr>
          <p:cNvPr id="78" name="Rectangle 77">
            <a:extLst>
              <a:ext uri="{FF2B5EF4-FFF2-40B4-BE49-F238E27FC236}">
                <a16:creationId xmlns:a16="http://schemas.microsoft.com/office/drawing/2014/main" id="{C2E7A882-08E7-4627-B9B9-789041884E53}"/>
              </a:ext>
            </a:extLst>
          </p:cNvPr>
          <p:cNvSpPr/>
          <p:nvPr/>
        </p:nvSpPr>
        <p:spPr>
          <a:xfrm>
            <a:off x="10442366" y="4772419"/>
            <a:ext cx="7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FF0000"/>
                </a:solidFill>
              </a:rPr>
              <a:t>max</a:t>
            </a:r>
          </a:p>
        </p:txBody>
      </p:sp>
      <p:sp>
        <p:nvSpPr>
          <p:cNvPr id="79" name="Rectangle 78">
            <a:extLst>
              <a:ext uri="{FF2B5EF4-FFF2-40B4-BE49-F238E27FC236}">
                <a16:creationId xmlns:a16="http://schemas.microsoft.com/office/drawing/2014/main" id="{59B726DF-78F5-471D-AA4D-7E2F58F054E3}"/>
              </a:ext>
            </a:extLst>
          </p:cNvPr>
          <p:cNvSpPr/>
          <p:nvPr/>
        </p:nvSpPr>
        <p:spPr>
          <a:xfrm>
            <a:off x="10442366" y="3778441"/>
            <a:ext cx="72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rgbClr val="0070C0"/>
                </a:solidFill>
              </a:rPr>
              <a:t>min</a:t>
            </a:r>
          </a:p>
        </p:txBody>
      </p:sp>
      <p:sp>
        <p:nvSpPr>
          <p:cNvPr id="80" name="Rectangle 79">
            <a:extLst>
              <a:ext uri="{FF2B5EF4-FFF2-40B4-BE49-F238E27FC236}">
                <a16:creationId xmlns:a16="http://schemas.microsoft.com/office/drawing/2014/main" id="{B2D7DE61-0C87-47CC-9B99-2DCDDF463581}"/>
              </a:ext>
            </a:extLst>
          </p:cNvPr>
          <p:cNvSpPr/>
          <p:nvPr/>
        </p:nvSpPr>
        <p:spPr>
          <a:xfrm>
            <a:off x="579634" y="2784464"/>
            <a:ext cx="1864868"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solidFill>
                  <a:schemeClr val="tx1"/>
                </a:solidFill>
              </a:rPr>
              <a:t>Jugada del blanc</a:t>
            </a:r>
          </a:p>
        </p:txBody>
      </p:sp>
      <p:cxnSp>
        <p:nvCxnSpPr>
          <p:cNvPr id="81" name="Straight Connector 80">
            <a:extLst>
              <a:ext uri="{FF2B5EF4-FFF2-40B4-BE49-F238E27FC236}">
                <a16:creationId xmlns:a16="http://schemas.microsoft.com/office/drawing/2014/main" id="{1CBA9E04-664E-465A-ACBF-10A8E5D07C8E}"/>
              </a:ext>
            </a:extLst>
          </p:cNvPr>
          <p:cNvCxnSpPr>
            <a:stCxn id="80" idx="3"/>
            <a:endCxn id="77" idx="1"/>
          </p:cNvCxnSpPr>
          <p:nvPr/>
        </p:nvCxnSpPr>
        <p:spPr>
          <a:xfrm>
            <a:off x="2444502" y="2964464"/>
            <a:ext cx="7997864" cy="116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DB274A2-934A-4BBE-8589-A62A183FC3DD}"/>
              </a:ext>
            </a:extLst>
          </p:cNvPr>
          <p:cNvCxnSpPr>
            <a:stCxn id="75" idx="3"/>
            <a:endCxn id="79" idx="1"/>
          </p:cNvCxnSpPr>
          <p:nvPr/>
        </p:nvCxnSpPr>
        <p:spPr>
          <a:xfrm flipV="1">
            <a:off x="2444502" y="3958441"/>
            <a:ext cx="7997864" cy="5302"/>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E312028A-BBFE-425B-B2D8-C483E31578E3}"/>
              </a:ext>
            </a:extLst>
          </p:cNvPr>
          <p:cNvCxnSpPr>
            <a:stCxn id="76" idx="3"/>
            <a:endCxn id="78" idx="1"/>
          </p:cNvCxnSpPr>
          <p:nvPr/>
        </p:nvCxnSpPr>
        <p:spPr>
          <a:xfrm>
            <a:off x="2444502" y="4946229"/>
            <a:ext cx="7997864" cy="619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6E5E0E9C-7587-425F-A112-AFCC522FEAD9}"/>
              </a:ext>
            </a:extLst>
          </p:cNvPr>
          <p:cNvCxnSpPr>
            <a:stCxn id="80" idx="2"/>
            <a:endCxn id="75" idx="0"/>
          </p:cNvCxnSpPr>
          <p:nvPr/>
        </p:nvCxnSpPr>
        <p:spPr>
          <a:xfrm>
            <a:off x="1512068" y="3144464"/>
            <a:ext cx="0" cy="63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1A5E793C-A1C1-49C1-8849-31A6EDDB7794}"/>
              </a:ext>
            </a:extLst>
          </p:cNvPr>
          <p:cNvCxnSpPr>
            <a:stCxn id="75" idx="2"/>
            <a:endCxn id="76" idx="0"/>
          </p:cNvCxnSpPr>
          <p:nvPr/>
        </p:nvCxnSpPr>
        <p:spPr>
          <a:xfrm>
            <a:off x="1512068" y="4143743"/>
            <a:ext cx="0" cy="622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5191A76-36C9-42C4-B8D3-584F6D79AB56}"/>
              </a:ext>
            </a:extLst>
          </p:cNvPr>
          <p:cNvCxnSpPr>
            <a:cxnSpLocks/>
            <a:stCxn id="61" idx="1"/>
            <a:endCxn id="58" idx="2"/>
          </p:cNvCxnSpPr>
          <p:nvPr/>
        </p:nvCxnSpPr>
        <p:spPr>
          <a:xfrm flipH="1" flipV="1">
            <a:off x="3532976" y="4649192"/>
            <a:ext cx="320501" cy="6872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9A072F8-300B-434F-AA99-094FA95BDD62}"/>
              </a:ext>
            </a:extLst>
          </p:cNvPr>
          <p:cNvCxnSpPr>
            <a:cxnSpLocks/>
            <a:stCxn id="65" idx="1"/>
            <a:endCxn id="56" idx="2"/>
          </p:cNvCxnSpPr>
          <p:nvPr/>
        </p:nvCxnSpPr>
        <p:spPr>
          <a:xfrm flipH="1" flipV="1">
            <a:off x="7115369" y="4622250"/>
            <a:ext cx="320344" cy="7142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C9DFDAA-8EB6-4811-8C24-167BDE88184C}"/>
              </a:ext>
            </a:extLst>
          </p:cNvPr>
          <p:cNvCxnSpPr>
            <a:cxnSpLocks/>
            <a:stCxn id="60" idx="7"/>
            <a:endCxn id="58" idx="2"/>
          </p:cNvCxnSpPr>
          <p:nvPr/>
        </p:nvCxnSpPr>
        <p:spPr>
          <a:xfrm flipV="1">
            <a:off x="3212476" y="4649192"/>
            <a:ext cx="320500" cy="687281"/>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CE8B379F-BD33-4C5B-B138-A0E41C3A7D0C}"/>
              </a:ext>
            </a:extLst>
          </p:cNvPr>
          <p:cNvCxnSpPr>
            <a:stCxn id="58" idx="0"/>
            <a:endCxn id="54" idx="3"/>
          </p:cNvCxnSpPr>
          <p:nvPr/>
        </p:nvCxnSpPr>
        <p:spPr>
          <a:xfrm flipV="1">
            <a:off x="3532976" y="3601912"/>
            <a:ext cx="767874" cy="68728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4217227-02D9-475B-8BB4-AFC4BBB367E0}"/>
              </a:ext>
            </a:extLst>
          </p:cNvPr>
          <p:cNvCxnSpPr>
            <a:stCxn id="54" idx="7"/>
            <a:endCxn id="53" idx="2"/>
          </p:cNvCxnSpPr>
          <p:nvPr/>
        </p:nvCxnSpPr>
        <p:spPr>
          <a:xfrm flipV="1">
            <a:off x="4555408" y="2660074"/>
            <a:ext cx="1663026" cy="6872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5846CD4-BE02-418D-B8D2-FAA667104251}"/>
              </a:ext>
            </a:extLst>
          </p:cNvPr>
          <p:cNvCxnSpPr>
            <a:cxnSpLocks/>
            <a:stCxn id="64" idx="7"/>
            <a:endCxn id="56" idx="2"/>
          </p:cNvCxnSpPr>
          <p:nvPr/>
        </p:nvCxnSpPr>
        <p:spPr>
          <a:xfrm flipV="1">
            <a:off x="6794712" y="4622250"/>
            <a:ext cx="320657" cy="714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5482598-8DE7-451B-8402-FED9A3FA7B74}"/>
              </a:ext>
            </a:extLst>
          </p:cNvPr>
          <p:cNvCxnSpPr>
            <a:stCxn id="57" idx="0"/>
            <a:endCxn id="54" idx="5"/>
          </p:cNvCxnSpPr>
          <p:nvPr/>
        </p:nvCxnSpPr>
        <p:spPr>
          <a:xfrm flipH="1" flipV="1">
            <a:off x="4555408" y="3601912"/>
            <a:ext cx="767874" cy="66033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92C93796-8E8D-47EB-B208-64F7F1BA9162}"/>
              </a:ext>
            </a:extLst>
          </p:cNvPr>
          <p:cNvCxnSpPr>
            <a:stCxn id="55" idx="1"/>
            <a:endCxn id="53" idx="2"/>
          </p:cNvCxnSpPr>
          <p:nvPr/>
        </p:nvCxnSpPr>
        <p:spPr>
          <a:xfrm flipH="1" flipV="1">
            <a:off x="6218434" y="2660074"/>
            <a:ext cx="1663028" cy="687280"/>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4F678783-C08F-4FEA-B50A-610EAB432F2E}"/>
              </a:ext>
            </a:extLst>
          </p:cNvPr>
          <p:cNvCxnSpPr>
            <a:stCxn id="62" idx="7"/>
            <a:endCxn id="57" idx="2"/>
          </p:cNvCxnSpPr>
          <p:nvPr/>
        </p:nvCxnSpPr>
        <p:spPr>
          <a:xfrm flipV="1">
            <a:off x="5003594" y="4622250"/>
            <a:ext cx="319688" cy="7142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0648E8F-FD4C-4D3E-BD73-CEBCEC8B67F6}"/>
              </a:ext>
            </a:extLst>
          </p:cNvPr>
          <p:cNvCxnSpPr>
            <a:stCxn id="56" idx="0"/>
          </p:cNvCxnSpPr>
          <p:nvPr/>
        </p:nvCxnSpPr>
        <p:spPr>
          <a:xfrm flipV="1">
            <a:off x="7115369" y="3601912"/>
            <a:ext cx="766093" cy="66033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747EE85-C932-4FF4-8131-037061E74A54}"/>
              </a:ext>
            </a:extLst>
          </p:cNvPr>
          <p:cNvSpPr/>
          <p:nvPr/>
        </p:nvSpPr>
        <p:spPr>
          <a:xfrm>
            <a:off x="3451069" y="4341212"/>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98" name="Rectangle 97">
            <a:extLst>
              <a:ext uri="{FF2B5EF4-FFF2-40B4-BE49-F238E27FC236}">
                <a16:creationId xmlns:a16="http://schemas.microsoft.com/office/drawing/2014/main" id="{194131B2-3843-406C-B556-6790C961DDD5}"/>
              </a:ext>
            </a:extLst>
          </p:cNvPr>
          <p:cNvSpPr/>
          <p:nvPr/>
        </p:nvSpPr>
        <p:spPr>
          <a:xfrm>
            <a:off x="4348004" y="3364151"/>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99" name="Rectangle 98">
            <a:extLst>
              <a:ext uri="{FF2B5EF4-FFF2-40B4-BE49-F238E27FC236}">
                <a16:creationId xmlns:a16="http://schemas.microsoft.com/office/drawing/2014/main" id="{7DFF1780-26CB-43ED-AB3C-18CC081CD876}"/>
              </a:ext>
            </a:extLst>
          </p:cNvPr>
          <p:cNvSpPr/>
          <p:nvPr/>
        </p:nvSpPr>
        <p:spPr>
          <a:xfrm>
            <a:off x="6138309" y="2369593"/>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0" name="Rectangle 99">
            <a:extLst>
              <a:ext uri="{FF2B5EF4-FFF2-40B4-BE49-F238E27FC236}">
                <a16:creationId xmlns:a16="http://schemas.microsoft.com/office/drawing/2014/main" id="{8BE6A713-6644-4B75-BA07-4A7A0370D928}"/>
              </a:ext>
            </a:extLst>
          </p:cNvPr>
          <p:cNvSpPr/>
          <p:nvPr/>
        </p:nvSpPr>
        <p:spPr>
          <a:xfrm>
            <a:off x="5193935" y="4318385"/>
            <a:ext cx="258693"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2" name="Rectangle 101">
            <a:extLst>
              <a:ext uri="{FF2B5EF4-FFF2-40B4-BE49-F238E27FC236}">
                <a16:creationId xmlns:a16="http://schemas.microsoft.com/office/drawing/2014/main" id="{A834178E-7BB5-4B9C-B3A4-3CB33FB8E61D}"/>
              </a:ext>
            </a:extLst>
          </p:cNvPr>
          <p:cNvSpPr/>
          <p:nvPr/>
        </p:nvSpPr>
        <p:spPr>
          <a:xfrm>
            <a:off x="7035244" y="4325368"/>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5" name="Rectangle 104">
            <a:extLst>
              <a:ext uri="{FF2B5EF4-FFF2-40B4-BE49-F238E27FC236}">
                <a16:creationId xmlns:a16="http://schemas.microsoft.com/office/drawing/2014/main" id="{1D2D04C1-B700-40A5-B1A6-8F7BDB4ABC29}"/>
              </a:ext>
            </a:extLst>
          </p:cNvPr>
          <p:cNvSpPr/>
          <p:nvPr/>
        </p:nvSpPr>
        <p:spPr>
          <a:xfrm>
            <a:off x="7881462" y="3364151"/>
            <a:ext cx="229132"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15" name="Circle: Hollow 114">
            <a:extLst>
              <a:ext uri="{FF2B5EF4-FFF2-40B4-BE49-F238E27FC236}">
                <a16:creationId xmlns:a16="http://schemas.microsoft.com/office/drawing/2014/main" id="{78E83839-B233-4DEA-8FCB-F15F175A1046}"/>
              </a:ext>
            </a:extLst>
          </p:cNvPr>
          <p:cNvSpPr/>
          <p:nvPr/>
        </p:nvSpPr>
        <p:spPr>
          <a:xfrm>
            <a:off x="4068129" y="3118597"/>
            <a:ext cx="720000" cy="720000"/>
          </a:xfrm>
          <a:prstGeom prst="donut">
            <a:avLst>
              <a:gd name="adj" fmla="val 1319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solidFill>
                <a:schemeClr val="tx1"/>
              </a:solidFill>
            </a:endParaRPr>
          </a:p>
        </p:txBody>
      </p:sp>
      <p:sp>
        <p:nvSpPr>
          <p:cNvPr id="106" name="Rectangle 105">
            <a:extLst>
              <a:ext uri="{FF2B5EF4-FFF2-40B4-BE49-F238E27FC236}">
                <a16:creationId xmlns:a16="http://schemas.microsoft.com/office/drawing/2014/main" id="{A49E21E0-4994-4E9A-9C37-9C107A99D14C}"/>
              </a:ext>
            </a:extLst>
          </p:cNvPr>
          <p:cNvSpPr/>
          <p:nvPr/>
        </p:nvSpPr>
        <p:spPr>
          <a:xfrm>
            <a:off x="3005072" y="5336473"/>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07" name="Rectangle 106">
            <a:extLst>
              <a:ext uri="{FF2B5EF4-FFF2-40B4-BE49-F238E27FC236}">
                <a16:creationId xmlns:a16="http://schemas.microsoft.com/office/drawing/2014/main" id="{91BF29A5-4466-45FC-BFCC-224AF027B579}"/>
              </a:ext>
            </a:extLst>
          </p:cNvPr>
          <p:cNvSpPr/>
          <p:nvPr/>
        </p:nvSpPr>
        <p:spPr>
          <a:xfrm>
            <a:off x="7505430" y="5332520"/>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11" name="Rectangle 110">
            <a:extLst>
              <a:ext uri="{FF2B5EF4-FFF2-40B4-BE49-F238E27FC236}">
                <a16:creationId xmlns:a16="http://schemas.microsoft.com/office/drawing/2014/main" id="{E8FD03BA-90CA-4398-9FA3-453BDA5C93BE}"/>
              </a:ext>
            </a:extLst>
          </p:cNvPr>
          <p:cNvSpPr/>
          <p:nvPr/>
        </p:nvSpPr>
        <p:spPr>
          <a:xfrm>
            <a:off x="6587308" y="5352106"/>
            <a:ext cx="160250" cy="220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5" name="TextBox 4">
            <a:extLst>
              <a:ext uri="{FF2B5EF4-FFF2-40B4-BE49-F238E27FC236}">
                <a16:creationId xmlns:a16="http://schemas.microsoft.com/office/drawing/2014/main" id="{35F57F1E-F1AF-4FC8-BBC2-A1DB879B1C2C}"/>
              </a:ext>
            </a:extLst>
          </p:cNvPr>
          <p:cNvSpPr txBox="1"/>
          <p:nvPr/>
        </p:nvSpPr>
        <p:spPr>
          <a:xfrm>
            <a:off x="4278594" y="3293046"/>
            <a:ext cx="267780" cy="369332"/>
          </a:xfrm>
          <a:prstGeom prst="rect">
            <a:avLst/>
          </a:prstGeom>
          <a:noFill/>
        </p:spPr>
        <p:txBody>
          <a:bodyPr wrap="square" rtlCol="0">
            <a:spAutoFit/>
          </a:bodyPr>
          <a:lstStyle/>
          <a:p>
            <a:r>
              <a:rPr lang="ca-ES" dirty="0">
                <a:solidFill>
                  <a:schemeClr val="bg1">
                    <a:lumMod val="75000"/>
                  </a:schemeClr>
                </a:solidFill>
              </a:rPr>
              <a:t>6</a:t>
            </a:r>
          </a:p>
        </p:txBody>
      </p:sp>
      <p:sp>
        <p:nvSpPr>
          <p:cNvPr id="95" name="TextBox 94">
            <a:extLst>
              <a:ext uri="{FF2B5EF4-FFF2-40B4-BE49-F238E27FC236}">
                <a16:creationId xmlns:a16="http://schemas.microsoft.com/office/drawing/2014/main" id="{F4F276C3-9CBE-4391-AAB5-63FE5BCB09ED}"/>
              </a:ext>
            </a:extLst>
          </p:cNvPr>
          <p:cNvSpPr txBox="1"/>
          <p:nvPr/>
        </p:nvSpPr>
        <p:spPr>
          <a:xfrm>
            <a:off x="6074270" y="2295408"/>
            <a:ext cx="267780" cy="369332"/>
          </a:xfrm>
          <a:prstGeom prst="rect">
            <a:avLst/>
          </a:prstGeom>
          <a:noFill/>
        </p:spPr>
        <p:txBody>
          <a:bodyPr wrap="square" rtlCol="0">
            <a:spAutoFit/>
          </a:bodyPr>
          <a:lstStyle/>
          <a:p>
            <a:r>
              <a:rPr lang="ca-ES" dirty="0">
                <a:solidFill>
                  <a:schemeClr val="bg1">
                    <a:lumMod val="75000"/>
                  </a:schemeClr>
                </a:solidFill>
              </a:rPr>
              <a:t>6</a:t>
            </a:r>
          </a:p>
        </p:txBody>
      </p:sp>
    </p:spTree>
    <p:extLst>
      <p:ext uri="{BB962C8B-B14F-4D97-AF65-F5344CB8AC3E}">
        <p14:creationId xmlns:p14="http://schemas.microsoft.com/office/powerpoint/2010/main" val="118074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0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9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11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5"/>
                                        </p:tgtEl>
                                        <p:attrNameLst>
                                          <p:attrName>style.visibility</p:attrName>
                                        </p:attrNameLst>
                                      </p:cBhvr>
                                      <p:to>
                                        <p:strVal val="visible"/>
                                      </p:to>
                                    </p:set>
                                  </p:childTnLst>
                                </p:cTn>
                              </p:par>
                              <p:par>
                                <p:cTn id="89" presetID="1" presetClass="exit"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102"/>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8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10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0" nodeType="clickEffect">
                                  <p:stCondLst>
                                    <p:cond delay="0"/>
                                  </p:stCondLst>
                                  <p:childTnLst>
                                    <p:set>
                                      <p:cBhvr>
                                        <p:cTn id="112" dur="1" fill="hold">
                                          <p:stCondLst>
                                            <p:cond delay="0"/>
                                          </p:stCondLst>
                                        </p:cTn>
                                        <p:tgtEl>
                                          <p:spTgt spid="9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9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50" grpId="0" animBg="1"/>
      <p:bldP spid="98" grpId="0" animBg="1"/>
      <p:bldP spid="98" grpId="1" animBg="1"/>
      <p:bldP spid="99" grpId="0" animBg="1"/>
      <p:bldP spid="100" grpId="0" animBg="1"/>
      <p:bldP spid="102" grpId="0" animBg="1"/>
      <p:bldP spid="105" grpId="0" animBg="1"/>
      <p:bldP spid="115" grpId="0" animBg="1"/>
      <p:bldP spid="106" grpId="0" animBg="1"/>
      <p:bldP spid="107" grpId="0" animBg="1"/>
      <p:bldP spid="111" grpId="0" animBg="1"/>
      <p:bldP spid="5" grpId="0"/>
      <p:bldP spid="5" grpId="1"/>
      <p:bldP spid="95" grpId="0"/>
      <p:bldP spid="9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FB83-9DF6-46E2-8D6E-145D87491A33}"/>
              </a:ext>
            </a:extLst>
          </p:cNvPr>
          <p:cNvSpPr>
            <a:spLocks noGrp="1"/>
          </p:cNvSpPr>
          <p:nvPr>
            <p:ph type="title"/>
          </p:nvPr>
        </p:nvSpPr>
        <p:spPr/>
        <p:txBody>
          <a:bodyPr/>
          <a:lstStyle/>
          <a:p>
            <a:r>
              <a:rPr lang="ca-ES" dirty="0"/>
              <a:t>Avaluació estàtica de posicions</a:t>
            </a:r>
          </a:p>
        </p:txBody>
      </p:sp>
      <p:sp>
        <p:nvSpPr>
          <p:cNvPr id="3" name="Content Placeholder 2">
            <a:extLst>
              <a:ext uri="{FF2B5EF4-FFF2-40B4-BE49-F238E27FC236}">
                <a16:creationId xmlns:a16="http://schemas.microsoft.com/office/drawing/2014/main" id="{C8308C97-1C08-40E3-BE15-ECF92B93F24B}"/>
              </a:ext>
            </a:extLst>
          </p:cNvPr>
          <p:cNvSpPr>
            <a:spLocks noGrp="1"/>
          </p:cNvSpPr>
          <p:nvPr>
            <p:ph idx="1"/>
          </p:nvPr>
        </p:nvSpPr>
        <p:spPr>
          <a:xfrm>
            <a:off x="838200" y="1825625"/>
            <a:ext cx="6263936" cy="4351338"/>
          </a:xfrm>
        </p:spPr>
        <p:txBody>
          <a:bodyPr/>
          <a:lstStyle/>
          <a:p>
            <a:r>
              <a:rPr lang="ca-ES" dirty="0"/>
              <a:t>Peons: estructura (10)</a:t>
            </a:r>
          </a:p>
          <a:p>
            <a:r>
              <a:rPr lang="ca-ES" dirty="0"/>
              <a:t>Cavalls: centralitat i protecció del rei (5)</a:t>
            </a:r>
          </a:p>
          <a:p>
            <a:r>
              <a:rPr lang="ca-ES" dirty="0"/>
              <a:t>Alfils: mobilitat i protecció del rei (6)</a:t>
            </a:r>
          </a:p>
          <a:p>
            <a:r>
              <a:rPr lang="ca-ES" dirty="0"/>
              <a:t>Torres: columna oberta (5)</a:t>
            </a:r>
          </a:p>
          <a:p>
            <a:r>
              <a:rPr lang="ca-ES" dirty="0"/>
              <a:t>Dames: mobilitat(3)</a:t>
            </a:r>
          </a:p>
          <a:p>
            <a:r>
              <a:rPr lang="ca-ES" dirty="0"/>
              <a:t>Reis: en el centre o enrocat (2)</a:t>
            </a:r>
          </a:p>
        </p:txBody>
      </p:sp>
      <p:pic>
        <p:nvPicPr>
          <p:cNvPr id="5" name="Picture 4">
            <a:extLst>
              <a:ext uri="{FF2B5EF4-FFF2-40B4-BE49-F238E27FC236}">
                <a16:creationId xmlns:a16="http://schemas.microsoft.com/office/drawing/2014/main" id="{73099F0D-5F14-4642-9568-0640460B3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015" y="1629000"/>
            <a:ext cx="4333607" cy="4320000"/>
          </a:xfrm>
          <a:prstGeom prst="rect">
            <a:avLst/>
          </a:prstGeom>
        </p:spPr>
      </p:pic>
      <p:pic>
        <p:nvPicPr>
          <p:cNvPr id="10" name="Picture 9">
            <a:extLst>
              <a:ext uri="{FF2B5EF4-FFF2-40B4-BE49-F238E27FC236}">
                <a16:creationId xmlns:a16="http://schemas.microsoft.com/office/drawing/2014/main" id="{E151023A-04C7-49F3-BD7E-AC5DCE14A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204" y="1629000"/>
            <a:ext cx="4313229" cy="4320000"/>
          </a:xfrm>
          <a:prstGeom prst="rect">
            <a:avLst/>
          </a:prstGeom>
        </p:spPr>
      </p:pic>
      <p:pic>
        <p:nvPicPr>
          <p:cNvPr id="11" name="Picture 10">
            <a:extLst>
              <a:ext uri="{FF2B5EF4-FFF2-40B4-BE49-F238E27FC236}">
                <a16:creationId xmlns:a16="http://schemas.microsoft.com/office/drawing/2014/main" id="{B84C554F-55F9-4BBF-9AB9-C4874BA5F3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7589" y="1629000"/>
            <a:ext cx="4306458" cy="4320000"/>
          </a:xfrm>
          <a:prstGeom prst="rect">
            <a:avLst/>
          </a:prstGeom>
        </p:spPr>
      </p:pic>
      <p:pic>
        <p:nvPicPr>
          <p:cNvPr id="12" name="Picture 11">
            <a:extLst>
              <a:ext uri="{FF2B5EF4-FFF2-40B4-BE49-F238E27FC236}">
                <a16:creationId xmlns:a16="http://schemas.microsoft.com/office/drawing/2014/main" id="{BF1A3D1B-07B6-4FB0-B86B-C6F28827CA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4204" y="1629000"/>
            <a:ext cx="4313229" cy="4320000"/>
          </a:xfrm>
          <a:prstGeom prst="rect">
            <a:avLst/>
          </a:prstGeom>
        </p:spPr>
      </p:pic>
      <p:pic>
        <p:nvPicPr>
          <p:cNvPr id="13" name="Picture 12">
            <a:extLst>
              <a:ext uri="{FF2B5EF4-FFF2-40B4-BE49-F238E27FC236}">
                <a16:creationId xmlns:a16="http://schemas.microsoft.com/office/drawing/2014/main" id="{F8A365ED-9465-4BE2-9631-852E158A2C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422" y="1629000"/>
            <a:ext cx="4326792" cy="4320000"/>
          </a:xfrm>
          <a:prstGeom prst="rect">
            <a:avLst/>
          </a:prstGeom>
        </p:spPr>
      </p:pic>
      <p:pic>
        <p:nvPicPr>
          <p:cNvPr id="14" name="Picture 13">
            <a:extLst>
              <a:ext uri="{FF2B5EF4-FFF2-40B4-BE49-F238E27FC236}">
                <a16:creationId xmlns:a16="http://schemas.microsoft.com/office/drawing/2014/main" id="{52EF0BBB-17BE-4D32-922E-ECA602F002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0818" y="1629000"/>
            <a:ext cx="4320000" cy="4320000"/>
          </a:xfrm>
          <a:prstGeom prst="rect">
            <a:avLst/>
          </a:prstGeom>
        </p:spPr>
      </p:pic>
      <p:pic>
        <p:nvPicPr>
          <p:cNvPr id="15" name="Picture 14">
            <a:extLst>
              <a:ext uri="{FF2B5EF4-FFF2-40B4-BE49-F238E27FC236}">
                <a16:creationId xmlns:a16="http://schemas.microsoft.com/office/drawing/2014/main" id="{4E78E152-B43D-4503-87AB-F86C50AF87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24199" y="1629000"/>
            <a:ext cx="4313238" cy="4320000"/>
          </a:xfrm>
          <a:prstGeom prst="rect">
            <a:avLst/>
          </a:prstGeom>
        </p:spPr>
      </p:pic>
      <p:pic>
        <p:nvPicPr>
          <p:cNvPr id="16" name="Picture 15">
            <a:extLst>
              <a:ext uri="{FF2B5EF4-FFF2-40B4-BE49-F238E27FC236}">
                <a16:creationId xmlns:a16="http://schemas.microsoft.com/office/drawing/2014/main" id="{329297A4-1531-4CD8-905A-14B4D0CAD7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24209" y="1629000"/>
            <a:ext cx="4313218" cy="4320000"/>
          </a:xfrm>
          <a:prstGeom prst="rect">
            <a:avLst/>
          </a:prstGeom>
        </p:spPr>
      </p:pic>
      <p:pic>
        <p:nvPicPr>
          <p:cNvPr id="17" name="Picture 16">
            <a:extLst>
              <a:ext uri="{FF2B5EF4-FFF2-40B4-BE49-F238E27FC236}">
                <a16:creationId xmlns:a16="http://schemas.microsoft.com/office/drawing/2014/main" id="{37239E5F-7CD8-4748-B56F-8B236A8A52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20818" y="1629000"/>
            <a:ext cx="4320000" cy="4320000"/>
          </a:xfrm>
          <a:prstGeom prst="rect">
            <a:avLst/>
          </a:prstGeom>
        </p:spPr>
      </p:pic>
      <p:pic>
        <p:nvPicPr>
          <p:cNvPr id="18" name="Picture 17">
            <a:extLst>
              <a:ext uri="{FF2B5EF4-FFF2-40B4-BE49-F238E27FC236}">
                <a16:creationId xmlns:a16="http://schemas.microsoft.com/office/drawing/2014/main" id="{501EF5C0-B877-4C4B-932B-86DA0EEBE71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24209" y="1629000"/>
            <a:ext cx="4313218" cy="4320000"/>
          </a:xfrm>
          <a:prstGeom prst="rect">
            <a:avLst/>
          </a:prstGeom>
        </p:spPr>
      </p:pic>
      <p:sp>
        <p:nvSpPr>
          <p:cNvPr id="20" name="Arrow: Right 19">
            <a:extLst>
              <a:ext uri="{FF2B5EF4-FFF2-40B4-BE49-F238E27FC236}">
                <a16:creationId xmlns:a16="http://schemas.microsoft.com/office/drawing/2014/main" id="{8C8B2ED4-D5AA-48E2-B0FD-DF390B37D553}"/>
              </a:ext>
            </a:extLst>
          </p:cNvPr>
          <p:cNvSpPr/>
          <p:nvPr/>
        </p:nvSpPr>
        <p:spPr>
          <a:xfrm>
            <a:off x="612559" y="1961965"/>
            <a:ext cx="222233" cy="15092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1" name="Arrow: Right 20">
            <a:extLst>
              <a:ext uri="{FF2B5EF4-FFF2-40B4-BE49-F238E27FC236}">
                <a16:creationId xmlns:a16="http://schemas.microsoft.com/office/drawing/2014/main" id="{43E5B6B0-D0B5-41F4-8953-D35260092F83}"/>
              </a:ext>
            </a:extLst>
          </p:cNvPr>
          <p:cNvSpPr/>
          <p:nvPr/>
        </p:nvSpPr>
        <p:spPr>
          <a:xfrm>
            <a:off x="612559" y="2473166"/>
            <a:ext cx="222233" cy="15092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2" name="Arrow: Right 21">
            <a:extLst>
              <a:ext uri="{FF2B5EF4-FFF2-40B4-BE49-F238E27FC236}">
                <a16:creationId xmlns:a16="http://schemas.microsoft.com/office/drawing/2014/main" id="{85B498C7-84E0-4D86-815F-5931D1C6DC1A}"/>
              </a:ext>
            </a:extLst>
          </p:cNvPr>
          <p:cNvSpPr/>
          <p:nvPr/>
        </p:nvSpPr>
        <p:spPr>
          <a:xfrm>
            <a:off x="612559" y="2984367"/>
            <a:ext cx="222233" cy="15092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3" name="Arrow: Right 22">
            <a:extLst>
              <a:ext uri="{FF2B5EF4-FFF2-40B4-BE49-F238E27FC236}">
                <a16:creationId xmlns:a16="http://schemas.microsoft.com/office/drawing/2014/main" id="{6883FBAC-38CF-439E-8828-4796B9DE1F6D}"/>
              </a:ext>
            </a:extLst>
          </p:cNvPr>
          <p:cNvSpPr/>
          <p:nvPr/>
        </p:nvSpPr>
        <p:spPr>
          <a:xfrm>
            <a:off x="612559" y="3495568"/>
            <a:ext cx="222233" cy="15092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4" name="Arrow: Right 23">
            <a:extLst>
              <a:ext uri="{FF2B5EF4-FFF2-40B4-BE49-F238E27FC236}">
                <a16:creationId xmlns:a16="http://schemas.microsoft.com/office/drawing/2014/main" id="{14D65A1B-8159-47BA-9FD6-FB52DA0617D6}"/>
              </a:ext>
            </a:extLst>
          </p:cNvPr>
          <p:cNvSpPr/>
          <p:nvPr/>
        </p:nvSpPr>
        <p:spPr>
          <a:xfrm>
            <a:off x="612559" y="4006769"/>
            <a:ext cx="222233" cy="15092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5" name="Arrow: Right 24">
            <a:extLst>
              <a:ext uri="{FF2B5EF4-FFF2-40B4-BE49-F238E27FC236}">
                <a16:creationId xmlns:a16="http://schemas.microsoft.com/office/drawing/2014/main" id="{8E17C3BF-34F5-489F-883E-562E369025C5}"/>
              </a:ext>
            </a:extLst>
          </p:cNvPr>
          <p:cNvSpPr/>
          <p:nvPr/>
        </p:nvSpPr>
        <p:spPr>
          <a:xfrm>
            <a:off x="612559" y="4517971"/>
            <a:ext cx="222233" cy="15092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Tree>
    <p:extLst>
      <p:ext uri="{BB962C8B-B14F-4D97-AF65-F5344CB8AC3E}">
        <p14:creationId xmlns:p14="http://schemas.microsoft.com/office/powerpoint/2010/main" val="347652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2"/>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7"/>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7E45-94A2-4DF2-A5C0-4FF4114F15DA}"/>
              </a:ext>
            </a:extLst>
          </p:cNvPr>
          <p:cNvSpPr>
            <a:spLocks noGrp="1"/>
          </p:cNvSpPr>
          <p:nvPr>
            <p:ph type="title"/>
          </p:nvPr>
        </p:nvSpPr>
        <p:spPr/>
        <p:txBody>
          <a:bodyPr/>
          <a:lstStyle/>
          <a:p>
            <a:r>
              <a:rPr lang="ca-ES" dirty="0"/>
              <a:t>Esquema de funcionament del programa</a:t>
            </a:r>
          </a:p>
        </p:txBody>
      </p:sp>
      <p:grpSp>
        <p:nvGrpSpPr>
          <p:cNvPr id="46" name="Group 45">
            <a:extLst>
              <a:ext uri="{FF2B5EF4-FFF2-40B4-BE49-F238E27FC236}">
                <a16:creationId xmlns:a16="http://schemas.microsoft.com/office/drawing/2014/main" id="{BBBA7FE4-4028-45F9-8C23-85626C6023EA}"/>
              </a:ext>
            </a:extLst>
          </p:cNvPr>
          <p:cNvGrpSpPr/>
          <p:nvPr/>
        </p:nvGrpSpPr>
        <p:grpSpPr>
          <a:xfrm>
            <a:off x="979668" y="2043484"/>
            <a:ext cx="9070781" cy="3443839"/>
            <a:chOff x="1027376" y="1399428"/>
            <a:chExt cx="9070781" cy="3443839"/>
          </a:xfrm>
        </p:grpSpPr>
        <p:sp>
          <p:nvSpPr>
            <p:cNvPr id="10" name="Rectangle: Rounded Corners 9">
              <a:extLst>
                <a:ext uri="{FF2B5EF4-FFF2-40B4-BE49-F238E27FC236}">
                  <a16:creationId xmlns:a16="http://schemas.microsoft.com/office/drawing/2014/main" id="{5A19ACFB-CCE9-42E8-8665-F658FDE1677E}"/>
                </a:ext>
              </a:extLst>
            </p:cNvPr>
            <p:cNvSpPr/>
            <p:nvPr/>
          </p:nvSpPr>
          <p:spPr>
            <a:xfrm>
              <a:off x="1027376" y="1399428"/>
              <a:ext cx="2918128" cy="739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GUI</a:t>
              </a:r>
            </a:p>
          </p:txBody>
        </p:sp>
        <p:sp>
          <p:nvSpPr>
            <p:cNvPr id="11" name="Rectangle: Rounded Corners 10">
              <a:extLst>
                <a:ext uri="{FF2B5EF4-FFF2-40B4-BE49-F238E27FC236}">
                  <a16:creationId xmlns:a16="http://schemas.microsoft.com/office/drawing/2014/main" id="{5958A521-2C86-4DD3-8706-37542A350877}"/>
                </a:ext>
              </a:extLst>
            </p:cNvPr>
            <p:cNvSpPr/>
            <p:nvPr/>
          </p:nvSpPr>
          <p:spPr>
            <a:xfrm>
              <a:off x="7180029" y="1399428"/>
              <a:ext cx="2918128" cy="739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Motor</a:t>
              </a:r>
            </a:p>
          </p:txBody>
        </p:sp>
        <p:sp>
          <p:nvSpPr>
            <p:cNvPr id="16" name="Rectangle: Rounded Corners 15">
              <a:extLst>
                <a:ext uri="{FF2B5EF4-FFF2-40B4-BE49-F238E27FC236}">
                  <a16:creationId xmlns:a16="http://schemas.microsoft.com/office/drawing/2014/main" id="{07AD9F2B-2DDC-4B24-8EEB-254A5670437B}"/>
                </a:ext>
              </a:extLst>
            </p:cNvPr>
            <p:cNvSpPr/>
            <p:nvPr/>
          </p:nvSpPr>
          <p:spPr>
            <a:xfrm>
              <a:off x="7559093" y="2364991"/>
              <a:ext cx="2160000" cy="36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a-ES" dirty="0"/>
                <a:t>Bucle infinit</a:t>
              </a:r>
            </a:p>
          </p:txBody>
        </p:sp>
        <p:cxnSp>
          <p:nvCxnSpPr>
            <p:cNvPr id="18" name="Straight Connector 17">
              <a:extLst>
                <a:ext uri="{FF2B5EF4-FFF2-40B4-BE49-F238E27FC236}">
                  <a16:creationId xmlns:a16="http://schemas.microsoft.com/office/drawing/2014/main" id="{0A7B9483-0106-4E2E-B346-1013543C0724}"/>
                </a:ext>
              </a:extLst>
            </p:cNvPr>
            <p:cNvCxnSpPr>
              <a:stCxn id="11" idx="2"/>
              <a:endCxn id="16" idx="0"/>
            </p:cNvCxnSpPr>
            <p:nvPr/>
          </p:nvCxnSpPr>
          <p:spPr>
            <a:xfrm>
              <a:off x="8639093" y="2138899"/>
              <a:ext cx="0" cy="226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14C5F75-D2F9-49FE-B838-948F5E1E9E82}"/>
                </a:ext>
              </a:extLst>
            </p:cNvPr>
            <p:cNvCxnSpPr>
              <a:cxnSpLocks/>
              <a:endCxn id="16" idx="1"/>
            </p:cNvCxnSpPr>
            <p:nvPr/>
          </p:nvCxnSpPr>
          <p:spPr>
            <a:xfrm>
              <a:off x="2768711" y="2138899"/>
              <a:ext cx="4790382" cy="406092"/>
            </a:xfrm>
            <a:prstGeom prst="bentConnector3">
              <a:avLst>
                <a:gd name="adj1" fmla="val 39"/>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267C2B7-1A4A-4D22-BA47-682F09EFAAF2}"/>
                </a:ext>
              </a:extLst>
            </p:cNvPr>
            <p:cNvSpPr/>
            <p:nvPr/>
          </p:nvSpPr>
          <p:spPr>
            <a:xfrm>
              <a:off x="3723900" y="2363007"/>
              <a:ext cx="2160000" cy="36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a-ES" dirty="0"/>
                <a:t>Instrucció de cercar</a:t>
              </a:r>
            </a:p>
          </p:txBody>
        </p:sp>
        <p:sp>
          <p:nvSpPr>
            <p:cNvPr id="22" name="Rectangle: Rounded Corners 21">
              <a:extLst>
                <a:ext uri="{FF2B5EF4-FFF2-40B4-BE49-F238E27FC236}">
                  <a16:creationId xmlns:a16="http://schemas.microsoft.com/office/drawing/2014/main" id="{A71A3B01-9E22-48DB-824B-36781F20F7E2}"/>
                </a:ext>
              </a:extLst>
            </p:cNvPr>
            <p:cNvSpPr/>
            <p:nvPr/>
          </p:nvSpPr>
          <p:spPr>
            <a:xfrm>
              <a:off x="7379093" y="2951083"/>
              <a:ext cx="2520000" cy="54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ca-ES" dirty="0"/>
                <a:t>AlphaBeta</a:t>
              </a:r>
            </a:p>
          </p:txBody>
        </p:sp>
        <p:cxnSp>
          <p:nvCxnSpPr>
            <p:cNvPr id="24" name="Straight Arrow Connector 23">
              <a:extLst>
                <a:ext uri="{FF2B5EF4-FFF2-40B4-BE49-F238E27FC236}">
                  <a16:creationId xmlns:a16="http://schemas.microsoft.com/office/drawing/2014/main" id="{0AE88A2C-4258-4B81-89B4-EAA9F0B352E5}"/>
                </a:ext>
              </a:extLst>
            </p:cNvPr>
            <p:cNvCxnSpPr>
              <a:stCxn id="16" idx="2"/>
              <a:endCxn id="22" idx="0"/>
            </p:cNvCxnSpPr>
            <p:nvPr/>
          </p:nvCxnSpPr>
          <p:spPr>
            <a:xfrm>
              <a:off x="8639093" y="2724991"/>
              <a:ext cx="0" cy="22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B5FC26F1-E6D5-489B-A3C0-F5EFA7220167}"/>
                </a:ext>
              </a:extLst>
            </p:cNvPr>
            <p:cNvSpPr/>
            <p:nvPr/>
          </p:nvSpPr>
          <p:spPr>
            <a:xfrm>
              <a:off x="7379093" y="4303267"/>
              <a:ext cx="2520000" cy="54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ca-ES" dirty="0"/>
                <a:t>Avaluació estàtica</a:t>
              </a:r>
            </a:p>
          </p:txBody>
        </p:sp>
        <p:cxnSp>
          <p:nvCxnSpPr>
            <p:cNvPr id="29" name="Straight Arrow Connector 28">
              <a:extLst>
                <a:ext uri="{FF2B5EF4-FFF2-40B4-BE49-F238E27FC236}">
                  <a16:creationId xmlns:a16="http://schemas.microsoft.com/office/drawing/2014/main" id="{9BF413C6-EA52-4251-8028-566FA85AE441}"/>
                </a:ext>
              </a:extLst>
            </p:cNvPr>
            <p:cNvCxnSpPr>
              <a:stCxn id="22" idx="2"/>
              <a:endCxn id="27" idx="0"/>
            </p:cNvCxnSpPr>
            <p:nvPr/>
          </p:nvCxnSpPr>
          <p:spPr>
            <a:xfrm>
              <a:off x="8639093" y="3491083"/>
              <a:ext cx="0" cy="81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3F370BEE-7C1B-4658-B4E0-B8D3183BFCA4}"/>
                </a:ext>
              </a:extLst>
            </p:cNvPr>
            <p:cNvSpPr/>
            <p:nvPr/>
          </p:nvSpPr>
          <p:spPr>
            <a:xfrm>
              <a:off x="7559093" y="3717175"/>
              <a:ext cx="2160000" cy="36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a-ES" sz="1600" dirty="0"/>
                <a:t>Arriba a un node final</a:t>
              </a:r>
            </a:p>
          </p:txBody>
        </p:sp>
        <p:cxnSp>
          <p:nvCxnSpPr>
            <p:cNvPr id="36" name="Connector: Elbow 35">
              <a:extLst>
                <a:ext uri="{FF2B5EF4-FFF2-40B4-BE49-F238E27FC236}">
                  <a16:creationId xmlns:a16="http://schemas.microsoft.com/office/drawing/2014/main" id="{57A3BC79-7664-4CD1-9A61-02693346C80A}"/>
                </a:ext>
              </a:extLst>
            </p:cNvPr>
            <p:cNvCxnSpPr>
              <a:cxnSpLocks/>
            </p:cNvCxnSpPr>
            <p:nvPr/>
          </p:nvCxnSpPr>
          <p:spPr>
            <a:xfrm rot="5400000" flipH="1" flipV="1">
              <a:off x="9229351" y="3890825"/>
              <a:ext cx="1352184" cy="12700"/>
            </a:xfrm>
            <a:prstGeom prst="bentConnector4">
              <a:avLst>
                <a:gd name="adj1" fmla="val 1206"/>
                <a:gd name="adj2" fmla="val 67521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1519306A-8119-44F9-8EB8-56CEC715E098}"/>
                </a:ext>
              </a:extLst>
            </p:cNvPr>
            <p:cNvCxnSpPr>
              <a:cxnSpLocks/>
              <a:stCxn id="22" idx="1"/>
            </p:cNvCxnSpPr>
            <p:nvPr/>
          </p:nvCxnSpPr>
          <p:spPr>
            <a:xfrm rot="10800000">
              <a:off x="2228709" y="2138897"/>
              <a:ext cx="5150384" cy="1082186"/>
            </a:xfrm>
            <a:prstGeom prst="bentConnector3">
              <a:avLst>
                <a:gd name="adj1" fmla="val 10002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AEB968A1-4861-4406-A241-95D621F57087}"/>
                </a:ext>
              </a:extLst>
            </p:cNvPr>
            <p:cNvSpPr/>
            <p:nvPr/>
          </p:nvSpPr>
          <p:spPr>
            <a:xfrm>
              <a:off x="3723900" y="2878368"/>
              <a:ext cx="2160000" cy="72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a-ES" dirty="0"/>
                <a:t>Millor jugada</a:t>
              </a:r>
            </a:p>
            <a:p>
              <a:pPr algn="ctr"/>
              <a:r>
                <a:rPr lang="ca-ES" dirty="0"/>
                <a:t>Puntuació</a:t>
              </a:r>
            </a:p>
          </p:txBody>
        </p:sp>
      </p:grpSp>
    </p:spTree>
    <p:extLst>
      <p:ext uri="{BB962C8B-B14F-4D97-AF65-F5344CB8AC3E}">
        <p14:creationId xmlns:p14="http://schemas.microsoft.com/office/powerpoint/2010/main" val="269450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409D-D409-44FC-8C37-60D874E03059}"/>
              </a:ext>
            </a:extLst>
          </p:cNvPr>
          <p:cNvSpPr>
            <a:spLocks noGrp="1"/>
          </p:cNvSpPr>
          <p:nvPr>
            <p:ph type="title"/>
          </p:nvPr>
        </p:nvSpPr>
        <p:spPr/>
        <p:txBody>
          <a:bodyPr/>
          <a:lstStyle/>
          <a:p>
            <a:r>
              <a:rPr lang="es-ES" dirty="0"/>
              <a:t>Testing</a:t>
            </a:r>
            <a:endParaRPr lang="ca-ES" dirty="0"/>
          </a:p>
        </p:txBody>
      </p:sp>
      <p:pic>
        <p:nvPicPr>
          <p:cNvPr id="5" name="Content Placeholder 4">
            <a:extLst>
              <a:ext uri="{FF2B5EF4-FFF2-40B4-BE49-F238E27FC236}">
                <a16:creationId xmlns:a16="http://schemas.microsoft.com/office/drawing/2014/main" id="{4C70239E-A4CF-433F-BECF-6CAA988B67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358367" cy="4351338"/>
          </a:xfrm>
        </p:spPr>
      </p:pic>
      <p:pic>
        <p:nvPicPr>
          <p:cNvPr id="7" name="Picture 6">
            <a:extLst>
              <a:ext uri="{FF2B5EF4-FFF2-40B4-BE49-F238E27FC236}">
                <a16:creationId xmlns:a16="http://schemas.microsoft.com/office/drawing/2014/main" id="{DCDC7A50-6926-4C36-8C12-70E49BCB9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332" y="1690157"/>
            <a:ext cx="4359703" cy="4352400"/>
          </a:xfrm>
          <a:prstGeom prst="rect">
            <a:avLst/>
          </a:prstGeom>
        </p:spPr>
      </p:pic>
    </p:spTree>
    <p:extLst>
      <p:ext uri="{BB962C8B-B14F-4D97-AF65-F5344CB8AC3E}">
        <p14:creationId xmlns:p14="http://schemas.microsoft.com/office/powerpoint/2010/main" val="163148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5823-4A99-464E-AB8E-04B9ACF2035C}"/>
              </a:ext>
            </a:extLst>
          </p:cNvPr>
          <p:cNvSpPr>
            <a:spLocks noGrp="1"/>
          </p:cNvSpPr>
          <p:nvPr>
            <p:ph type="title"/>
          </p:nvPr>
        </p:nvSpPr>
        <p:spPr/>
        <p:txBody>
          <a:bodyPr/>
          <a:lstStyle/>
          <a:p>
            <a:r>
              <a:rPr lang="ca-ES" dirty="0"/>
              <a:t>Partida d’exemple</a:t>
            </a:r>
          </a:p>
        </p:txBody>
      </p:sp>
    </p:spTree>
    <p:extLst>
      <p:ext uri="{BB962C8B-B14F-4D97-AF65-F5344CB8AC3E}">
        <p14:creationId xmlns:p14="http://schemas.microsoft.com/office/powerpoint/2010/main" val="208155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36E1-E221-4BCF-8C52-2ACE5D7BBFF6}"/>
              </a:ext>
            </a:extLst>
          </p:cNvPr>
          <p:cNvSpPr>
            <a:spLocks noGrp="1"/>
          </p:cNvSpPr>
          <p:nvPr>
            <p:ph type="title"/>
          </p:nvPr>
        </p:nvSpPr>
        <p:spPr/>
        <p:txBody>
          <a:bodyPr/>
          <a:lstStyle/>
          <a:p>
            <a:r>
              <a:rPr lang="ca-ES" dirty="0"/>
              <a:t>Índex de continguts</a:t>
            </a:r>
          </a:p>
        </p:txBody>
      </p:sp>
      <p:sp>
        <p:nvSpPr>
          <p:cNvPr id="3" name="Content Placeholder 2">
            <a:extLst>
              <a:ext uri="{FF2B5EF4-FFF2-40B4-BE49-F238E27FC236}">
                <a16:creationId xmlns:a16="http://schemas.microsoft.com/office/drawing/2014/main" id="{67E59615-BF58-48E0-B8D1-C8816E58490F}"/>
              </a:ext>
            </a:extLst>
          </p:cNvPr>
          <p:cNvSpPr>
            <a:spLocks noGrp="1"/>
          </p:cNvSpPr>
          <p:nvPr>
            <p:ph idx="1"/>
          </p:nvPr>
        </p:nvSpPr>
        <p:spPr/>
        <p:txBody>
          <a:bodyPr/>
          <a:lstStyle/>
          <a:p>
            <a:r>
              <a:rPr lang="ca-ES" dirty="0"/>
              <a:t>Introducció</a:t>
            </a:r>
          </a:p>
          <a:p>
            <a:r>
              <a:rPr lang="ca-ES" dirty="0"/>
              <a:t>Marc teòric i desenvolupament del motor</a:t>
            </a:r>
          </a:p>
          <a:p>
            <a:r>
              <a:rPr lang="ca-ES" dirty="0"/>
              <a:t>Conclusions</a:t>
            </a:r>
          </a:p>
        </p:txBody>
      </p:sp>
    </p:spTree>
    <p:extLst>
      <p:ext uri="{BB962C8B-B14F-4D97-AF65-F5344CB8AC3E}">
        <p14:creationId xmlns:p14="http://schemas.microsoft.com/office/powerpoint/2010/main" val="3591651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5089-813B-496F-9133-0EDFAACB318D}"/>
              </a:ext>
            </a:extLst>
          </p:cNvPr>
          <p:cNvSpPr>
            <a:spLocks noGrp="1"/>
          </p:cNvSpPr>
          <p:nvPr>
            <p:ph type="title"/>
          </p:nvPr>
        </p:nvSpPr>
        <p:spPr/>
        <p:txBody>
          <a:bodyPr/>
          <a:lstStyle/>
          <a:p>
            <a:r>
              <a:rPr lang="ca-ES" dirty="0"/>
              <a:t>Conclusions</a:t>
            </a:r>
          </a:p>
        </p:txBody>
      </p:sp>
    </p:spTree>
    <p:extLst>
      <p:ext uri="{BB962C8B-B14F-4D97-AF65-F5344CB8AC3E}">
        <p14:creationId xmlns:p14="http://schemas.microsoft.com/office/powerpoint/2010/main" val="18240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FC1156-BFCB-49C9-9D98-5B293DBBDB61}"/>
              </a:ext>
            </a:extLst>
          </p:cNvPr>
          <p:cNvSpPr>
            <a:spLocks noGrp="1"/>
          </p:cNvSpPr>
          <p:nvPr>
            <p:ph type="title"/>
          </p:nvPr>
        </p:nvSpPr>
        <p:spPr/>
        <p:txBody>
          <a:bodyPr/>
          <a:lstStyle/>
          <a:p>
            <a:r>
              <a:rPr lang="ca-ES" dirty="0"/>
              <a:t>Conclusions</a:t>
            </a:r>
          </a:p>
        </p:txBody>
      </p:sp>
      <p:sp>
        <p:nvSpPr>
          <p:cNvPr id="8" name="Content Placeholder 7">
            <a:extLst>
              <a:ext uri="{FF2B5EF4-FFF2-40B4-BE49-F238E27FC236}">
                <a16:creationId xmlns:a16="http://schemas.microsoft.com/office/drawing/2014/main" id="{AF2F4BE8-76C1-4355-B7B9-BFD6464A9A83}"/>
              </a:ext>
            </a:extLst>
          </p:cNvPr>
          <p:cNvSpPr>
            <a:spLocks noGrp="1"/>
          </p:cNvSpPr>
          <p:nvPr>
            <p:ph idx="1"/>
          </p:nvPr>
        </p:nvSpPr>
        <p:spPr/>
        <p:txBody>
          <a:bodyPr/>
          <a:lstStyle/>
          <a:p>
            <a:pPr marL="0" indent="0">
              <a:buNone/>
            </a:pPr>
            <a:r>
              <a:rPr lang="ca-ES" dirty="0"/>
              <a:t>1. He entès i he explicat el funcionament dels motors d’escacs, sobretot centrant-me en els convencionals, basats en la cerca. S’han abordat els aspectes més rellevants de la representació del tauler, la cerca i l’avaluació, tant en el pla teòric i com en la implementació. </a:t>
            </a:r>
          </a:p>
          <a:p>
            <a:endParaRPr lang="ca-ES" dirty="0"/>
          </a:p>
        </p:txBody>
      </p:sp>
    </p:spTree>
    <p:extLst>
      <p:ext uri="{BB962C8B-B14F-4D97-AF65-F5344CB8AC3E}">
        <p14:creationId xmlns:p14="http://schemas.microsoft.com/office/powerpoint/2010/main" val="2377919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FC1156-BFCB-49C9-9D98-5B293DBBDB61}"/>
              </a:ext>
            </a:extLst>
          </p:cNvPr>
          <p:cNvSpPr>
            <a:spLocks noGrp="1"/>
          </p:cNvSpPr>
          <p:nvPr>
            <p:ph type="title"/>
          </p:nvPr>
        </p:nvSpPr>
        <p:spPr/>
        <p:txBody>
          <a:bodyPr/>
          <a:lstStyle/>
          <a:p>
            <a:r>
              <a:rPr lang="ca-ES" dirty="0"/>
              <a:t>Conclusions</a:t>
            </a:r>
          </a:p>
        </p:txBody>
      </p:sp>
      <p:sp>
        <p:nvSpPr>
          <p:cNvPr id="8" name="Content Placeholder 7">
            <a:extLst>
              <a:ext uri="{FF2B5EF4-FFF2-40B4-BE49-F238E27FC236}">
                <a16:creationId xmlns:a16="http://schemas.microsoft.com/office/drawing/2014/main" id="{AF2F4BE8-76C1-4355-B7B9-BFD6464A9A83}"/>
              </a:ext>
            </a:extLst>
          </p:cNvPr>
          <p:cNvSpPr>
            <a:spLocks noGrp="1"/>
          </p:cNvSpPr>
          <p:nvPr>
            <p:ph idx="1"/>
          </p:nvPr>
        </p:nvSpPr>
        <p:spPr/>
        <p:txBody>
          <a:bodyPr/>
          <a:lstStyle/>
          <a:p>
            <a:pPr marL="0" indent="0">
              <a:buNone/>
            </a:pPr>
            <a:r>
              <a:rPr lang="ca-ES" dirty="0"/>
              <a:t>2. Després d’haver explicat els possibles aspectes que es poden avaluar, he proposat uns criteris propis i els he implementat. Aquests criteris tenen en compte, a part del material, la relació entre les peces, la posició en el tauler de cada peça i la seva mobilitat. </a:t>
            </a:r>
          </a:p>
          <a:p>
            <a:endParaRPr lang="ca-ES" dirty="0"/>
          </a:p>
        </p:txBody>
      </p:sp>
    </p:spTree>
    <p:extLst>
      <p:ext uri="{BB962C8B-B14F-4D97-AF65-F5344CB8AC3E}">
        <p14:creationId xmlns:p14="http://schemas.microsoft.com/office/powerpoint/2010/main" val="259560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FC1156-BFCB-49C9-9D98-5B293DBBDB61}"/>
              </a:ext>
            </a:extLst>
          </p:cNvPr>
          <p:cNvSpPr>
            <a:spLocks noGrp="1"/>
          </p:cNvSpPr>
          <p:nvPr>
            <p:ph type="title"/>
          </p:nvPr>
        </p:nvSpPr>
        <p:spPr/>
        <p:txBody>
          <a:bodyPr/>
          <a:lstStyle/>
          <a:p>
            <a:r>
              <a:rPr lang="ca-ES" dirty="0"/>
              <a:t>Conclusions</a:t>
            </a:r>
          </a:p>
        </p:txBody>
      </p:sp>
      <p:sp>
        <p:nvSpPr>
          <p:cNvPr id="8" name="Content Placeholder 7">
            <a:extLst>
              <a:ext uri="{FF2B5EF4-FFF2-40B4-BE49-F238E27FC236}">
                <a16:creationId xmlns:a16="http://schemas.microsoft.com/office/drawing/2014/main" id="{AF2F4BE8-76C1-4355-B7B9-BFD6464A9A83}"/>
              </a:ext>
            </a:extLst>
          </p:cNvPr>
          <p:cNvSpPr>
            <a:spLocks noGrp="1"/>
          </p:cNvSpPr>
          <p:nvPr>
            <p:ph idx="1"/>
          </p:nvPr>
        </p:nvSpPr>
        <p:spPr/>
        <p:txBody>
          <a:bodyPr/>
          <a:lstStyle/>
          <a:p>
            <a:pPr marL="0" indent="0">
              <a:buNone/>
            </a:pPr>
            <a:r>
              <a:rPr lang="ca-ES" dirty="0"/>
              <a:t>3. He implementat el motor en el llenguatge C++, resultant en 70 funcions i 3.800 línies de codi, estructurades en 20 fitxers. El motor és capaç de comunicar-se amb una GUI i avalua aproximadament 2,5 milions de nodes per segon. </a:t>
            </a:r>
          </a:p>
          <a:p>
            <a:endParaRPr lang="ca-ES" dirty="0"/>
          </a:p>
          <a:p>
            <a:endParaRPr lang="ca-ES" dirty="0"/>
          </a:p>
        </p:txBody>
      </p:sp>
    </p:spTree>
    <p:extLst>
      <p:ext uri="{BB962C8B-B14F-4D97-AF65-F5344CB8AC3E}">
        <p14:creationId xmlns:p14="http://schemas.microsoft.com/office/powerpoint/2010/main" val="67147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FC1156-BFCB-49C9-9D98-5B293DBBDB61}"/>
              </a:ext>
            </a:extLst>
          </p:cNvPr>
          <p:cNvSpPr>
            <a:spLocks noGrp="1"/>
          </p:cNvSpPr>
          <p:nvPr>
            <p:ph type="title"/>
          </p:nvPr>
        </p:nvSpPr>
        <p:spPr/>
        <p:txBody>
          <a:bodyPr/>
          <a:lstStyle/>
          <a:p>
            <a:r>
              <a:rPr lang="ca-ES" dirty="0"/>
              <a:t>Conclusions</a:t>
            </a:r>
          </a:p>
        </p:txBody>
      </p:sp>
      <p:sp>
        <p:nvSpPr>
          <p:cNvPr id="8" name="Content Placeholder 7">
            <a:extLst>
              <a:ext uri="{FF2B5EF4-FFF2-40B4-BE49-F238E27FC236}">
                <a16:creationId xmlns:a16="http://schemas.microsoft.com/office/drawing/2014/main" id="{AF2F4BE8-76C1-4355-B7B9-BFD6464A9A83}"/>
              </a:ext>
            </a:extLst>
          </p:cNvPr>
          <p:cNvSpPr>
            <a:spLocks noGrp="1"/>
          </p:cNvSpPr>
          <p:nvPr>
            <p:ph idx="1"/>
          </p:nvPr>
        </p:nvSpPr>
        <p:spPr/>
        <p:txBody>
          <a:bodyPr/>
          <a:lstStyle/>
          <a:p>
            <a:pPr marL="0" indent="0">
              <a:buNone/>
            </a:pPr>
            <a:r>
              <a:rPr lang="ca-ES" dirty="0"/>
              <a:t>4. Un cop acabat el motor, l’he enfrontat amb altres programes i amb mi mateix i he corregit l’avaluació en funció dels problemes que hi he trobat, afegint i suprimint instruccions i optimitzant els paràmetres d’avaluació. </a:t>
            </a:r>
          </a:p>
          <a:p>
            <a:endParaRPr lang="ca-ES" dirty="0"/>
          </a:p>
          <a:p>
            <a:endParaRPr lang="ca-ES" dirty="0"/>
          </a:p>
        </p:txBody>
      </p:sp>
    </p:spTree>
    <p:extLst>
      <p:ext uri="{BB962C8B-B14F-4D97-AF65-F5344CB8AC3E}">
        <p14:creationId xmlns:p14="http://schemas.microsoft.com/office/powerpoint/2010/main" val="2091981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93B81-0F84-47B6-910C-F13D553C02BF}"/>
              </a:ext>
            </a:extLst>
          </p:cNvPr>
          <p:cNvSpPr>
            <a:spLocks noGrp="1"/>
          </p:cNvSpPr>
          <p:nvPr>
            <p:ph type="title"/>
          </p:nvPr>
        </p:nvSpPr>
        <p:spPr/>
        <p:txBody>
          <a:bodyPr/>
          <a:lstStyle/>
          <a:p>
            <a:r>
              <a:rPr lang="ca-ES" dirty="0"/>
              <a:t>Moltes gràcies per la vostra atenció	</a:t>
            </a:r>
          </a:p>
        </p:txBody>
      </p:sp>
      <p:sp>
        <p:nvSpPr>
          <p:cNvPr id="5" name="Content Placeholder 4">
            <a:extLst>
              <a:ext uri="{FF2B5EF4-FFF2-40B4-BE49-F238E27FC236}">
                <a16:creationId xmlns:a16="http://schemas.microsoft.com/office/drawing/2014/main" id="{EAB9256F-A5B5-4737-B4B2-BDC5F7B65AF6}"/>
              </a:ext>
            </a:extLst>
          </p:cNvPr>
          <p:cNvSpPr>
            <a:spLocks noGrp="1"/>
          </p:cNvSpPr>
          <p:nvPr>
            <p:ph idx="1"/>
          </p:nvPr>
        </p:nvSpPr>
        <p:spPr/>
        <p:txBody>
          <a:bodyPr/>
          <a:lstStyle/>
          <a:p>
            <a:r>
              <a:rPr lang="ca-ES" dirty="0"/>
              <a:t>Agraïments:</a:t>
            </a:r>
          </a:p>
          <a:p>
            <a:pPr algn="just"/>
            <a:endParaRPr lang="ca-ES" dirty="0"/>
          </a:p>
          <a:p>
            <a:pPr marL="0" indent="0" algn="just">
              <a:buNone/>
            </a:pPr>
            <a:r>
              <a:rPr lang="ca-ES" dirty="0"/>
              <a:t>Gràcies als meus dos tutors per haver dirigit el meu treball. A la Mercè per l’empenta i els ànims a l’hora d’escriure el treball. A en Roc pel seu consell i el seu temps. Finalment, als meus pares per les seves correccions i la seva dedicació.</a:t>
            </a:r>
          </a:p>
        </p:txBody>
      </p:sp>
    </p:spTree>
    <p:extLst>
      <p:ext uri="{BB962C8B-B14F-4D97-AF65-F5344CB8AC3E}">
        <p14:creationId xmlns:p14="http://schemas.microsoft.com/office/powerpoint/2010/main" val="297088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335778-61A6-4E9B-B5B7-5A675499E1D3}"/>
              </a:ext>
            </a:extLst>
          </p:cNvPr>
          <p:cNvSpPr>
            <a:spLocks noGrp="1"/>
          </p:cNvSpPr>
          <p:nvPr>
            <p:ph type="title"/>
          </p:nvPr>
        </p:nvSpPr>
        <p:spPr/>
        <p:txBody>
          <a:bodyPr/>
          <a:lstStyle/>
          <a:p>
            <a:r>
              <a:rPr lang="ca-ES" dirty="0"/>
              <a:t>Introducció</a:t>
            </a:r>
          </a:p>
        </p:txBody>
      </p:sp>
    </p:spTree>
    <p:extLst>
      <p:ext uri="{BB962C8B-B14F-4D97-AF65-F5344CB8AC3E}">
        <p14:creationId xmlns:p14="http://schemas.microsoft.com/office/powerpoint/2010/main" val="216221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E44602-0E4D-4921-BC33-657CA594AF61}"/>
              </a:ext>
            </a:extLst>
          </p:cNvPr>
          <p:cNvSpPr>
            <a:spLocks noGrp="1"/>
          </p:cNvSpPr>
          <p:nvPr>
            <p:ph type="title"/>
          </p:nvPr>
        </p:nvSpPr>
        <p:spPr/>
        <p:txBody>
          <a:bodyPr/>
          <a:lstStyle/>
          <a:p>
            <a:r>
              <a:rPr lang="ca-ES" dirty="0"/>
              <a:t>Objecte del treball: un motor d’escacs</a:t>
            </a:r>
          </a:p>
        </p:txBody>
      </p:sp>
      <p:pic>
        <p:nvPicPr>
          <p:cNvPr id="7" name="Content Placeholder 6">
            <a:extLst>
              <a:ext uri="{FF2B5EF4-FFF2-40B4-BE49-F238E27FC236}">
                <a16:creationId xmlns:a16="http://schemas.microsoft.com/office/drawing/2014/main" id="{14743746-E9E9-4CF9-B563-303BCF1D024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266" b="2895"/>
          <a:stretch/>
        </p:blipFill>
        <p:spPr>
          <a:xfrm>
            <a:off x="2228144" y="1924215"/>
            <a:ext cx="7735712" cy="4126727"/>
          </a:xfrm>
        </p:spPr>
      </p:pic>
    </p:spTree>
    <p:extLst>
      <p:ext uri="{BB962C8B-B14F-4D97-AF65-F5344CB8AC3E}">
        <p14:creationId xmlns:p14="http://schemas.microsoft.com/office/powerpoint/2010/main" val="424941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93B-F95C-4977-9D45-2BD8A7BF6126}"/>
              </a:ext>
            </a:extLst>
          </p:cNvPr>
          <p:cNvSpPr>
            <a:spLocks noGrp="1"/>
          </p:cNvSpPr>
          <p:nvPr>
            <p:ph type="title"/>
          </p:nvPr>
        </p:nvSpPr>
        <p:spPr/>
        <p:txBody>
          <a:bodyPr/>
          <a:lstStyle/>
          <a:p>
            <a:r>
              <a:rPr lang="ca-ES" dirty="0"/>
              <a:t>Objectius</a:t>
            </a:r>
          </a:p>
        </p:txBody>
      </p:sp>
      <p:sp>
        <p:nvSpPr>
          <p:cNvPr id="3" name="Content Placeholder 2">
            <a:extLst>
              <a:ext uri="{FF2B5EF4-FFF2-40B4-BE49-F238E27FC236}">
                <a16:creationId xmlns:a16="http://schemas.microsoft.com/office/drawing/2014/main" id="{316E0ABB-2E8D-43FB-9DEC-6562F713F860}"/>
              </a:ext>
            </a:extLst>
          </p:cNvPr>
          <p:cNvSpPr>
            <a:spLocks noGrp="1"/>
          </p:cNvSpPr>
          <p:nvPr>
            <p:ph idx="1"/>
          </p:nvPr>
        </p:nvSpPr>
        <p:spPr/>
        <p:txBody>
          <a:bodyPr/>
          <a:lstStyle/>
          <a:p>
            <a:pPr lvl="0" fontAlgn="base"/>
            <a:r>
              <a:rPr lang="ca-ES" dirty="0"/>
              <a:t>Entendre i explicar el funcionament bàsic d’un motor. </a:t>
            </a:r>
          </a:p>
          <a:p>
            <a:pPr lvl="0" fontAlgn="base"/>
            <a:r>
              <a:rPr lang="ca-ES" dirty="0"/>
              <a:t>Considerar els possibles mètodes d’avaluació i establir els meus propis criteris. </a:t>
            </a:r>
          </a:p>
          <a:p>
            <a:pPr lvl="0" fontAlgn="base"/>
            <a:r>
              <a:rPr lang="ca-ES" dirty="0"/>
              <a:t>Implementar en C++ el motor amb la meva avaluació. </a:t>
            </a:r>
          </a:p>
          <a:p>
            <a:pPr lvl="0" fontAlgn="base"/>
            <a:r>
              <a:rPr lang="ca-ES" dirty="0"/>
              <a:t>Provar el motor i afinar-ne l’avaluació. </a:t>
            </a:r>
          </a:p>
        </p:txBody>
      </p:sp>
    </p:spTree>
    <p:extLst>
      <p:ext uri="{BB962C8B-B14F-4D97-AF65-F5344CB8AC3E}">
        <p14:creationId xmlns:p14="http://schemas.microsoft.com/office/powerpoint/2010/main" val="3074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1C98-D2DC-4281-819C-396C3CD0B3D6}"/>
              </a:ext>
            </a:extLst>
          </p:cNvPr>
          <p:cNvSpPr>
            <a:spLocks noGrp="1"/>
          </p:cNvSpPr>
          <p:nvPr>
            <p:ph type="title"/>
          </p:nvPr>
        </p:nvSpPr>
        <p:spPr/>
        <p:txBody>
          <a:bodyPr/>
          <a:lstStyle/>
          <a:p>
            <a:r>
              <a:rPr lang="ca-ES" dirty="0"/>
              <a:t>Motivació</a:t>
            </a:r>
          </a:p>
        </p:txBody>
      </p:sp>
      <p:pic>
        <p:nvPicPr>
          <p:cNvPr id="5" name="Content Placeholder 4">
            <a:extLst>
              <a:ext uri="{FF2B5EF4-FFF2-40B4-BE49-F238E27FC236}">
                <a16:creationId xmlns:a16="http://schemas.microsoft.com/office/drawing/2014/main" id="{F2470D0E-E281-4DD9-9DA1-89ED5F20F6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80228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C35A-65BD-4960-9613-2E530BB5B815}"/>
              </a:ext>
            </a:extLst>
          </p:cNvPr>
          <p:cNvSpPr>
            <a:spLocks noGrp="1"/>
          </p:cNvSpPr>
          <p:nvPr>
            <p:ph type="title"/>
          </p:nvPr>
        </p:nvSpPr>
        <p:spPr/>
        <p:txBody>
          <a:bodyPr/>
          <a:lstStyle/>
          <a:p>
            <a:r>
              <a:rPr lang="ca-ES" dirty="0"/>
              <a:t>Rellevància</a:t>
            </a:r>
          </a:p>
        </p:txBody>
      </p:sp>
      <p:pic>
        <p:nvPicPr>
          <p:cNvPr id="12" name="Content Placeholder 11">
            <a:extLst>
              <a:ext uri="{FF2B5EF4-FFF2-40B4-BE49-F238E27FC236}">
                <a16:creationId xmlns:a16="http://schemas.microsoft.com/office/drawing/2014/main" id="{AFB3F737-F2D0-4DF3-93DA-DD5EA66442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23316"/>
            <a:ext cx="10515600" cy="3555956"/>
          </a:xfrm>
        </p:spPr>
      </p:pic>
    </p:spTree>
    <p:extLst>
      <p:ext uri="{BB962C8B-B14F-4D97-AF65-F5344CB8AC3E}">
        <p14:creationId xmlns:p14="http://schemas.microsoft.com/office/powerpoint/2010/main" val="203738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6335-8754-4182-871B-E519B5F2A5FB}"/>
              </a:ext>
            </a:extLst>
          </p:cNvPr>
          <p:cNvSpPr>
            <a:spLocks noGrp="1"/>
          </p:cNvSpPr>
          <p:nvPr>
            <p:ph type="title"/>
          </p:nvPr>
        </p:nvSpPr>
        <p:spPr/>
        <p:txBody>
          <a:bodyPr/>
          <a:lstStyle/>
          <a:p>
            <a:r>
              <a:rPr lang="ca-ES" dirty="0"/>
              <a:t>Metodologia</a:t>
            </a:r>
          </a:p>
        </p:txBody>
      </p:sp>
      <p:pic>
        <p:nvPicPr>
          <p:cNvPr id="9" name="Content Placeholder 8">
            <a:extLst>
              <a:ext uri="{FF2B5EF4-FFF2-40B4-BE49-F238E27FC236}">
                <a16:creationId xmlns:a16="http://schemas.microsoft.com/office/drawing/2014/main" id="{CAB1AF3F-7F6C-4435-8AA5-F741D193472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896"/>
          <a:stretch/>
        </p:blipFill>
        <p:spPr>
          <a:xfrm>
            <a:off x="2212028" y="1825625"/>
            <a:ext cx="7767943" cy="4225318"/>
          </a:xfrm>
        </p:spPr>
      </p:pic>
    </p:spTree>
    <p:extLst>
      <p:ext uri="{BB962C8B-B14F-4D97-AF65-F5344CB8AC3E}">
        <p14:creationId xmlns:p14="http://schemas.microsoft.com/office/powerpoint/2010/main" val="88410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0BA412-512E-4740-8F9B-3B2EB06261D9}"/>
              </a:ext>
            </a:extLst>
          </p:cNvPr>
          <p:cNvSpPr>
            <a:spLocks noGrp="1"/>
          </p:cNvSpPr>
          <p:nvPr>
            <p:ph type="title"/>
          </p:nvPr>
        </p:nvSpPr>
        <p:spPr/>
        <p:txBody>
          <a:bodyPr/>
          <a:lstStyle/>
          <a:p>
            <a:r>
              <a:rPr lang="ca-ES" dirty="0"/>
              <a:t>Marc teòric i desenvolupament del motor</a:t>
            </a:r>
          </a:p>
        </p:txBody>
      </p:sp>
    </p:spTree>
    <p:extLst>
      <p:ext uri="{BB962C8B-B14F-4D97-AF65-F5344CB8AC3E}">
        <p14:creationId xmlns:p14="http://schemas.microsoft.com/office/powerpoint/2010/main" val="1138811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TotalTime>
  <Words>2646</Words>
  <Application>Microsoft Office PowerPoint</Application>
  <PresentationFormat>Widescreen</PresentationFormat>
  <Paragraphs>232</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Creació d’un motor d’escacs</vt:lpstr>
      <vt:lpstr>Índex de continguts</vt:lpstr>
      <vt:lpstr>Introducció</vt:lpstr>
      <vt:lpstr>Objecte del treball: un motor d’escacs</vt:lpstr>
      <vt:lpstr>Objectius</vt:lpstr>
      <vt:lpstr>Motivació</vt:lpstr>
      <vt:lpstr>Rellevància</vt:lpstr>
      <vt:lpstr>Metodologia</vt:lpstr>
      <vt:lpstr>Marc teòric i desenvolupament del motor</vt:lpstr>
      <vt:lpstr>Funcionament del motor</vt:lpstr>
      <vt:lpstr>Interfície (GUI): Arena Chess</vt:lpstr>
      <vt:lpstr>Representació del tauler</vt:lpstr>
      <vt:lpstr>Arbre de jugades</vt:lpstr>
      <vt:lpstr>Cerca de jugades: MiniMax</vt:lpstr>
      <vt:lpstr>Cerca de jugades: AlphaBeta</vt:lpstr>
      <vt:lpstr>Avaluació estàtica de posicions</vt:lpstr>
      <vt:lpstr>Esquema de funcionament del programa</vt:lpstr>
      <vt:lpstr>Testing</vt:lpstr>
      <vt:lpstr>Partida d’exemple</vt:lpstr>
      <vt:lpstr>Conclusions</vt:lpstr>
      <vt:lpstr>Conclusions</vt:lpstr>
      <vt:lpstr>Conclusions</vt:lpstr>
      <vt:lpstr>Conclusions</vt:lpstr>
      <vt:lpstr>Conclusions</vt:lpstr>
      <vt:lpstr>Moltes gràcies per la vostra atenció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 d’un motor d’escacs</dc:title>
  <dc:creator>Marci Clabas</dc:creator>
  <cp:lastModifiedBy>Marci Clabas</cp:lastModifiedBy>
  <cp:revision>39</cp:revision>
  <dcterms:created xsi:type="dcterms:W3CDTF">2019-11-08T15:08:01Z</dcterms:created>
  <dcterms:modified xsi:type="dcterms:W3CDTF">2019-11-10T19:50:12Z</dcterms:modified>
</cp:coreProperties>
</file>