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3.png" ContentType="image/png"/>
  <Override PartName="/ppt/media/image28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2140200"/>
            <a:ext cx="914364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5200" spc="-1" strike="noStrike">
                <a:solidFill>
                  <a:srgbClr val="ffffff"/>
                </a:solidFill>
                <a:latin typeface="Arial"/>
                <a:ea typeface="Arial"/>
              </a:rPr>
              <a:t>       </a:t>
            </a:r>
            <a:r>
              <a:rPr b="0" lang="pt-BR" sz="5200" spc="-1" strike="noStrike">
                <a:solidFill>
                  <a:srgbClr val="ffffff"/>
                </a:solidFill>
                <a:latin typeface="Arial"/>
                <a:ea typeface="Arial"/>
              </a:rPr>
              <a:t>Laços de Repetição</a:t>
            </a:r>
            <a:endParaRPr b="0" lang="pt-BR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Do While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04000" y="1656000"/>
            <a:ext cx="5198760" cy="25920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2448000" y="1017000"/>
            <a:ext cx="936000" cy="495000"/>
          </a:xfrm>
          <a:prstGeom prst="wedgeRoundRectCallout">
            <a:avLst>
              <a:gd name="adj1" fmla="val -157185"/>
              <a:gd name="adj2" fmla="val 16191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760000" y="3456000"/>
            <a:ext cx="2592000" cy="504000"/>
          </a:xfrm>
          <a:prstGeom prst="wedgeRoundRectCallout">
            <a:avLst>
              <a:gd name="adj1" fmla="val -129361"/>
              <a:gd name="adj2" fmla="val 35435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ser checada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Do While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04000" y="1512000"/>
            <a:ext cx="5198760" cy="25920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448000" y="1017000"/>
            <a:ext cx="936000" cy="495000"/>
          </a:xfrm>
          <a:prstGeom prst="wedgeRoundRectCallout">
            <a:avLst>
              <a:gd name="adj1" fmla="val -153921"/>
              <a:gd name="adj2" fmla="val 104574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760000" y="3240000"/>
            <a:ext cx="2592000" cy="504000"/>
          </a:xfrm>
          <a:prstGeom prst="wedgeRoundRectCallout">
            <a:avLst>
              <a:gd name="adj1" fmla="val -129361"/>
              <a:gd name="adj2" fmla="val 35435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256000" y="1584000"/>
            <a:ext cx="1944000" cy="432000"/>
          </a:xfrm>
          <a:prstGeom prst="wedgeRoundRectCallout">
            <a:avLst>
              <a:gd name="adj1" fmla="val -70236"/>
              <a:gd name="adj2" fmla="val 136175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728000" y="3960000"/>
            <a:ext cx="1997640" cy="1079640"/>
          </a:xfrm>
          <a:prstGeom prst="borderCallout2">
            <a:avLst>
              <a:gd name="adj1" fmla="val 18750"/>
              <a:gd name="adj2" fmla="val -8333"/>
              <a:gd name="adj3" fmla="val 6064"/>
              <a:gd name="adj4" fmla="val -37240"/>
              <a:gd name="adj5" fmla="val -26629"/>
              <a:gd name="adj6" fmla="val -3801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Perceba que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Ao chegar no final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Ele volta para 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Começo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for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449720" y="1559520"/>
            <a:ext cx="5462280" cy="29764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304000" y="1008000"/>
            <a:ext cx="864000" cy="432000"/>
          </a:xfrm>
          <a:prstGeom prst="wedgeRoundRectCallout">
            <a:avLst>
              <a:gd name="adj1" fmla="val -69490"/>
              <a:gd name="adj2" fmla="val 20370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for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449720" y="1559520"/>
            <a:ext cx="5462280" cy="29764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2304000" y="1008000"/>
            <a:ext cx="864000" cy="432000"/>
          </a:xfrm>
          <a:prstGeom prst="wedgeRoundRectCallout">
            <a:avLst>
              <a:gd name="adj1" fmla="val -69490"/>
              <a:gd name="adj2" fmla="val 20370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384000" y="936000"/>
            <a:ext cx="1368000" cy="504000"/>
          </a:xfrm>
          <a:prstGeom prst="wedgeRoundRectCallout">
            <a:avLst>
              <a:gd name="adj1" fmla="val -67703"/>
              <a:gd name="adj2" fmla="val 16348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Declara um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inteiro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for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49720" y="1559520"/>
            <a:ext cx="5462280" cy="29764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304000" y="1008000"/>
            <a:ext cx="864000" cy="432000"/>
          </a:xfrm>
          <a:prstGeom prst="wedgeRoundRectCallout">
            <a:avLst>
              <a:gd name="adj1" fmla="val -69490"/>
              <a:gd name="adj2" fmla="val 20370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384000" y="936000"/>
            <a:ext cx="1368000" cy="504000"/>
          </a:xfrm>
          <a:prstGeom prst="wedgeRoundRectCallout">
            <a:avLst>
              <a:gd name="adj1" fmla="val -67703"/>
              <a:gd name="adj2" fmla="val 16348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Declara um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inteiro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968000" y="864000"/>
            <a:ext cx="1512000" cy="504000"/>
          </a:xfrm>
          <a:prstGeom prst="wedgeRoundRectCallout">
            <a:avLst>
              <a:gd name="adj1" fmla="val -58495"/>
              <a:gd name="adj2" fmla="val 17776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Ser checada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for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49720" y="1559520"/>
            <a:ext cx="5462280" cy="29764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2304000" y="1008000"/>
            <a:ext cx="864000" cy="432000"/>
          </a:xfrm>
          <a:prstGeom prst="wedgeRoundRectCallout">
            <a:avLst>
              <a:gd name="adj1" fmla="val -69490"/>
              <a:gd name="adj2" fmla="val 20370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384000" y="936000"/>
            <a:ext cx="1368000" cy="504000"/>
          </a:xfrm>
          <a:prstGeom prst="wedgeRoundRectCallout">
            <a:avLst>
              <a:gd name="adj1" fmla="val -67703"/>
              <a:gd name="adj2" fmla="val 16348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Declara um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inteiro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968000" y="864000"/>
            <a:ext cx="1512000" cy="504000"/>
          </a:xfrm>
          <a:prstGeom prst="wedgeRoundRectCallout">
            <a:avLst>
              <a:gd name="adj1" fmla="val -58495"/>
              <a:gd name="adj2" fmla="val 17776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6840000" y="2448000"/>
            <a:ext cx="1368000" cy="504000"/>
          </a:xfrm>
          <a:prstGeom prst="wedgeRoundRectCallout">
            <a:avLst>
              <a:gd name="adj1" fmla="val -157467"/>
              <a:gd name="adj2" fmla="val 16826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for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449720" y="1559520"/>
            <a:ext cx="5462280" cy="29764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304000" y="1008000"/>
            <a:ext cx="864000" cy="432000"/>
          </a:xfrm>
          <a:prstGeom prst="wedgeRoundRectCallout">
            <a:avLst>
              <a:gd name="adj1" fmla="val -69490"/>
              <a:gd name="adj2" fmla="val 20370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384000" y="936000"/>
            <a:ext cx="1368000" cy="504000"/>
          </a:xfrm>
          <a:prstGeom prst="wedgeRoundRectCallout">
            <a:avLst>
              <a:gd name="adj1" fmla="val -67703"/>
              <a:gd name="adj2" fmla="val 16348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Declara um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inteiro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968000" y="864000"/>
            <a:ext cx="1512000" cy="504000"/>
          </a:xfrm>
          <a:prstGeom prst="wedgeRoundRectCallout">
            <a:avLst>
              <a:gd name="adj1" fmla="val -58495"/>
              <a:gd name="adj2" fmla="val 17776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6840000" y="2448000"/>
            <a:ext cx="1368000" cy="504000"/>
          </a:xfrm>
          <a:prstGeom prst="wedgeRoundRectCallout">
            <a:avLst>
              <a:gd name="adj1" fmla="val -157467"/>
              <a:gd name="adj2" fmla="val 16826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6768000" y="864000"/>
            <a:ext cx="2016000" cy="576000"/>
          </a:xfrm>
          <a:prstGeom prst="wedgeRoundRectCallout">
            <a:avLst>
              <a:gd name="adj1" fmla="val -81634"/>
              <a:gd name="adj2" fmla="val 177231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Então incrementa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Uma variavel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Line 7"/>
          <p:cNvSpPr/>
          <p:nvPr/>
        </p:nvSpPr>
        <p:spPr>
          <a:xfrm flipH="1" flipV="1">
            <a:off x="4104000" y="2736000"/>
            <a:ext cx="288000" cy="19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8"/>
          <p:cNvSpPr/>
          <p:nvPr/>
        </p:nvSpPr>
        <p:spPr>
          <a:xfrm flipV="1">
            <a:off x="4392000" y="2664000"/>
            <a:ext cx="1008000" cy="20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3528000" y="4536000"/>
            <a:ext cx="2232000" cy="504000"/>
          </a:xfrm>
          <a:prstGeom prst="wedgeRoundRectCallout">
            <a:avLst>
              <a:gd name="adj1" fmla="val -34180"/>
              <a:gd name="adj2" fmla="val 42074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Repare que tem ;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Na declaração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22000" y="1002600"/>
            <a:ext cx="4734000" cy="17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22000" y="1002600"/>
            <a:ext cx="4734000" cy="17334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13720" y="2880000"/>
            <a:ext cx="2438280" cy="16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04000" y="1121400"/>
            <a:ext cx="4753080" cy="15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Para que serve?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br/>
            <a:endParaRPr b="0" lang="pt-BR" sz="28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32000" y="1152000"/>
            <a:ext cx="777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- Serve para poder gerar loops/laços que permitem, manter uma parte do código se repetindo pelo tempo que for necessário.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04000" y="1121400"/>
            <a:ext cx="4753080" cy="15426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04000" y="2808000"/>
            <a:ext cx="1857240" cy="159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32000" y="1007640"/>
            <a:ext cx="3686040" cy="360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32000" y="1007640"/>
            <a:ext cx="3686040" cy="36003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464000" y="1728000"/>
            <a:ext cx="1809360" cy="168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91320" y="1512000"/>
            <a:ext cx="4000680" cy="18666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5220000" y="133200"/>
            <a:ext cx="2124000" cy="476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76560" y="1224000"/>
            <a:ext cx="3943440" cy="26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536000" y="1800000"/>
            <a:ext cx="1599840" cy="13712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76560" y="1224360"/>
            <a:ext cx="3943440" cy="26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57200" y="1328040"/>
            <a:ext cx="3790800" cy="28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57200" y="1328400"/>
            <a:ext cx="3790800" cy="28479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112000" y="1976760"/>
            <a:ext cx="780480" cy="10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224000" y="2319840"/>
            <a:ext cx="67676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                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Exercícios de Laços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Para que serve?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br/>
            <a:endParaRPr b="0" lang="pt-BR" sz="2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2016000"/>
            <a:ext cx="4571640" cy="3428640"/>
          </a:xfrm>
          <a:prstGeom prst="rect">
            <a:avLst/>
          </a:prstGeom>
          <a:ln>
            <a:noFill/>
          </a:ln>
        </p:spPr>
      </p:pic>
      <p:sp>
        <p:nvSpPr>
          <p:cNvPr id="81" name="Line 2"/>
          <p:cNvSpPr/>
          <p:nvPr/>
        </p:nvSpPr>
        <p:spPr>
          <a:xfrm flipH="1">
            <a:off x="4621680" y="3267360"/>
            <a:ext cx="1066320" cy="1052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096000" y="0"/>
            <a:ext cx="6095520" cy="317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Operadores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4000" y="1101600"/>
            <a:ext cx="5877000" cy="20664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04000" y="3168000"/>
            <a:ext cx="6600960" cy="980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504000" y="4148280"/>
            <a:ext cx="6067800" cy="3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328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While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05280" y="1440000"/>
            <a:ext cx="6318720" cy="27360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528000" y="648000"/>
            <a:ext cx="1080000" cy="432000"/>
          </a:xfrm>
          <a:prstGeom prst="wedgeRoundRectCallout">
            <a:avLst>
              <a:gd name="adj1" fmla="val -220574"/>
              <a:gd name="adj2" fmla="val 18213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328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While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05280" y="1440000"/>
            <a:ext cx="6318720" cy="27360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3528000" y="648000"/>
            <a:ext cx="1080000" cy="432000"/>
          </a:xfrm>
          <a:prstGeom prst="wedgeRoundRectCallout">
            <a:avLst>
              <a:gd name="adj1" fmla="val -220574"/>
              <a:gd name="adj2" fmla="val 18213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752000" y="936000"/>
            <a:ext cx="1512000" cy="576000"/>
          </a:xfrm>
          <a:prstGeom prst="wedgeRoundRectCallout">
            <a:avLst>
              <a:gd name="adj1" fmla="val -162564"/>
              <a:gd name="adj2" fmla="val 11283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Ser checada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328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While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05280" y="1440000"/>
            <a:ext cx="6318720" cy="27360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3528000" y="648000"/>
            <a:ext cx="1080000" cy="432000"/>
          </a:xfrm>
          <a:prstGeom prst="wedgeRoundRectCallout">
            <a:avLst>
              <a:gd name="adj1" fmla="val -220574"/>
              <a:gd name="adj2" fmla="val 18213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752000" y="936000"/>
            <a:ext cx="1512000" cy="576000"/>
          </a:xfrm>
          <a:prstGeom prst="wedgeRoundRectCallout">
            <a:avLst>
              <a:gd name="adj1" fmla="val -162564"/>
              <a:gd name="adj2" fmla="val 11283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544000" y="1872000"/>
            <a:ext cx="1728000" cy="504000"/>
          </a:xfrm>
          <a:prstGeom prst="wedgeRoundRectCallout">
            <a:avLst>
              <a:gd name="adj1" fmla="val -61870"/>
              <a:gd name="adj2" fmla="val 16519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328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While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05280" y="1440000"/>
            <a:ext cx="6318720" cy="273600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528000" y="648000"/>
            <a:ext cx="1080000" cy="432000"/>
          </a:xfrm>
          <a:prstGeom prst="wedgeRoundRectCallout">
            <a:avLst>
              <a:gd name="adj1" fmla="val -220574"/>
              <a:gd name="adj2" fmla="val 18213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752000" y="936000"/>
            <a:ext cx="1512000" cy="576000"/>
          </a:xfrm>
          <a:prstGeom prst="wedgeRoundRectCallout">
            <a:avLst>
              <a:gd name="adj1" fmla="val -162564"/>
              <a:gd name="adj2" fmla="val 11283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Condição a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Ser checada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544000" y="1872000"/>
            <a:ext cx="1728000" cy="504000"/>
          </a:xfrm>
          <a:prstGeom prst="wedgeRoundRectCallout">
            <a:avLst>
              <a:gd name="adj1" fmla="val -61870"/>
              <a:gd name="adj2" fmla="val 16519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comandos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178360" y="3816000"/>
            <a:ext cx="1997640" cy="1079640"/>
          </a:xfrm>
          <a:prstGeom prst="borderCallout2">
            <a:avLst>
              <a:gd name="adj1" fmla="val 18750"/>
              <a:gd name="adj2" fmla="val -8333"/>
              <a:gd name="adj3" fmla="val 15833"/>
              <a:gd name="adj4" fmla="val -42106"/>
              <a:gd name="adj5" fmla="val -16166"/>
              <a:gd name="adj6" fmla="val -4902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Perceba que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Ao chegar no final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Ele volta para 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Começo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444960"/>
            <a:ext cx="4368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Declaração Do While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04000" y="1656000"/>
            <a:ext cx="5198760" cy="25920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448000" y="1017000"/>
            <a:ext cx="936000" cy="495000"/>
          </a:xfrm>
          <a:prstGeom prst="wedgeRoundRectCallout">
            <a:avLst>
              <a:gd name="adj1" fmla="val -157185"/>
              <a:gd name="adj2" fmla="val 161916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Inicio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2020-07-12T18:30:23Z</dcterms:modified>
  <cp:revision>5</cp:revision>
  <dc:subject/>
  <dc:title/>
</cp:coreProperties>
</file>