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F6ADA5E2-D480-48D7-A524-DB43150DD9C8}" type="slidenum">
              <a:rPr b="0" lang="pt-BR" sz="1000" spc="-1" strike="noStrike">
                <a:solidFill>
                  <a:srgbClr val="adadad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5C7A9A70-064B-4A96-BEDD-82CCE4F888AC}" type="slidenum">
              <a:rPr b="0" lang="pt-BR" sz="1000" spc="-1" strike="noStrike">
                <a:solidFill>
                  <a:srgbClr val="adadad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2140200"/>
            <a:ext cx="9144000" cy="86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52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pt-BR" sz="5200" spc="-1" strike="noStrike">
                <a:solidFill>
                  <a:srgbClr val="ffffff"/>
                </a:solidFill>
                <a:latin typeface="Arial"/>
                <a:ea typeface="Arial"/>
              </a:rPr>
              <a:t>Condições de Checagem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444960"/>
            <a:ext cx="2136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Switch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612520" y="1086120"/>
            <a:ext cx="2571480" cy="380988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4032000" y="360000"/>
            <a:ext cx="1224000" cy="360000"/>
          </a:xfrm>
          <a:prstGeom prst="wedgeRoundRectCallout">
            <a:avLst>
              <a:gd name="adj1" fmla="val -108509"/>
              <a:gd name="adj2" fmla="val 21353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896000" y="864000"/>
            <a:ext cx="1944000" cy="360000"/>
          </a:xfrm>
          <a:prstGeom prst="wedgeRoundRectCallout">
            <a:avLst>
              <a:gd name="adj1" fmla="val -98824"/>
              <a:gd name="adj2" fmla="val 13151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Int a ser conferido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444960"/>
            <a:ext cx="2136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Switch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232000" y="1086120"/>
            <a:ext cx="2571480" cy="38098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600000" y="360000"/>
            <a:ext cx="1224000" cy="360000"/>
          </a:xfrm>
          <a:prstGeom prst="wedgeRoundRectCallout">
            <a:avLst>
              <a:gd name="adj1" fmla="val -108509"/>
              <a:gd name="adj2" fmla="val 21353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464000" y="864000"/>
            <a:ext cx="1944000" cy="360000"/>
          </a:xfrm>
          <a:prstGeom prst="wedgeRoundRectCallout">
            <a:avLst>
              <a:gd name="adj1" fmla="val -98824"/>
              <a:gd name="adj2" fmla="val 13151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Int a ser conferido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680000" y="1368000"/>
            <a:ext cx="4104000" cy="1728000"/>
          </a:xfrm>
          <a:prstGeom prst="wedgeRoundRectCallout">
            <a:avLst>
              <a:gd name="adj1" fmla="val -50828"/>
              <a:gd name="adj2" fmla="val 7644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Case representa o valor a ser conferido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Break cancela o switch ao chegar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Default serve para quando nenhum dos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casos acontece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0" y="3600"/>
            <a:ext cx="19440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224000" y="935640"/>
            <a:ext cx="5572440" cy="360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3600"/>
            <a:ext cx="19440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224000" y="935640"/>
            <a:ext cx="5572440" cy="360036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5976000" y="2664000"/>
            <a:ext cx="1728000" cy="432000"/>
          </a:xfrm>
          <a:prstGeom prst="wedgeRoundRectCallout">
            <a:avLst>
              <a:gd name="adj1" fmla="val -134689"/>
              <a:gd name="adj2" fmla="val 34033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Valor2 &gt; valor1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3600"/>
            <a:ext cx="19440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944000" y="428400"/>
            <a:ext cx="3745080" cy="453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3600"/>
            <a:ext cx="19440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944000" y="428400"/>
            <a:ext cx="3745080" cy="45396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5760000" y="3672000"/>
            <a:ext cx="1656000" cy="360000"/>
          </a:xfrm>
          <a:prstGeom prst="wedgeRoundRectCallout">
            <a:avLst>
              <a:gd name="adj1" fmla="val -108074"/>
              <a:gd name="adj2" fmla="val 26078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Valor2 &gt; valor1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0" y="3600"/>
            <a:ext cx="19440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901880" y="288000"/>
            <a:ext cx="4578120" cy="470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3600"/>
            <a:ext cx="19440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901880" y="288000"/>
            <a:ext cx="4578120" cy="470988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5976000" y="4032000"/>
            <a:ext cx="1584000" cy="360000"/>
          </a:xfrm>
          <a:prstGeom prst="wedgeRoundRectCallout">
            <a:avLst>
              <a:gd name="adj1" fmla="val -116824"/>
              <a:gd name="adj2" fmla="val 15928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Vdd ou falso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3600"/>
            <a:ext cx="19440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760120" y="447840"/>
            <a:ext cx="3647880" cy="444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3600"/>
            <a:ext cx="19440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760120" y="447840"/>
            <a:ext cx="3647880" cy="444816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6264000" y="3528000"/>
            <a:ext cx="1152000" cy="432000"/>
          </a:xfrm>
          <a:prstGeom prst="wedgeRoundRectCallout">
            <a:avLst>
              <a:gd name="adj1" fmla="val -75958"/>
              <a:gd name="adj2" fmla="val 21069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2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Para que serve?</a:t>
            </a: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br/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adadad"/>
                </a:solidFill>
                <a:latin typeface="Arial"/>
                <a:ea typeface="Arial"/>
              </a:rPr>
              <a:t>Serve para poder gerar fluxos diferentes baseado em condições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224000" y="2319840"/>
            <a:ext cx="67680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Exercícios de Condições de checagem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Se</a:t>
            </a: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04000" y="1368000"/>
            <a:ext cx="5877360" cy="20667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504000" y="3456000"/>
            <a:ext cx="6601320" cy="98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2136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376000" y="1440000"/>
            <a:ext cx="4320720" cy="35362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3672000" y="504000"/>
            <a:ext cx="1296000" cy="360000"/>
          </a:xfrm>
          <a:prstGeom prst="wedgeRoundRectCallout">
            <a:avLst>
              <a:gd name="adj1" fmla="val -114203"/>
              <a:gd name="adj2" fmla="val 21653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2136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376000" y="1440000"/>
            <a:ext cx="4320720" cy="353628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3672000" y="504000"/>
            <a:ext cx="1296000" cy="360000"/>
          </a:xfrm>
          <a:prstGeom prst="wedgeRoundRectCallout">
            <a:avLst>
              <a:gd name="adj1" fmla="val -114203"/>
              <a:gd name="adj2" fmla="val 21653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472000" y="576000"/>
            <a:ext cx="2520000" cy="360000"/>
          </a:xfrm>
          <a:prstGeom prst="wedgeRoundRectCallout">
            <a:avLst>
              <a:gd name="adj1" fmla="val -57125"/>
              <a:gd name="adj2" fmla="val 255990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Condição a ser checada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2136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376000" y="1440000"/>
            <a:ext cx="4320720" cy="35362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3672000" y="504000"/>
            <a:ext cx="1296000" cy="360000"/>
          </a:xfrm>
          <a:prstGeom prst="wedgeRoundRectCallout">
            <a:avLst>
              <a:gd name="adj1" fmla="val -114203"/>
              <a:gd name="adj2" fmla="val 21653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472000" y="576000"/>
            <a:ext cx="2520000" cy="360000"/>
          </a:xfrm>
          <a:prstGeom prst="wedgeRoundRectCallout">
            <a:avLst>
              <a:gd name="adj1" fmla="val -57125"/>
              <a:gd name="adj2" fmla="val 255990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Condição a ser checada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6131520" y="1152000"/>
            <a:ext cx="2940480" cy="499320"/>
          </a:xfrm>
          <a:prstGeom prst="wedgeRoundRectCallout">
            <a:avLst>
              <a:gd name="adj1" fmla="val -83870"/>
              <a:gd name="adj2" fmla="val 184291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Comandos após a condição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ser verdadeira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2136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376000" y="1440000"/>
            <a:ext cx="4320720" cy="353628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672000" y="504000"/>
            <a:ext cx="1296000" cy="360000"/>
          </a:xfrm>
          <a:prstGeom prst="wedgeRoundRectCallout">
            <a:avLst>
              <a:gd name="adj1" fmla="val -114203"/>
              <a:gd name="adj2" fmla="val 21653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472000" y="576000"/>
            <a:ext cx="2520000" cy="360000"/>
          </a:xfrm>
          <a:prstGeom prst="wedgeRoundRectCallout">
            <a:avLst>
              <a:gd name="adj1" fmla="val -57125"/>
              <a:gd name="adj2" fmla="val 255990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Condição a ser checada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6131520" y="1152000"/>
            <a:ext cx="2940480" cy="499320"/>
          </a:xfrm>
          <a:prstGeom prst="wedgeRoundRectCallout">
            <a:avLst>
              <a:gd name="adj1" fmla="val -83870"/>
              <a:gd name="adj2" fmla="val 184291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Comandos após a condição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ser verdadeira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5976000" y="2088000"/>
            <a:ext cx="3096000" cy="864000"/>
          </a:xfrm>
          <a:prstGeom prst="wedgeRoundRectCallout">
            <a:avLst>
              <a:gd name="adj1" fmla="val -84574"/>
              <a:gd name="adj2" fmla="val 92064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Será testado apenas se o if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Falhar, pode haver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quantos desejar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2136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376000" y="1440000"/>
            <a:ext cx="4320720" cy="35362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3672000" y="504000"/>
            <a:ext cx="1296000" cy="360000"/>
          </a:xfrm>
          <a:prstGeom prst="wedgeRoundRectCallout">
            <a:avLst>
              <a:gd name="adj1" fmla="val -114203"/>
              <a:gd name="adj2" fmla="val 21653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472000" y="576000"/>
            <a:ext cx="2520000" cy="360000"/>
          </a:xfrm>
          <a:prstGeom prst="wedgeRoundRectCallout">
            <a:avLst>
              <a:gd name="adj1" fmla="val -57125"/>
              <a:gd name="adj2" fmla="val 255990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Condição a ser checada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6131520" y="1152000"/>
            <a:ext cx="2940480" cy="499320"/>
          </a:xfrm>
          <a:prstGeom prst="wedgeRoundRectCallout">
            <a:avLst>
              <a:gd name="adj1" fmla="val -83870"/>
              <a:gd name="adj2" fmla="val 184291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Comandos após a condição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ser verdadeira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5976000" y="2088000"/>
            <a:ext cx="3096000" cy="864000"/>
          </a:xfrm>
          <a:prstGeom prst="wedgeRoundRectCallout">
            <a:avLst>
              <a:gd name="adj1" fmla="val -89004"/>
              <a:gd name="adj2" fmla="val 9068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Será testado apenas se o if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Falhar, pode haver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quantos desejar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5760000" y="3312000"/>
            <a:ext cx="3168000" cy="792000"/>
          </a:xfrm>
          <a:prstGeom prst="wedgeRoundRectCallout">
            <a:avLst>
              <a:gd name="adj1" fmla="val -73212"/>
              <a:gd name="adj2" fmla="val 92476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O Else executa SEMPRE que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Todos os IF,Else if falharem no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Somente um Else por IF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444960"/>
            <a:ext cx="2136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376000" y="1440000"/>
            <a:ext cx="4320720" cy="353628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3672000" y="504000"/>
            <a:ext cx="1296000" cy="360000"/>
          </a:xfrm>
          <a:prstGeom prst="wedgeRoundRectCallout">
            <a:avLst>
              <a:gd name="adj1" fmla="val -114203"/>
              <a:gd name="adj2" fmla="val 21653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472000" y="576000"/>
            <a:ext cx="2520000" cy="360000"/>
          </a:xfrm>
          <a:prstGeom prst="wedgeRoundRectCallout">
            <a:avLst>
              <a:gd name="adj1" fmla="val -57125"/>
              <a:gd name="adj2" fmla="val 255990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Condição a ser checada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6131520" y="1152000"/>
            <a:ext cx="2940480" cy="499320"/>
          </a:xfrm>
          <a:prstGeom prst="wedgeRoundRectCallout">
            <a:avLst>
              <a:gd name="adj1" fmla="val -83870"/>
              <a:gd name="adj2" fmla="val 184291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Comandos após a condição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ser verdadeira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5976000" y="2088000"/>
            <a:ext cx="3096000" cy="864000"/>
          </a:xfrm>
          <a:prstGeom prst="wedgeRoundRectCallout">
            <a:avLst>
              <a:gd name="adj1" fmla="val -89004"/>
              <a:gd name="adj2" fmla="val 9068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Será testado apenas se o if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Falhar, pode haver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quantos desejar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5760000" y="3312000"/>
            <a:ext cx="3168000" cy="792000"/>
          </a:xfrm>
          <a:prstGeom prst="wedgeRoundRectCallout">
            <a:avLst>
              <a:gd name="adj1" fmla="val -73212"/>
              <a:gd name="adj2" fmla="val 92476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O Else executa SEMPRE que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Todos os IF,Else if falharem no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Somente um Else por IF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72000" y="1224000"/>
            <a:ext cx="2232000" cy="1728000"/>
          </a:xfrm>
          <a:prstGeom prst="wedgeRoundRectCallout">
            <a:avLst>
              <a:gd name="adj1" fmla="val 46240"/>
              <a:gd name="adj2" fmla="val 82740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If é um efeito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Cascata , ou seja,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Sempre irá de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Cima para baixo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Até encontrar 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Pimeiro verdadeiro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2020-07-08T19:30:00Z</dcterms:modified>
  <cp:revision>1</cp:revision>
  <dc:subject/>
  <dc:title/>
</cp:coreProperties>
</file>