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6" r:id="rId4"/>
    <p:sldId id="262" r:id="rId5"/>
    <p:sldId id="265" r:id="rId6"/>
    <p:sldId id="264" r:id="rId7"/>
    <p:sldId id="271" r:id="rId8"/>
    <p:sldId id="257" r:id="rId9"/>
    <p:sldId id="258" r:id="rId10"/>
    <p:sldId id="259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81A99-C6B3-2444-95D3-BDFE750C7F2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pl-PL"/>
        </a:p>
      </dgm:t>
    </dgm:pt>
    <dgm:pt modelId="{7282F39D-BB10-4548-864F-120393C4D1FD}">
      <dgm:prSet custT="1"/>
      <dgm:spPr/>
      <dgm:t>
        <a:bodyPr/>
        <a:lstStyle/>
        <a:p>
          <a:r>
            <a:rPr lang="pl-PL" sz="3600" dirty="0"/>
            <a:t>Marcin</a:t>
          </a:r>
        </a:p>
      </dgm:t>
    </dgm:pt>
    <dgm:pt modelId="{FED53AA2-322E-D34E-9273-AC67DFA626A5}" type="parTrans" cxnId="{B52476A3-A168-D449-9193-BB6C47DB1FED}">
      <dgm:prSet/>
      <dgm:spPr/>
      <dgm:t>
        <a:bodyPr/>
        <a:lstStyle/>
        <a:p>
          <a:endParaRPr lang="pl-PL"/>
        </a:p>
      </dgm:t>
    </dgm:pt>
    <dgm:pt modelId="{FCF2C512-DB13-B948-8872-19A1AD1FE409}" type="sibTrans" cxnId="{B52476A3-A168-D449-9193-BB6C47DB1FED}">
      <dgm:prSet/>
      <dgm:spPr/>
      <dgm:t>
        <a:bodyPr/>
        <a:lstStyle/>
        <a:p>
          <a:endParaRPr lang="pl-PL"/>
        </a:p>
      </dgm:t>
    </dgm:pt>
    <dgm:pt modelId="{FBBE4FB5-4C14-1344-BD01-0CCDAA1F0AD6}">
      <dgm:prSet/>
      <dgm:spPr/>
      <dgm:t>
        <a:bodyPr/>
        <a:lstStyle/>
        <a:p>
          <a:r>
            <a:rPr lang="pl-PL"/>
            <a:t>GitHub repo</a:t>
          </a:r>
        </a:p>
      </dgm:t>
    </dgm:pt>
    <dgm:pt modelId="{4F49B7F7-E0AF-F340-936C-E43C3F0F3467}" type="parTrans" cxnId="{B799E160-0CF7-D240-BE4F-A0094575D2C7}">
      <dgm:prSet/>
      <dgm:spPr/>
      <dgm:t>
        <a:bodyPr/>
        <a:lstStyle/>
        <a:p>
          <a:endParaRPr lang="pl-PL"/>
        </a:p>
      </dgm:t>
    </dgm:pt>
    <dgm:pt modelId="{91B2DA06-9515-9247-A352-C9BC68800FD0}" type="sibTrans" cxnId="{B799E160-0CF7-D240-BE4F-A0094575D2C7}">
      <dgm:prSet/>
      <dgm:spPr/>
      <dgm:t>
        <a:bodyPr/>
        <a:lstStyle/>
        <a:p>
          <a:endParaRPr lang="pl-PL"/>
        </a:p>
      </dgm:t>
    </dgm:pt>
    <dgm:pt modelId="{3AFDAFC9-BA28-D94B-9AB4-716E33D02A85}">
      <dgm:prSet/>
      <dgm:spPr/>
      <dgm:t>
        <a:bodyPr/>
        <a:lstStyle/>
        <a:p>
          <a:r>
            <a:rPr lang="pl-PL"/>
            <a:t>Hyperparameter tuning research and functions</a:t>
          </a:r>
        </a:p>
      </dgm:t>
    </dgm:pt>
    <dgm:pt modelId="{F2BD4DEC-BEE2-2C49-BB07-FB3530C68B3B}" type="parTrans" cxnId="{193A06E4-8ACD-7248-A881-68187ABB9FA5}">
      <dgm:prSet/>
      <dgm:spPr/>
      <dgm:t>
        <a:bodyPr/>
        <a:lstStyle/>
        <a:p>
          <a:endParaRPr lang="pl-PL"/>
        </a:p>
      </dgm:t>
    </dgm:pt>
    <dgm:pt modelId="{8BC7F30D-D9E3-4745-806A-57196030E7D7}" type="sibTrans" cxnId="{193A06E4-8ACD-7248-A881-68187ABB9FA5}">
      <dgm:prSet/>
      <dgm:spPr/>
      <dgm:t>
        <a:bodyPr/>
        <a:lstStyle/>
        <a:p>
          <a:endParaRPr lang="pl-PL"/>
        </a:p>
      </dgm:t>
    </dgm:pt>
    <dgm:pt modelId="{80F7126D-58EF-C045-908E-D7F440CF298A}">
      <dgm:prSet/>
      <dgm:spPr/>
      <dgm:t>
        <a:bodyPr/>
        <a:lstStyle/>
        <a:p>
          <a:r>
            <a:rPr lang="pl-PL"/>
            <a:t>Regression training proces</a:t>
          </a:r>
        </a:p>
      </dgm:t>
    </dgm:pt>
    <dgm:pt modelId="{B61C3AB4-4C06-8E48-9BD5-F2BE6AFF01E4}" type="parTrans" cxnId="{0AAC901F-9F29-F040-BCCE-416434A31BC6}">
      <dgm:prSet/>
      <dgm:spPr/>
      <dgm:t>
        <a:bodyPr/>
        <a:lstStyle/>
        <a:p>
          <a:endParaRPr lang="pl-PL"/>
        </a:p>
      </dgm:t>
    </dgm:pt>
    <dgm:pt modelId="{463CF413-B133-8A46-A389-38A662D985D6}" type="sibTrans" cxnId="{0AAC901F-9F29-F040-BCCE-416434A31BC6}">
      <dgm:prSet/>
      <dgm:spPr/>
      <dgm:t>
        <a:bodyPr/>
        <a:lstStyle/>
        <a:p>
          <a:endParaRPr lang="pl-PL"/>
        </a:p>
      </dgm:t>
    </dgm:pt>
    <dgm:pt modelId="{56714658-3628-6849-9F52-C4E4F22BB312}">
      <dgm:prSet/>
      <dgm:spPr/>
      <dgm:t>
        <a:bodyPr/>
        <a:lstStyle/>
        <a:p>
          <a:r>
            <a:rPr lang="pl-PL"/>
            <a:t>Models comprasions</a:t>
          </a:r>
        </a:p>
      </dgm:t>
    </dgm:pt>
    <dgm:pt modelId="{C3523EAC-D282-EB44-BE2B-A0EA808AD606}" type="parTrans" cxnId="{1D8E4964-20F0-2E48-A9AA-F6C678668319}">
      <dgm:prSet/>
      <dgm:spPr/>
      <dgm:t>
        <a:bodyPr/>
        <a:lstStyle/>
        <a:p>
          <a:endParaRPr lang="pl-PL"/>
        </a:p>
      </dgm:t>
    </dgm:pt>
    <dgm:pt modelId="{E775B58E-2BC7-2C4A-9AF4-55BFB8C608FA}" type="sibTrans" cxnId="{1D8E4964-20F0-2E48-A9AA-F6C678668319}">
      <dgm:prSet/>
      <dgm:spPr/>
      <dgm:t>
        <a:bodyPr/>
        <a:lstStyle/>
        <a:p>
          <a:endParaRPr lang="pl-PL"/>
        </a:p>
      </dgm:t>
    </dgm:pt>
    <dgm:pt modelId="{9F94102B-489E-824D-9714-5565D55D13CA}">
      <dgm:prSet custT="1"/>
      <dgm:spPr/>
      <dgm:t>
        <a:bodyPr/>
        <a:lstStyle/>
        <a:p>
          <a:r>
            <a:rPr lang="pl-PL" sz="3600" dirty="0"/>
            <a:t>Maciek</a:t>
          </a:r>
        </a:p>
      </dgm:t>
    </dgm:pt>
    <dgm:pt modelId="{0B26AE8B-DF65-B549-8BF0-C9290AB0AADA}" type="parTrans" cxnId="{D94B4D81-AEE2-684E-9702-9A88CE178C94}">
      <dgm:prSet/>
      <dgm:spPr/>
      <dgm:t>
        <a:bodyPr/>
        <a:lstStyle/>
        <a:p>
          <a:endParaRPr lang="pl-PL"/>
        </a:p>
      </dgm:t>
    </dgm:pt>
    <dgm:pt modelId="{6B39506B-1F43-BE4B-8BEE-474A724CD226}" type="sibTrans" cxnId="{D94B4D81-AEE2-684E-9702-9A88CE178C94}">
      <dgm:prSet/>
      <dgm:spPr/>
      <dgm:t>
        <a:bodyPr/>
        <a:lstStyle/>
        <a:p>
          <a:endParaRPr lang="pl-PL"/>
        </a:p>
      </dgm:t>
    </dgm:pt>
    <dgm:pt modelId="{6EF2CAF3-17A5-C74A-843E-5D2B18EC168F}">
      <dgm:prSet/>
      <dgm:spPr/>
      <dgm:t>
        <a:bodyPr/>
        <a:lstStyle/>
        <a:p>
          <a:r>
            <a:rPr lang="pl-PL"/>
            <a:t>Data cleaning</a:t>
          </a:r>
        </a:p>
      </dgm:t>
    </dgm:pt>
    <dgm:pt modelId="{BCB8B821-DD92-7745-89C6-B59E86DFBCF3}" type="parTrans" cxnId="{96DE4755-C595-2D43-9A93-797B72E9A985}">
      <dgm:prSet/>
      <dgm:spPr/>
      <dgm:t>
        <a:bodyPr/>
        <a:lstStyle/>
        <a:p>
          <a:endParaRPr lang="pl-PL"/>
        </a:p>
      </dgm:t>
    </dgm:pt>
    <dgm:pt modelId="{7F384193-E7EA-BC46-8B78-1469FCAD8AE1}" type="sibTrans" cxnId="{96DE4755-C595-2D43-9A93-797B72E9A985}">
      <dgm:prSet/>
      <dgm:spPr/>
      <dgm:t>
        <a:bodyPr/>
        <a:lstStyle/>
        <a:p>
          <a:endParaRPr lang="pl-PL"/>
        </a:p>
      </dgm:t>
    </dgm:pt>
    <dgm:pt modelId="{C57C768C-9E04-DB4E-BD1C-6DF61C9B56A2}">
      <dgm:prSet/>
      <dgm:spPr/>
      <dgm:t>
        <a:bodyPr/>
        <a:lstStyle/>
        <a:p>
          <a:r>
            <a:rPr lang="pl-PL"/>
            <a:t>Merging and adding extra columns</a:t>
          </a:r>
        </a:p>
      </dgm:t>
    </dgm:pt>
    <dgm:pt modelId="{7791E57A-37C8-1F49-9F49-57B3FB35D005}" type="parTrans" cxnId="{74C7342B-784B-9541-999A-A63F4BC39AE9}">
      <dgm:prSet/>
      <dgm:spPr/>
      <dgm:t>
        <a:bodyPr/>
        <a:lstStyle/>
        <a:p>
          <a:endParaRPr lang="pl-PL"/>
        </a:p>
      </dgm:t>
    </dgm:pt>
    <dgm:pt modelId="{8BE7DEBF-85E6-D542-95F8-C550B6458A0B}" type="sibTrans" cxnId="{74C7342B-784B-9541-999A-A63F4BC39AE9}">
      <dgm:prSet/>
      <dgm:spPr/>
      <dgm:t>
        <a:bodyPr/>
        <a:lstStyle/>
        <a:p>
          <a:endParaRPr lang="pl-PL"/>
        </a:p>
      </dgm:t>
    </dgm:pt>
    <dgm:pt modelId="{0ACB497D-C703-9245-BBF3-ACDD7219FD25}">
      <dgm:prSet/>
      <dgm:spPr/>
      <dgm:t>
        <a:bodyPr/>
        <a:lstStyle/>
        <a:p>
          <a:r>
            <a:rPr lang="pl-PL"/>
            <a:t>Deleting outliers</a:t>
          </a:r>
        </a:p>
      </dgm:t>
    </dgm:pt>
    <dgm:pt modelId="{0BACF216-810C-D741-9649-79A39D142C1E}" type="parTrans" cxnId="{D9865F47-2A07-A94B-BD55-313F0E6570AE}">
      <dgm:prSet/>
      <dgm:spPr/>
      <dgm:t>
        <a:bodyPr/>
        <a:lstStyle/>
        <a:p>
          <a:endParaRPr lang="pl-PL"/>
        </a:p>
      </dgm:t>
    </dgm:pt>
    <dgm:pt modelId="{300DE99C-C1E6-EF45-94BD-56E54FB7CE5A}" type="sibTrans" cxnId="{D9865F47-2A07-A94B-BD55-313F0E6570AE}">
      <dgm:prSet/>
      <dgm:spPr/>
      <dgm:t>
        <a:bodyPr/>
        <a:lstStyle/>
        <a:p>
          <a:endParaRPr lang="pl-PL"/>
        </a:p>
      </dgm:t>
    </dgm:pt>
    <dgm:pt modelId="{224B7003-7BBF-9947-A9E6-1AD151E9BA43}">
      <dgm:prSet/>
      <dgm:spPr/>
      <dgm:t>
        <a:bodyPr/>
        <a:lstStyle/>
        <a:p>
          <a:r>
            <a:rPr lang="pl-PL"/>
            <a:t>Running training on GPU</a:t>
          </a:r>
        </a:p>
      </dgm:t>
    </dgm:pt>
    <dgm:pt modelId="{9BDA74AF-FEB8-4A44-B2ED-DA58342B8224}" type="parTrans" cxnId="{8306A4F7-7B14-FC42-842D-2B7F4A27EA11}">
      <dgm:prSet/>
      <dgm:spPr/>
      <dgm:t>
        <a:bodyPr/>
        <a:lstStyle/>
        <a:p>
          <a:endParaRPr lang="pl-PL"/>
        </a:p>
      </dgm:t>
    </dgm:pt>
    <dgm:pt modelId="{C64A63F9-89D6-0242-9433-72A827B98F5A}" type="sibTrans" cxnId="{8306A4F7-7B14-FC42-842D-2B7F4A27EA11}">
      <dgm:prSet/>
      <dgm:spPr/>
      <dgm:t>
        <a:bodyPr/>
        <a:lstStyle/>
        <a:p>
          <a:endParaRPr lang="pl-PL"/>
        </a:p>
      </dgm:t>
    </dgm:pt>
    <dgm:pt modelId="{D2CAC684-A23B-6744-A192-0A8C50645E54}">
      <dgm:prSet custT="1"/>
      <dgm:spPr/>
      <dgm:t>
        <a:bodyPr/>
        <a:lstStyle/>
        <a:p>
          <a:r>
            <a:rPr lang="pl-PL" sz="3600" dirty="0"/>
            <a:t>Bartek</a:t>
          </a:r>
        </a:p>
      </dgm:t>
    </dgm:pt>
    <dgm:pt modelId="{069796C8-E406-BF42-B8F9-71833F5D5582}" type="parTrans" cxnId="{2AAEA762-781B-B74E-BE9E-960EFFB2AD66}">
      <dgm:prSet/>
      <dgm:spPr/>
      <dgm:t>
        <a:bodyPr/>
        <a:lstStyle/>
        <a:p>
          <a:endParaRPr lang="pl-PL"/>
        </a:p>
      </dgm:t>
    </dgm:pt>
    <dgm:pt modelId="{E79EA028-2D6A-3047-9D1D-3426A2F03151}" type="sibTrans" cxnId="{2AAEA762-781B-B74E-BE9E-960EFFB2AD66}">
      <dgm:prSet/>
      <dgm:spPr/>
      <dgm:t>
        <a:bodyPr/>
        <a:lstStyle/>
        <a:p>
          <a:endParaRPr lang="pl-PL"/>
        </a:p>
      </dgm:t>
    </dgm:pt>
    <dgm:pt modelId="{3700DD19-CBA3-2241-98BC-3D119AAADAE5}">
      <dgm:prSet/>
      <dgm:spPr/>
      <dgm:t>
        <a:bodyPr/>
        <a:lstStyle/>
        <a:p>
          <a:r>
            <a:rPr lang="pl-PL"/>
            <a:t>Project framework</a:t>
          </a:r>
        </a:p>
      </dgm:t>
    </dgm:pt>
    <dgm:pt modelId="{6B927181-F02D-D346-96C6-16CF679E0448}" type="parTrans" cxnId="{5AA0E9E3-F4BA-C246-9BE2-35D901808273}">
      <dgm:prSet/>
      <dgm:spPr/>
      <dgm:t>
        <a:bodyPr/>
        <a:lstStyle/>
        <a:p>
          <a:endParaRPr lang="pl-PL"/>
        </a:p>
      </dgm:t>
    </dgm:pt>
    <dgm:pt modelId="{C063D84E-2237-A546-A206-999F1CA48D10}" type="sibTrans" cxnId="{5AA0E9E3-F4BA-C246-9BE2-35D901808273}">
      <dgm:prSet/>
      <dgm:spPr/>
      <dgm:t>
        <a:bodyPr/>
        <a:lstStyle/>
        <a:p>
          <a:endParaRPr lang="pl-PL"/>
        </a:p>
      </dgm:t>
    </dgm:pt>
    <dgm:pt modelId="{AAB0DEE9-6041-3041-8E69-83688D265F9E}">
      <dgm:prSet/>
      <dgm:spPr/>
      <dgm:t>
        <a:bodyPr/>
        <a:lstStyle/>
        <a:p>
          <a:r>
            <a:rPr lang="pl-PL"/>
            <a:t>Models classess</a:t>
          </a:r>
        </a:p>
      </dgm:t>
    </dgm:pt>
    <dgm:pt modelId="{989A4295-AD8A-FF48-B239-48533EE55C11}" type="parTrans" cxnId="{822CB151-08DD-D343-889B-B2D16255C1DC}">
      <dgm:prSet/>
      <dgm:spPr/>
      <dgm:t>
        <a:bodyPr/>
        <a:lstStyle/>
        <a:p>
          <a:endParaRPr lang="pl-PL"/>
        </a:p>
      </dgm:t>
    </dgm:pt>
    <dgm:pt modelId="{75CD60FC-5B79-4D49-974A-3E85771E392D}" type="sibTrans" cxnId="{822CB151-08DD-D343-889B-B2D16255C1DC}">
      <dgm:prSet/>
      <dgm:spPr/>
      <dgm:t>
        <a:bodyPr/>
        <a:lstStyle/>
        <a:p>
          <a:endParaRPr lang="pl-PL"/>
        </a:p>
      </dgm:t>
    </dgm:pt>
    <dgm:pt modelId="{7828C08C-BF27-3244-92C6-86212D43F580}">
      <dgm:prSet/>
      <dgm:spPr/>
      <dgm:t>
        <a:bodyPr/>
        <a:lstStyle/>
        <a:p>
          <a:r>
            <a:rPr lang="pl-PL"/>
            <a:t>Training proces for classification</a:t>
          </a:r>
        </a:p>
      </dgm:t>
    </dgm:pt>
    <dgm:pt modelId="{CE8367D4-F3C7-3747-8016-DC1E92C38C1A}" type="parTrans" cxnId="{2C4B73C7-A808-EA4A-8C9A-DA6EEB67BE7A}">
      <dgm:prSet/>
      <dgm:spPr/>
      <dgm:t>
        <a:bodyPr/>
        <a:lstStyle/>
        <a:p>
          <a:endParaRPr lang="pl-PL"/>
        </a:p>
      </dgm:t>
    </dgm:pt>
    <dgm:pt modelId="{2C89BA43-CA26-F745-8CFB-1BF1AFC60CC2}" type="sibTrans" cxnId="{2C4B73C7-A808-EA4A-8C9A-DA6EEB67BE7A}">
      <dgm:prSet/>
      <dgm:spPr/>
      <dgm:t>
        <a:bodyPr/>
        <a:lstStyle/>
        <a:p>
          <a:endParaRPr lang="pl-PL"/>
        </a:p>
      </dgm:t>
    </dgm:pt>
    <dgm:pt modelId="{99BD2367-3A63-B742-A03D-52EEEFC943C3}">
      <dgm:prSet/>
      <dgm:spPr/>
      <dgm:t>
        <a:bodyPr/>
        <a:lstStyle/>
        <a:p>
          <a:r>
            <a:rPr lang="pl-PL"/>
            <a:t>Utility functions</a:t>
          </a:r>
        </a:p>
      </dgm:t>
    </dgm:pt>
    <dgm:pt modelId="{9E0C960D-39A1-5449-AEA0-A689335B3972}" type="parTrans" cxnId="{4EAB4A5A-6FEE-F34C-9E1D-DF6148A42784}">
      <dgm:prSet/>
      <dgm:spPr/>
      <dgm:t>
        <a:bodyPr/>
        <a:lstStyle/>
        <a:p>
          <a:endParaRPr lang="pl-PL"/>
        </a:p>
      </dgm:t>
    </dgm:pt>
    <dgm:pt modelId="{71CEA3B2-70BD-2C44-84A0-D75CB11CAC56}" type="sibTrans" cxnId="{4EAB4A5A-6FEE-F34C-9E1D-DF6148A42784}">
      <dgm:prSet/>
      <dgm:spPr/>
      <dgm:t>
        <a:bodyPr/>
        <a:lstStyle/>
        <a:p>
          <a:endParaRPr lang="pl-PL"/>
        </a:p>
      </dgm:t>
    </dgm:pt>
    <dgm:pt modelId="{5ECACC8D-DF3D-8048-9E15-E63D763E5B8D}">
      <dgm:prSet custT="1"/>
      <dgm:spPr/>
      <dgm:t>
        <a:bodyPr/>
        <a:lstStyle/>
        <a:p>
          <a:r>
            <a:rPr lang="pl-PL" sz="3600" dirty="0"/>
            <a:t>Yaryna</a:t>
          </a:r>
        </a:p>
      </dgm:t>
    </dgm:pt>
    <dgm:pt modelId="{B0B28437-9210-354D-B492-9D253AE3FD1E}" type="parTrans" cxnId="{FFB85D35-44E1-2940-AF4E-8DD63683EFD1}">
      <dgm:prSet/>
      <dgm:spPr/>
      <dgm:t>
        <a:bodyPr/>
        <a:lstStyle/>
        <a:p>
          <a:endParaRPr lang="pl-PL"/>
        </a:p>
      </dgm:t>
    </dgm:pt>
    <dgm:pt modelId="{5B0573E2-0BDF-7D46-B108-8A956BD1BF7D}" type="sibTrans" cxnId="{FFB85D35-44E1-2940-AF4E-8DD63683EFD1}">
      <dgm:prSet/>
      <dgm:spPr/>
      <dgm:t>
        <a:bodyPr/>
        <a:lstStyle/>
        <a:p>
          <a:endParaRPr lang="pl-PL"/>
        </a:p>
      </dgm:t>
    </dgm:pt>
    <dgm:pt modelId="{35737F01-D5CF-E840-8D04-1B3F93CFB376}">
      <dgm:prSet/>
      <dgm:spPr/>
      <dgm:t>
        <a:bodyPr/>
        <a:lstStyle/>
        <a:p>
          <a:r>
            <a:rPr lang="pl-PL"/>
            <a:t>Evaluation metrics research and functions</a:t>
          </a:r>
        </a:p>
      </dgm:t>
    </dgm:pt>
    <dgm:pt modelId="{4499FE29-31D2-1B43-8DE7-965A98F15C98}" type="parTrans" cxnId="{BFC1F2AC-0CFB-2F40-87B8-334049D2AD76}">
      <dgm:prSet/>
      <dgm:spPr/>
      <dgm:t>
        <a:bodyPr/>
        <a:lstStyle/>
        <a:p>
          <a:endParaRPr lang="pl-PL"/>
        </a:p>
      </dgm:t>
    </dgm:pt>
    <dgm:pt modelId="{EF651132-F38A-B842-B9E9-0D3C1112C305}" type="sibTrans" cxnId="{BFC1F2AC-0CFB-2F40-87B8-334049D2AD76}">
      <dgm:prSet/>
      <dgm:spPr/>
      <dgm:t>
        <a:bodyPr/>
        <a:lstStyle/>
        <a:p>
          <a:endParaRPr lang="pl-PL"/>
        </a:p>
      </dgm:t>
    </dgm:pt>
    <dgm:pt modelId="{90948354-6BB8-BA45-BB6F-97B86898F3BC}">
      <dgm:prSet/>
      <dgm:spPr/>
      <dgm:t>
        <a:bodyPr/>
        <a:lstStyle/>
        <a:p>
          <a:r>
            <a:rPr lang="pl-PL"/>
            <a:t>Model comprasion technics</a:t>
          </a:r>
        </a:p>
      </dgm:t>
    </dgm:pt>
    <dgm:pt modelId="{13B32696-9952-8346-81AE-2831D5BE5A9E}" type="parTrans" cxnId="{D21A6F50-599C-194F-8E90-F8E6168571F8}">
      <dgm:prSet/>
      <dgm:spPr/>
      <dgm:t>
        <a:bodyPr/>
        <a:lstStyle/>
        <a:p>
          <a:endParaRPr lang="pl-PL"/>
        </a:p>
      </dgm:t>
    </dgm:pt>
    <dgm:pt modelId="{633427A1-E7CF-8345-AC43-04AB7D6BFAB0}" type="sibTrans" cxnId="{D21A6F50-599C-194F-8E90-F8E6168571F8}">
      <dgm:prSet/>
      <dgm:spPr/>
      <dgm:t>
        <a:bodyPr/>
        <a:lstStyle/>
        <a:p>
          <a:endParaRPr lang="pl-PL"/>
        </a:p>
      </dgm:t>
    </dgm:pt>
    <dgm:pt modelId="{26985B13-F307-3449-9B25-C9D8F19413D3}">
      <dgm:prSet/>
      <dgm:spPr/>
      <dgm:t>
        <a:bodyPr/>
        <a:lstStyle/>
        <a:p>
          <a:r>
            <a:rPr lang="pl-PL"/>
            <a:t>Evaluation dataclasses</a:t>
          </a:r>
        </a:p>
      </dgm:t>
    </dgm:pt>
    <dgm:pt modelId="{7DE177C8-45CB-AA41-88EC-D9C41C256C30}" type="parTrans" cxnId="{96AAB989-C418-6049-8E5D-B92C93CCB2C2}">
      <dgm:prSet/>
      <dgm:spPr/>
      <dgm:t>
        <a:bodyPr/>
        <a:lstStyle/>
        <a:p>
          <a:endParaRPr lang="pl-PL"/>
        </a:p>
      </dgm:t>
    </dgm:pt>
    <dgm:pt modelId="{484A2E22-CB31-724C-A2CF-436A98FE85A5}" type="sibTrans" cxnId="{96AAB989-C418-6049-8E5D-B92C93CCB2C2}">
      <dgm:prSet/>
      <dgm:spPr/>
      <dgm:t>
        <a:bodyPr/>
        <a:lstStyle/>
        <a:p>
          <a:endParaRPr lang="pl-PL"/>
        </a:p>
      </dgm:t>
    </dgm:pt>
    <dgm:pt modelId="{BDB37E11-F246-E942-9B11-6FA9EB69AAEA}">
      <dgm:prSet/>
      <dgm:spPr/>
      <dgm:t>
        <a:bodyPr/>
        <a:lstStyle/>
        <a:p>
          <a:r>
            <a:rPr lang="pl-PL"/>
            <a:t>Price intervals number comprasion</a:t>
          </a:r>
        </a:p>
      </dgm:t>
    </dgm:pt>
    <dgm:pt modelId="{088EA04F-60D0-3E4F-9B3D-950ECCD8126B}" type="parTrans" cxnId="{808270D3-03B1-7543-BCE2-EE1D61050698}">
      <dgm:prSet/>
      <dgm:spPr/>
      <dgm:t>
        <a:bodyPr/>
        <a:lstStyle/>
        <a:p>
          <a:endParaRPr lang="pl-PL"/>
        </a:p>
      </dgm:t>
    </dgm:pt>
    <dgm:pt modelId="{DADF5783-2DD2-6943-A69F-5518B11EBD4D}" type="sibTrans" cxnId="{808270D3-03B1-7543-BCE2-EE1D61050698}">
      <dgm:prSet/>
      <dgm:spPr/>
      <dgm:t>
        <a:bodyPr/>
        <a:lstStyle/>
        <a:p>
          <a:endParaRPr lang="pl-PL"/>
        </a:p>
      </dgm:t>
    </dgm:pt>
    <dgm:pt modelId="{5F409F37-3813-FC4E-A772-EA7552392B14}" type="pres">
      <dgm:prSet presAssocID="{50B81A99-C6B3-2444-95D3-BDFE750C7F2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2A6571-9CD6-EF49-ADE7-04037C1BA953}" type="pres">
      <dgm:prSet presAssocID="{7282F39D-BB10-4548-864F-120393C4D1FD}" presName="root" presStyleCnt="0"/>
      <dgm:spPr/>
    </dgm:pt>
    <dgm:pt modelId="{4428509F-A2C3-C743-8B54-365296DEC569}" type="pres">
      <dgm:prSet presAssocID="{7282F39D-BB10-4548-864F-120393C4D1FD}" presName="rootComposite" presStyleCnt="0"/>
      <dgm:spPr/>
    </dgm:pt>
    <dgm:pt modelId="{E210695A-BD21-F34E-9611-6A7F20BB827C}" type="pres">
      <dgm:prSet presAssocID="{7282F39D-BB10-4548-864F-120393C4D1FD}" presName="rootText" presStyleLbl="node1" presStyleIdx="0" presStyleCnt="4"/>
      <dgm:spPr/>
    </dgm:pt>
    <dgm:pt modelId="{CB02976F-5B5B-8949-B09C-66E0EF2F0780}" type="pres">
      <dgm:prSet presAssocID="{7282F39D-BB10-4548-864F-120393C4D1FD}" presName="rootConnector" presStyleLbl="node1" presStyleIdx="0" presStyleCnt="4"/>
      <dgm:spPr/>
    </dgm:pt>
    <dgm:pt modelId="{28E72F4B-5FBC-5C48-8281-344DCD2F589B}" type="pres">
      <dgm:prSet presAssocID="{7282F39D-BB10-4548-864F-120393C4D1FD}" presName="childShape" presStyleCnt="0"/>
      <dgm:spPr/>
    </dgm:pt>
    <dgm:pt modelId="{FE2728F1-67BC-EA49-8734-5589957F44E1}" type="pres">
      <dgm:prSet presAssocID="{4F49B7F7-E0AF-F340-936C-E43C3F0F3467}" presName="Name13" presStyleLbl="parChTrans1D2" presStyleIdx="0" presStyleCnt="16"/>
      <dgm:spPr/>
    </dgm:pt>
    <dgm:pt modelId="{CF6852DE-ADE2-8849-A682-2A2E4E208293}" type="pres">
      <dgm:prSet presAssocID="{FBBE4FB5-4C14-1344-BD01-0CCDAA1F0AD6}" presName="childText" presStyleLbl="bgAcc1" presStyleIdx="0" presStyleCnt="16">
        <dgm:presLayoutVars>
          <dgm:bulletEnabled val="1"/>
        </dgm:presLayoutVars>
      </dgm:prSet>
      <dgm:spPr/>
    </dgm:pt>
    <dgm:pt modelId="{AE13873C-4710-DA47-9EBE-F8B9DDF1807F}" type="pres">
      <dgm:prSet presAssocID="{F2BD4DEC-BEE2-2C49-BB07-FB3530C68B3B}" presName="Name13" presStyleLbl="parChTrans1D2" presStyleIdx="1" presStyleCnt="16"/>
      <dgm:spPr/>
    </dgm:pt>
    <dgm:pt modelId="{291BE01D-D552-F24C-B43B-D9EB4E8D9CF4}" type="pres">
      <dgm:prSet presAssocID="{3AFDAFC9-BA28-D94B-9AB4-716E33D02A85}" presName="childText" presStyleLbl="bgAcc1" presStyleIdx="1" presStyleCnt="16">
        <dgm:presLayoutVars>
          <dgm:bulletEnabled val="1"/>
        </dgm:presLayoutVars>
      </dgm:prSet>
      <dgm:spPr/>
    </dgm:pt>
    <dgm:pt modelId="{B1EADAF8-6929-5740-BCD6-A7D599A8AAF0}" type="pres">
      <dgm:prSet presAssocID="{B61C3AB4-4C06-8E48-9BD5-F2BE6AFF01E4}" presName="Name13" presStyleLbl="parChTrans1D2" presStyleIdx="2" presStyleCnt="16"/>
      <dgm:spPr/>
    </dgm:pt>
    <dgm:pt modelId="{8252F84A-D2F5-8440-B679-769B1B4968BA}" type="pres">
      <dgm:prSet presAssocID="{80F7126D-58EF-C045-908E-D7F440CF298A}" presName="childText" presStyleLbl="bgAcc1" presStyleIdx="2" presStyleCnt="16">
        <dgm:presLayoutVars>
          <dgm:bulletEnabled val="1"/>
        </dgm:presLayoutVars>
      </dgm:prSet>
      <dgm:spPr/>
    </dgm:pt>
    <dgm:pt modelId="{02EA9A23-7BC2-0E46-A7A5-F5D68063FF5E}" type="pres">
      <dgm:prSet presAssocID="{C3523EAC-D282-EB44-BE2B-A0EA808AD606}" presName="Name13" presStyleLbl="parChTrans1D2" presStyleIdx="3" presStyleCnt="16"/>
      <dgm:spPr/>
    </dgm:pt>
    <dgm:pt modelId="{05855F67-EEF0-2B45-94A2-51F3096089A9}" type="pres">
      <dgm:prSet presAssocID="{56714658-3628-6849-9F52-C4E4F22BB312}" presName="childText" presStyleLbl="bgAcc1" presStyleIdx="3" presStyleCnt="16">
        <dgm:presLayoutVars>
          <dgm:bulletEnabled val="1"/>
        </dgm:presLayoutVars>
      </dgm:prSet>
      <dgm:spPr/>
    </dgm:pt>
    <dgm:pt modelId="{C0C74A28-23F7-4642-976C-7246FBAEA7CC}" type="pres">
      <dgm:prSet presAssocID="{9F94102B-489E-824D-9714-5565D55D13CA}" presName="root" presStyleCnt="0"/>
      <dgm:spPr/>
    </dgm:pt>
    <dgm:pt modelId="{1A833944-9614-4B49-95BA-686FF71FE99E}" type="pres">
      <dgm:prSet presAssocID="{9F94102B-489E-824D-9714-5565D55D13CA}" presName="rootComposite" presStyleCnt="0"/>
      <dgm:spPr/>
    </dgm:pt>
    <dgm:pt modelId="{12E22AE8-CA96-4A4A-BF4F-A94C1B46A7D1}" type="pres">
      <dgm:prSet presAssocID="{9F94102B-489E-824D-9714-5565D55D13CA}" presName="rootText" presStyleLbl="node1" presStyleIdx="1" presStyleCnt="4"/>
      <dgm:spPr/>
    </dgm:pt>
    <dgm:pt modelId="{B649EC7A-0792-7C4D-9677-F9628B76FDF8}" type="pres">
      <dgm:prSet presAssocID="{9F94102B-489E-824D-9714-5565D55D13CA}" presName="rootConnector" presStyleLbl="node1" presStyleIdx="1" presStyleCnt="4"/>
      <dgm:spPr/>
    </dgm:pt>
    <dgm:pt modelId="{A2FCC35A-4B04-174D-8920-7F9662DE0698}" type="pres">
      <dgm:prSet presAssocID="{9F94102B-489E-824D-9714-5565D55D13CA}" presName="childShape" presStyleCnt="0"/>
      <dgm:spPr/>
    </dgm:pt>
    <dgm:pt modelId="{61B379C9-1D6F-9B41-A3E3-7B4F4BA2C0AB}" type="pres">
      <dgm:prSet presAssocID="{BCB8B821-DD92-7745-89C6-B59E86DFBCF3}" presName="Name13" presStyleLbl="parChTrans1D2" presStyleIdx="4" presStyleCnt="16"/>
      <dgm:spPr/>
    </dgm:pt>
    <dgm:pt modelId="{5B6B3282-8608-0A4E-B9D8-63650E7935A6}" type="pres">
      <dgm:prSet presAssocID="{6EF2CAF3-17A5-C74A-843E-5D2B18EC168F}" presName="childText" presStyleLbl="bgAcc1" presStyleIdx="4" presStyleCnt="16">
        <dgm:presLayoutVars>
          <dgm:bulletEnabled val="1"/>
        </dgm:presLayoutVars>
      </dgm:prSet>
      <dgm:spPr/>
    </dgm:pt>
    <dgm:pt modelId="{45F55B57-95F8-5542-B315-E9246A5FEF64}" type="pres">
      <dgm:prSet presAssocID="{7791E57A-37C8-1F49-9F49-57B3FB35D005}" presName="Name13" presStyleLbl="parChTrans1D2" presStyleIdx="5" presStyleCnt="16"/>
      <dgm:spPr/>
    </dgm:pt>
    <dgm:pt modelId="{44CFAF0A-F4E0-5845-AAB3-1EF8F84F3279}" type="pres">
      <dgm:prSet presAssocID="{C57C768C-9E04-DB4E-BD1C-6DF61C9B56A2}" presName="childText" presStyleLbl="bgAcc1" presStyleIdx="5" presStyleCnt="16">
        <dgm:presLayoutVars>
          <dgm:bulletEnabled val="1"/>
        </dgm:presLayoutVars>
      </dgm:prSet>
      <dgm:spPr/>
    </dgm:pt>
    <dgm:pt modelId="{FCE6913E-EFAE-414B-AFAC-65E583E3985B}" type="pres">
      <dgm:prSet presAssocID="{0BACF216-810C-D741-9649-79A39D142C1E}" presName="Name13" presStyleLbl="parChTrans1D2" presStyleIdx="6" presStyleCnt="16"/>
      <dgm:spPr/>
    </dgm:pt>
    <dgm:pt modelId="{5947C1C3-64F9-1845-8FF1-12B7CC0D9E61}" type="pres">
      <dgm:prSet presAssocID="{0ACB497D-C703-9245-BBF3-ACDD7219FD25}" presName="childText" presStyleLbl="bgAcc1" presStyleIdx="6" presStyleCnt="16">
        <dgm:presLayoutVars>
          <dgm:bulletEnabled val="1"/>
        </dgm:presLayoutVars>
      </dgm:prSet>
      <dgm:spPr/>
    </dgm:pt>
    <dgm:pt modelId="{9EE0B6AC-F166-4A48-97DA-757368618B3D}" type="pres">
      <dgm:prSet presAssocID="{9BDA74AF-FEB8-4A44-B2ED-DA58342B8224}" presName="Name13" presStyleLbl="parChTrans1D2" presStyleIdx="7" presStyleCnt="16"/>
      <dgm:spPr/>
    </dgm:pt>
    <dgm:pt modelId="{F4970E94-51CD-7545-8E8E-A578F8715071}" type="pres">
      <dgm:prSet presAssocID="{224B7003-7BBF-9947-A9E6-1AD151E9BA43}" presName="childText" presStyleLbl="bgAcc1" presStyleIdx="7" presStyleCnt="16">
        <dgm:presLayoutVars>
          <dgm:bulletEnabled val="1"/>
        </dgm:presLayoutVars>
      </dgm:prSet>
      <dgm:spPr/>
    </dgm:pt>
    <dgm:pt modelId="{CB3D41C4-C86B-6C48-9418-24ACD5C7C9DC}" type="pres">
      <dgm:prSet presAssocID="{D2CAC684-A23B-6744-A192-0A8C50645E54}" presName="root" presStyleCnt="0"/>
      <dgm:spPr/>
    </dgm:pt>
    <dgm:pt modelId="{397F49AB-BB3D-1D44-974E-D9CFF40D8B59}" type="pres">
      <dgm:prSet presAssocID="{D2CAC684-A23B-6744-A192-0A8C50645E54}" presName="rootComposite" presStyleCnt="0"/>
      <dgm:spPr/>
    </dgm:pt>
    <dgm:pt modelId="{13C45D3D-DB28-4B4F-9F91-E6C59C090DD1}" type="pres">
      <dgm:prSet presAssocID="{D2CAC684-A23B-6744-A192-0A8C50645E54}" presName="rootText" presStyleLbl="node1" presStyleIdx="2" presStyleCnt="4"/>
      <dgm:spPr/>
    </dgm:pt>
    <dgm:pt modelId="{D93A6C8D-4D34-4A44-BD50-84C57931CA47}" type="pres">
      <dgm:prSet presAssocID="{D2CAC684-A23B-6744-A192-0A8C50645E54}" presName="rootConnector" presStyleLbl="node1" presStyleIdx="2" presStyleCnt="4"/>
      <dgm:spPr/>
    </dgm:pt>
    <dgm:pt modelId="{0D509B0C-0C65-5248-BA4B-8BFCC7B8E857}" type="pres">
      <dgm:prSet presAssocID="{D2CAC684-A23B-6744-A192-0A8C50645E54}" presName="childShape" presStyleCnt="0"/>
      <dgm:spPr/>
    </dgm:pt>
    <dgm:pt modelId="{D5D67071-9362-524D-ADCA-6E3BF9E265C4}" type="pres">
      <dgm:prSet presAssocID="{6B927181-F02D-D346-96C6-16CF679E0448}" presName="Name13" presStyleLbl="parChTrans1D2" presStyleIdx="8" presStyleCnt="16"/>
      <dgm:spPr/>
    </dgm:pt>
    <dgm:pt modelId="{95B53C28-CFF2-9745-90F4-E3DF31AAC338}" type="pres">
      <dgm:prSet presAssocID="{3700DD19-CBA3-2241-98BC-3D119AAADAE5}" presName="childText" presStyleLbl="bgAcc1" presStyleIdx="8" presStyleCnt="16">
        <dgm:presLayoutVars>
          <dgm:bulletEnabled val="1"/>
        </dgm:presLayoutVars>
      </dgm:prSet>
      <dgm:spPr/>
    </dgm:pt>
    <dgm:pt modelId="{59544E9C-23E7-0D49-8A7F-B6A113341074}" type="pres">
      <dgm:prSet presAssocID="{989A4295-AD8A-FF48-B239-48533EE55C11}" presName="Name13" presStyleLbl="parChTrans1D2" presStyleIdx="9" presStyleCnt="16"/>
      <dgm:spPr/>
    </dgm:pt>
    <dgm:pt modelId="{3A01893A-2ECA-EA45-B857-C8B07F0CA67B}" type="pres">
      <dgm:prSet presAssocID="{AAB0DEE9-6041-3041-8E69-83688D265F9E}" presName="childText" presStyleLbl="bgAcc1" presStyleIdx="9" presStyleCnt="16">
        <dgm:presLayoutVars>
          <dgm:bulletEnabled val="1"/>
        </dgm:presLayoutVars>
      </dgm:prSet>
      <dgm:spPr/>
    </dgm:pt>
    <dgm:pt modelId="{66D8A546-6FD2-CF47-B42F-10E557C1841A}" type="pres">
      <dgm:prSet presAssocID="{CE8367D4-F3C7-3747-8016-DC1E92C38C1A}" presName="Name13" presStyleLbl="parChTrans1D2" presStyleIdx="10" presStyleCnt="16"/>
      <dgm:spPr/>
    </dgm:pt>
    <dgm:pt modelId="{A875AD5B-68A2-0640-9A1B-CD6FCA524816}" type="pres">
      <dgm:prSet presAssocID="{7828C08C-BF27-3244-92C6-86212D43F580}" presName="childText" presStyleLbl="bgAcc1" presStyleIdx="10" presStyleCnt="16">
        <dgm:presLayoutVars>
          <dgm:bulletEnabled val="1"/>
        </dgm:presLayoutVars>
      </dgm:prSet>
      <dgm:spPr/>
    </dgm:pt>
    <dgm:pt modelId="{87DEFFDB-6CE1-5343-872F-6D14A6A0303F}" type="pres">
      <dgm:prSet presAssocID="{9E0C960D-39A1-5449-AEA0-A689335B3972}" presName="Name13" presStyleLbl="parChTrans1D2" presStyleIdx="11" presStyleCnt="16"/>
      <dgm:spPr/>
    </dgm:pt>
    <dgm:pt modelId="{0BF2C88E-8BD8-E548-BE16-0FD8371374CF}" type="pres">
      <dgm:prSet presAssocID="{99BD2367-3A63-B742-A03D-52EEEFC943C3}" presName="childText" presStyleLbl="bgAcc1" presStyleIdx="11" presStyleCnt="16">
        <dgm:presLayoutVars>
          <dgm:bulletEnabled val="1"/>
        </dgm:presLayoutVars>
      </dgm:prSet>
      <dgm:spPr/>
    </dgm:pt>
    <dgm:pt modelId="{F28F494C-7EF4-A14F-9201-D0F4FE48A96C}" type="pres">
      <dgm:prSet presAssocID="{5ECACC8D-DF3D-8048-9E15-E63D763E5B8D}" presName="root" presStyleCnt="0"/>
      <dgm:spPr/>
    </dgm:pt>
    <dgm:pt modelId="{695EA0C6-EDFC-654F-8EB3-55B2ABAB250D}" type="pres">
      <dgm:prSet presAssocID="{5ECACC8D-DF3D-8048-9E15-E63D763E5B8D}" presName="rootComposite" presStyleCnt="0"/>
      <dgm:spPr/>
    </dgm:pt>
    <dgm:pt modelId="{04533871-9197-F94D-82E4-E2AD8FC5B4C1}" type="pres">
      <dgm:prSet presAssocID="{5ECACC8D-DF3D-8048-9E15-E63D763E5B8D}" presName="rootText" presStyleLbl="node1" presStyleIdx="3" presStyleCnt="4"/>
      <dgm:spPr/>
    </dgm:pt>
    <dgm:pt modelId="{5CF423DD-CC8A-F242-8D62-2F50CCC056AA}" type="pres">
      <dgm:prSet presAssocID="{5ECACC8D-DF3D-8048-9E15-E63D763E5B8D}" presName="rootConnector" presStyleLbl="node1" presStyleIdx="3" presStyleCnt="4"/>
      <dgm:spPr/>
    </dgm:pt>
    <dgm:pt modelId="{EFD1FEEB-C625-404E-95B6-CF00DA40AC00}" type="pres">
      <dgm:prSet presAssocID="{5ECACC8D-DF3D-8048-9E15-E63D763E5B8D}" presName="childShape" presStyleCnt="0"/>
      <dgm:spPr/>
    </dgm:pt>
    <dgm:pt modelId="{8E8F87C1-91B0-9041-B472-E3AC5CEE390D}" type="pres">
      <dgm:prSet presAssocID="{4499FE29-31D2-1B43-8DE7-965A98F15C98}" presName="Name13" presStyleLbl="parChTrans1D2" presStyleIdx="12" presStyleCnt="16"/>
      <dgm:spPr/>
    </dgm:pt>
    <dgm:pt modelId="{173662DC-E272-424D-AC74-14C21F8B34E8}" type="pres">
      <dgm:prSet presAssocID="{35737F01-D5CF-E840-8D04-1B3F93CFB376}" presName="childText" presStyleLbl="bgAcc1" presStyleIdx="12" presStyleCnt="16">
        <dgm:presLayoutVars>
          <dgm:bulletEnabled val="1"/>
        </dgm:presLayoutVars>
      </dgm:prSet>
      <dgm:spPr/>
    </dgm:pt>
    <dgm:pt modelId="{E1D35A62-CE2F-B942-9E7B-E0288FCA71D1}" type="pres">
      <dgm:prSet presAssocID="{13B32696-9952-8346-81AE-2831D5BE5A9E}" presName="Name13" presStyleLbl="parChTrans1D2" presStyleIdx="13" presStyleCnt="16"/>
      <dgm:spPr/>
    </dgm:pt>
    <dgm:pt modelId="{16B6D167-FEBB-B347-880C-2397CA7C7E5E}" type="pres">
      <dgm:prSet presAssocID="{90948354-6BB8-BA45-BB6F-97B86898F3BC}" presName="childText" presStyleLbl="bgAcc1" presStyleIdx="13" presStyleCnt="16">
        <dgm:presLayoutVars>
          <dgm:bulletEnabled val="1"/>
        </dgm:presLayoutVars>
      </dgm:prSet>
      <dgm:spPr/>
    </dgm:pt>
    <dgm:pt modelId="{42DD1600-AF02-2448-964F-669E6905BDC2}" type="pres">
      <dgm:prSet presAssocID="{7DE177C8-45CB-AA41-88EC-D9C41C256C30}" presName="Name13" presStyleLbl="parChTrans1D2" presStyleIdx="14" presStyleCnt="16"/>
      <dgm:spPr/>
    </dgm:pt>
    <dgm:pt modelId="{9F3BD934-A7A9-514D-B07A-5AD431E87452}" type="pres">
      <dgm:prSet presAssocID="{26985B13-F307-3449-9B25-C9D8F19413D3}" presName="childText" presStyleLbl="bgAcc1" presStyleIdx="14" presStyleCnt="16">
        <dgm:presLayoutVars>
          <dgm:bulletEnabled val="1"/>
        </dgm:presLayoutVars>
      </dgm:prSet>
      <dgm:spPr/>
    </dgm:pt>
    <dgm:pt modelId="{A983B0DC-2D52-E447-AD6A-231E89826E38}" type="pres">
      <dgm:prSet presAssocID="{088EA04F-60D0-3E4F-9B3D-950ECCD8126B}" presName="Name13" presStyleLbl="parChTrans1D2" presStyleIdx="15" presStyleCnt="16"/>
      <dgm:spPr/>
    </dgm:pt>
    <dgm:pt modelId="{22C8C86C-F699-3B46-B6B5-F4EDD7EEA963}" type="pres">
      <dgm:prSet presAssocID="{BDB37E11-F246-E942-9B11-6FA9EB69AAEA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6AE91E15-55E3-8B4E-82FE-778BE39AF274}" type="presOf" srcId="{7791E57A-37C8-1F49-9F49-57B3FB35D005}" destId="{45F55B57-95F8-5542-B315-E9246A5FEF64}" srcOrd="0" destOrd="0" presId="urn:microsoft.com/office/officeart/2005/8/layout/hierarchy3"/>
    <dgm:cxn modelId="{F58E4316-E628-8540-BC86-8E72D1581A90}" type="presOf" srcId="{7282F39D-BB10-4548-864F-120393C4D1FD}" destId="{E210695A-BD21-F34E-9611-6A7F20BB827C}" srcOrd="0" destOrd="0" presId="urn:microsoft.com/office/officeart/2005/8/layout/hierarchy3"/>
    <dgm:cxn modelId="{A9305919-50CB-DA42-B196-12EC4FD42233}" type="presOf" srcId="{224B7003-7BBF-9947-A9E6-1AD151E9BA43}" destId="{F4970E94-51CD-7545-8E8E-A578F8715071}" srcOrd="0" destOrd="0" presId="urn:microsoft.com/office/officeart/2005/8/layout/hierarchy3"/>
    <dgm:cxn modelId="{8197B01C-A181-284A-A8A9-E2693D11B897}" type="presOf" srcId="{3700DD19-CBA3-2241-98BC-3D119AAADAE5}" destId="{95B53C28-CFF2-9745-90F4-E3DF31AAC338}" srcOrd="0" destOrd="0" presId="urn:microsoft.com/office/officeart/2005/8/layout/hierarchy3"/>
    <dgm:cxn modelId="{0AAC901F-9F29-F040-BCCE-416434A31BC6}" srcId="{7282F39D-BB10-4548-864F-120393C4D1FD}" destId="{80F7126D-58EF-C045-908E-D7F440CF298A}" srcOrd="2" destOrd="0" parTransId="{B61C3AB4-4C06-8E48-9BD5-F2BE6AFF01E4}" sibTransId="{463CF413-B133-8A46-A389-38A662D985D6}"/>
    <dgm:cxn modelId="{E92B5F20-5111-C841-9B55-EB5D0B2581D8}" type="presOf" srcId="{088EA04F-60D0-3E4F-9B3D-950ECCD8126B}" destId="{A983B0DC-2D52-E447-AD6A-231E89826E38}" srcOrd="0" destOrd="0" presId="urn:microsoft.com/office/officeart/2005/8/layout/hierarchy3"/>
    <dgm:cxn modelId="{9D9FD225-9CE2-8543-A0C2-86CF8F1981B7}" type="presOf" srcId="{35737F01-D5CF-E840-8D04-1B3F93CFB376}" destId="{173662DC-E272-424D-AC74-14C21F8B34E8}" srcOrd="0" destOrd="0" presId="urn:microsoft.com/office/officeart/2005/8/layout/hierarchy3"/>
    <dgm:cxn modelId="{F2E7E327-0EBE-E040-8C1B-CA55AF0F6257}" type="presOf" srcId="{AAB0DEE9-6041-3041-8E69-83688D265F9E}" destId="{3A01893A-2ECA-EA45-B857-C8B07F0CA67B}" srcOrd="0" destOrd="0" presId="urn:microsoft.com/office/officeart/2005/8/layout/hierarchy3"/>
    <dgm:cxn modelId="{74C7342B-784B-9541-999A-A63F4BC39AE9}" srcId="{9F94102B-489E-824D-9714-5565D55D13CA}" destId="{C57C768C-9E04-DB4E-BD1C-6DF61C9B56A2}" srcOrd="1" destOrd="0" parTransId="{7791E57A-37C8-1F49-9F49-57B3FB35D005}" sibTransId="{8BE7DEBF-85E6-D542-95F8-C550B6458A0B}"/>
    <dgm:cxn modelId="{7022C132-7591-444C-B9BC-A1700F14F09B}" type="presOf" srcId="{7828C08C-BF27-3244-92C6-86212D43F580}" destId="{A875AD5B-68A2-0640-9A1B-CD6FCA524816}" srcOrd="0" destOrd="0" presId="urn:microsoft.com/office/officeart/2005/8/layout/hierarchy3"/>
    <dgm:cxn modelId="{FFB85D35-44E1-2940-AF4E-8DD63683EFD1}" srcId="{50B81A99-C6B3-2444-95D3-BDFE750C7F2D}" destId="{5ECACC8D-DF3D-8048-9E15-E63D763E5B8D}" srcOrd="3" destOrd="0" parTransId="{B0B28437-9210-354D-B492-9D253AE3FD1E}" sibTransId="{5B0573E2-0BDF-7D46-B108-8A956BD1BF7D}"/>
    <dgm:cxn modelId="{6FD13A37-660E-264F-B575-AC5D71CC5EAA}" type="presOf" srcId="{9BDA74AF-FEB8-4A44-B2ED-DA58342B8224}" destId="{9EE0B6AC-F166-4A48-97DA-757368618B3D}" srcOrd="0" destOrd="0" presId="urn:microsoft.com/office/officeart/2005/8/layout/hierarchy3"/>
    <dgm:cxn modelId="{D9865F47-2A07-A94B-BD55-313F0E6570AE}" srcId="{9F94102B-489E-824D-9714-5565D55D13CA}" destId="{0ACB497D-C703-9245-BBF3-ACDD7219FD25}" srcOrd="2" destOrd="0" parTransId="{0BACF216-810C-D741-9649-79A39D142C1E}" sibTransId="{300DE99C-C1E6-EF45-94BD-56E54FB7CE5A}"/>
    <dgm:cxn modelId="{86B7144C-4251-6143-A2EE-39F751C6EB2C}" type="presOf" srcId="{26985B13-F307-3449-9B25-C9D8F19413D3}" destId="{9F3BD934-A7A9-514D-B07A-5AD431E87452}" srcOrd="0" destOrd="0" presId="urn:microsoft.com/office/officeart/2005/8/layout/hierarchy3"/>
    <dgm:cxn modelId="{D21A6F50-599C-194F-8E90-F8E6168571F8}" srcId="{5ECACC8D-DF3D-8048-9E15-E63D763E5B8D}" destId="{90948354-6BB8-BA45-BB6F-97B86898F3BC}" srcOrd="1" destOrd="0" parTransId="{13B32696-9952-8346-81AE-2831D5BE5A9E}" sibTransId="{633427A1-E7CF-8345-AC43-04AB7D6BFAB0}"/>
    <dgm:cxn modelId="{252B9450-0AC2-6146-BA73-AB6CC3EC481E}" type="presOf" srcId="{80F7126D-58EF-C045-908E-D7F440CF298A}" destId="{8252F84A-D2F5-8440-B679-769B1B4968BA}" srcOrd="0" destOrd="0" presId="urn:microsoft.com/office/officeart/2005/8/layout/hierarchy3"/>
    <dgm:cxn modelId="{822CB151-08DD-D343-889B-B2D16255C1DC}" srcId="{D2CAC684-A23B-6744-A192-0A8C50645E54}" destId="{AAB0DEE9-6041-3041-8E69-83688D265F9E}" srcOrd="1" destOrd="0" parTransId="{989A4295-AD8A-FF48-B239-48533EE55C11}" sibTransId="{75CD60FC-5B79-4D49-974A-3E85771E392D}"/>
    <dgm:cxn modelId="{BC99B753-3EA3-0B44-AC8E-D8F2D5A25937}" type="presOf" srcId="{D2CAC684-A23B-6744-A192-0A8C50645E54}" destId="{D93A6C8D-4D34-4A44-BD50-84C57931CA47}" srcOrd="1" destOrd="0" presId="urn:microsoft.com/office/officeart/2005/8/layout/hierarchy3"/>
    <dgm:cxn modelId="{96DE4755-C595-2D43-9A93-797B72E9A985}" srcId="{9F94102B-489E-824D-9714-5565D55D13CA}" destId="{6EF2CAF3-17A5-C74A-843E-5D2B18EC168F}" srcOrd="0" destOrd="0" parTransId="{BCB8B821-DD92-7745-89C6-B59E86DFBCF3}" sibTransId="{7F384193-E7EA-BC46-8B78-1469FCAD8AE1}"/>
    <dgm:cxn modelId="{DEA1C858-FC90-144A-8366-5D3E20F8A1E4}" type="presOf" srcId="{4F49B7F7-E0AF-F340-936C-E43C3F0F3467}" destId="{FE2728F1-67BC-EA49-8734-5589957F44E1}" srcOrd="0" destOrd="0" presId="urn:microsoft.com/office/officeart/2005/8/layout/hierarchy3"/>
    <dgm:cxn modelId="{4EAB4A5A-6FEE-F34C-9E1D-DF6148A42784}" srcId="{D2CAC684-A23B-6744-A192-0A8C50645E54}" destId="{99BD2367-3A63-B742-A03D-52EEEFC943C3}" srcOrd="3" destOrd="0" parTransId="{9E0C960D-39A1-5449-AEA0-A689335B3972}" sibTransId="{71CEA3B2-70BD-2C44-84A0-D75CB11CAC56}"/>
    <dgm:cxn modelId="{A20A9D5D-FC55-9344-BB6D-54CB5AB6B3BC}" type="presOf" srcId="{56714658-3628-6849-9F52-C4E4F22BB312}" destId="{05855F67-EEF0-2B45-94A2-51F3096089A9}" srcOrd="0" destOrd="0" presId="urn:microsoft.com/office/officeart/2005/8/layout/hierarchy3"/>
    <dgm:cxn modelId="{44F9E85F-211C-EC48-A433-CCB5E801D805}" type="presOf" srcId="{90948354-6BB8-BA45-BB6F-97B86898F3BC}" destId="{16B6D167-FEBB-B347-880C-2397CA7C7E5E}" srcOrd="0" destOrd="0" presId="urn:microsoft.com/office/officeart/2005/8/layout/hierarchy3"/>
    <dgm:cxn modelId="{B799E160-0CF7-D240-BE4F-A0094575D2C7}" srcId="{7282F39D-BB10-4548-864F-120393C4D1FD}" destId="{FBBE4FB5-4C14-1344-BD01-0CCDAA1F0AD6}" srcOrd="0" destOrd="0" parTransId="{4F49B7F7-E0AF-F340-936C-E43C3F0F3467}" sibTransId="{91B2DA06-9515-9247-A352-C9BC68800FD0}"/>
    <dgm:cxn modelId="{2AAEA762-781B-B74E-BE9E-960EFFB2AD66}" srcId="{50B81A99-C6B3-2444-95D3-BDFE750C7F2D}" destId="{D2CAC684-A23B-6744-A192-0A8C50645E54}" srcOrd="2" destOrd="0" parTransId="{069796C8-E406-BF42-B8F9-71833F5D5582}" sibTransId="{E79EA028-2D6A-3047-9D1D-3426A2F03151}"/>
    <dgm:cxn modelId="{FE61E063-5017-E54A-AA28-314F6F8964BC}" type="presOf" srcId="{6EF2CAF3-17A5-C74A-843E-5D2B18EC168F}" destId="{5B6B3282-8608-0A4E-B9D8-63650E7935A6}" srcOrd="0" destOrd="0" presId="urn:microsoft.com/office/officeart/2005/8/layout/hierarchy3"/>
    <dgm:cxn modelId="{1D8E4964-20F0-2E48-A9AA-F6C678668319}" srcId="{7282F39D-BB10-4548-864F-120393C4D1FD}" destId="{56714658-3628-6849-9F52-C4E4F22BB312}" srcOrd="3" destOrd="0" parTransId="{C3523EAC-D282-EB44-BE2B-A0EA808AD606}" sibTransId="{E775B58E-2BC7-2C4A-9AF4-55BFB8C608FA}"/>
    <dgm:cxn modelId="{994C6C6D-1D0E-F349-AEBB-69904459181E}" type="presOf" srcId="{BCB8B821-DD92-7745-89C6-B59E86DFBCF3}" destId="{61B379C9-1D6F-9B41-A3E3-7B4F4BA2C0AB}" srcOrd="0" destOrd="0" presId="urn:microsoft.com/office/officeart/2005/8/layout/hierarchy3"/>
    <dgm:cxn modelId="{834E396F-3540-6943-AC37-82CBFB0504BE}" type="presOf" srcId="{9F94102B-489E-824D-9714-5565D55D13CA}" destId="{12E22AE8-CA96-4A4A-BF4F-A94C1B46A7D1}" srcOrd="0" destOrd="0" presId="urn:microsoft.com/office/officeart/2005/8/layout/hierarchy3"/>
    <dgm:cxn modelId="{1F842073-2FBA-0E48-9AB2-33B23DD45D33}" type="presOf" srcId="{5ECACC8D-DF3D-8048-9E15-E63D763E5B8D}" destId="{5CF423DD-CC8A-F242-8D62-2F50CCC056AA}" srcOrd="1" destOrd="0" presId="urn:microsoft.com/office/officeart/2005/8/layout/hierarchy3"/>
    <dgm:cxn modelId="{4A3C7F74-E701-C448-9387-DBD6D60B4DA8}" type="presOf" srcId="{6B927181-F02D-D346-96C6-16CF679E0448}" destId="{D5D67071-9362-524D-ADCA-6E3BF9E265C4}" srcOrd="0" destOrd="0" presId="urn:microsoft.com/office/officeart/2005/8/layout/hierarchy3"/>
    <dgm:cxn modelId="{F1137F78-DD9D-D345-A469-CB73BDB41025}" type="presOf" srcId="{9F94102B-489E-824D-9714-5565D55D13CA}" destId="{B649EC7A-0792-7C4D-9677-F9628B76FDF8}" srcOrd="1" destOrd="0" presId="urn:microsoft.com/office/officeart/2005/8/layout/hierarchy3"/>
    <dgm:cxn modelId="{AFF0CA79-0DEE-8949-8034-8921F0A5B830}" type="presOf" srcId="{99BD2367-3A63-B742-A03D-52EEEFC943C3}" destId="{0BF2C88E-8BD8-E548-BE16-0FD8371374CF}" srcOrd="0" destOrd="0" presId="urn:microsoft.com/office/officeart/2005/8/layout/hierarchy3"/>
    <dgm:cxn modelId="{8B5F517D-3B76-574B-A66E-AF87DBE3CCD8}" type="presOf" srcId="{B61C3AB4-4C06-8E48-9BD5-F2BE6AFF01E4}" destId="{B1EADAF8-6929-5740-BCD6-A7D599A8AAF0}" srcOrd="0" destOrd="0" presId="urn:microsoft.com/office/officeart/2005/8/layout/hierarchy3"/>
    <dgm:cxn modelId="{D94B4D81-AEE2-684E-9702-9A88CE178C94}" srcId="{50B81A99-C6B3-2444-95D3-BDFE750C7F2D}" destId="{9F94102B-489E-824D-9714-5565D55D13CA}" srcOrd="1" destOrd="0" parTransId="{0B26AE8B-DF65-B549-8BF0-C9290AB0AADA}" sibTransId="{6B39506B-1F43-BE4B-8BEE-474A724CD226}"/>
    <dgm:cxn modelId="{CBC41482-1C00-D840-B7FE-FB721736B550}" type="presOf" srcId="{989A4295-AD8A-FF48-B239-48533EE55C11}" destId="{59544E9C-23E7-0D49-8A7F-B6A113341074}" srcOrd="0" destOrd="0" presId="urn:microsoft.com/office/officeart/2005/8/layout/hierarchy3"/>
    <dgm:cxn modelId="{13168382-0E73-7D43-982F-8B2C5587E269}" type="presOf" srcId="{BDB37E11-F246-E942-9B11-6FA9EB69AAEA}" destId="{22C8C86C-F699-3B46-B6B5-F4EDD7EEA963}" srcOrd="0" destOrd="0" presId="urn:microsoft.com/office/officeart/2005/8/layout/hierarchy3"/>
    <dgm:cxn modelId="{96AAB989-C418-6049-8E5D-B92C93CCB2C2}" srcId="{5ECACC8D-DF3D-8048-9E15-E63D763E5B8D}" destId="{26985B13-F307-3449-9B25-C9D8F19413D3}" srcOrd="2" destOrd="0" parTransId="{7DE177C8-45CB-AA41-88EC-D9C41C256C30}" sibTransId="{484A2E22-CB31-724C-A2CF-436A98FE85A5}"/>
    <dgm:cxn modelId="{18B7BA8C-D2E6-0446-B630-C11670CE42DC}" type="presOf" srcId="{5ECACC8D-DF3D-8048-9E15-E63D763E5B8D}" destId="{04533871-9197-F94D-82E4-E2AD8FC5B4C1}" srcOrd="0" destOrd="0" presId="urn:microsoft.com/office/officeart/2005/8/layout/hierarchy3"/>
    <dgm:cxn modelId="{09B5768F-DA72-C042-BBD6-7F641D35C1DD}" type="presOf" srcId="{C3523EAC-D282-EB44-BE2B-A0EA808AD606}" destId="{02EA9A23-7BC2-0E46-A7A5-F5D68063FF5E}" srcOrd="0" destOrd="0" presId="urn:microsoft.com/office/officeart/2005/8/layout/hierarchy3"/>
    <dgm:cxn modelId="{C7B05F91-2C77-4345-9903-2A16E0A23886}" type="presOf" srcId="{C57C768C-9E04-DB4E-BD1C-6DF61C9B56A2}" destId="{44CFAF0A-F4E0-5845-AAB3-1EF8F84F3279}" srcOrd="0" destOrd="0" presId="urn:microsoft.com/office/officeart/2005/8/layout/hierarchy3"/>
    <dgm:cxn modelId="{05D705A2-828B-5745-858C-F67506E00A16}" type="presOf" srcId="{7DE177C8-45CB-AA41-88EC-D9C41C256C30}" destId="{42DD1600-AF02-2448-964F-669E6905BDC2}" srcOrd="0" destOrd="0" presId="urn:microsoft.com/office/officeart/2005/8/layout/hierarchy3"/>
    <dgm:cxn modelId="{B52476A3-A168-D449-9193-BB6C47DB1FED}" srcId="{50B81A99-C6B3-2444-95D3-BDFE750C7F2D}" destId="{7282F39D-BB10-4548-864F-120393C4D1FD}" srcOrd="0" destOrd="0" parTransId="{FED53AA2-322E-D34E-9273-AC67DFA626A5}" sibTransId="{FCF2C512-DB13-B948-8872-19A1AD1FE409}"/>
    <dgm:cxn modelId="{CACB70A7-1C7C-6C41-B8BE-8E4F572F49FA}" type="presOf" srcId="{13B32696-9952-8346-81AE-2831D5BE5A9E}" destId="{E1D35A62-CE2F-B942-9E7B-E0288FCA71D1}" srcOrd="0" destOrd="0" presId="urn:microsoft.com/office/officeart/2005/8/layout/hierarchy3"/>
    <dgm:cxn modelId="{BFC1F2AC-0CFB-2F40-87B8-334049D2AD76}" srcId="{5ECACC8D-DF3D-8048-9E15-E63D763E5B8D}" destId="{35737F01-D5CF-E840-8D04-1B3F93CFB376}" srcOrd="0" destOrd="0" parTransId="{4499FE29-31D2-1B43-8DE7-965A98F15C98}" sibTransId="{EF651132-F38A-B842-B9E9-0D3C1112C305}"/>
    <dgm:cxn modelId="{17EF36B0-F23D-4F4A-A13C-ED0C2E26238A}" type="presOf" srcId="{50B81A99-C6B3-2444-95D3-BDFE750C7F2D}" destId="{5F409F37-3813-FC4E-A772-EA7552392B14}" srcOrd="0" destOrd="0" presId="urn:microsoft.com/office/officeart/2005/8/layout/hierarchy3"/>
    <dgm:cxn modelId="{5A190DB5-DADF-484E-9A23-39C33F7C8B1B}" type="presOf" srcId="{F2BD4DEC-BEE2-2C49-BB07-FB3530C68B3B}" destId="{AE13873C-4710-DA47-9EBE-F8B9DDF1807F}" srcOrd="0" destOrd="0" presId="urn:microsoft.com/office/officeart/2005/8/layout/hierarchy3"/>
    <dgm:cxn modelId="{F0D468B9-37C7-5B4E-9373-BF38237B8341}" type="presOf" srcId="{7282F39D-BB10-4548-864F-120393C4D1FD}" destId="{CB02976F-5B5B-8949-B09C-66E0EF2F0780}" srcOrd="1" destOrd="0" presId="urn:microsoft.com/office/officeart/2005/8/layout/hierarchy3"/>
    <dgm:cxn modelId="{2C4B73C7-A808-EA4A-8C9A-DA6EEB67BE7A}" srcId="{D2CAC684-A23B-6744-A192-0A8C50645E54}" destId="{7828C08C-BF27-3244-92C6-86212D43F580}" srcOrd="2" destOrd="0" parTransId="{CE8367D4-F3C7-3747-8016-DC1E92C38C1A}" sibTransId="{2C89BA43-CA26-F745-8CFB-1BF1AFC60CC2}"/>
    <dgm:cxn modelId="{7686D0C8-FAF5-8942-890D-0AE39F293BF8}" type="presOf" srcId="{FBBE4FB5-4C14-1344-BD01-0CCDAA1F0AD6}" destId="{CF6852DE-ADE2-8849-A682-2A2E4E208293}" srcOrd="0" destOrd="0" presId="urn:microsoft.com/office/officeart/2005/8/layout/hierarchy3"/>
    <dgm:cxn modelId="{29D8ECC9-411F-B649-AAE1-A3E5A0256314}" type="presOf" srcId="{0BACF216-810C-D741-9649-79A39D142C1E}" destId="{FCE6913E-EFAE-414B-AFAC-65E583E3985B}" srcOrd="0" destOrd="0" presId="urn:microsoft.com/office/officeart/2005/8/layout/hierarchy3"/>
    <dgm:cxn modelId="{A130BBCC-63A5-DF48-942A-6298BB7BF030}" type="presOf" srcId="{CE8367D4-F3C7-3747-8016-DC1E92C38C1A}" destId="{66D8A546-6FD2-CF47-B42F-10E557C1841A}" srcOrd="0" destOrd="0" presId="urn:microsoft.com/office/officeart/2005/8/layout/hierarchy3"/>
    <dgm:cxn modelId="{252C91CD-CBD5-0E4C-ADEF-C9EBF4319889}" type="presOf" srcId="{4499FE29-31D2-1B43-8DE7-965A98F15C98}" destId="{8E8F87C1-91B0-9041-B472-E3AC5CEE390D}" srcOrd="0" destOrd="0" presId="urn:microsoft.com/office/officeart/2005/8/layout/hierarchy3"/>
    <dgm:cxn modelId="{808270D3-03B1-7543-BCE2-EE1D61050698}" srcId="{5ECACC8D-DF3D-8048-9E15-E63D763E5B8D}" destId="{BDB37E11-F246-E942-9B11-6FA9EB69AAEA}" srcOrd="3" destOrd="0" parTransId="{088EA04F-60D0-3E4F-9B3D-950ECCD8126B}" sibTransId="{DADF5783-2DD2-6943-A69F-5518B11EBD4D}"/>
    <dgm:cxn modelId="{5AA0E9E3-F4BA-C246-9BE2-35D901808273}" srcId="{D2CAC684-A23B-6744-A192-0A8C50645E54}" destId="{3700DD19-CBA3-2241-98BC-3D119AAADAE5}" srcOrd="0" destOrd="0" parTransId="{6B927181-F02D-D346-96C6-16CF679E0448}" sibTransId="{C063D84E-2237-A546-A206-999F1CA48D10}"/>
    <dgm:cxn modelId="{193A06E4-8ACD-7248-A881-68187ABB9FA5}" srcId="{7282F39D-BB10-4548-864F-120393C4D1FD}" destId="{3AFDAFC9-BA28-D94B-9AB4-716E33D02A85}" srcOrd="1" destOrd="0" parTransId="{F2BD4DEC-BEE2-2C49-BB07-FB3530C68B3B}" sibTransId="{8BC7F30D-D9E3-4745-806A-57196030E7D7}"/>
    <dgm:cxn modelId="{7C6885EB-A55C-0B43-8A05-7A520802BE71}" type="presOf" srcId="{3AFDAFC9-BA28-D94B-9AB4-716E33D02A85}" destId="{291BE01D-D552-F24C-B43B-D9EB4E8D9CF4}" srcOrd="0" destOrd="0" presId="urn:microsoft.com/office/officeart/2005/8/layout/hierarchy3"/>
    <dgm:cxn modelId="{5B8C7DF0-D10E-1147-AFC3-8946439758C6}" type="presOf" srcId="{0ACB497D-C703-9245-BBF3-ACDD7219FD25}" destId="{5947C1C3-64F9-1845-8FF1-12B7CC0D9E61}" srcOrd="0" destOrd="0" presId="urn:microsoft.com/office/officeart/2005/8/layout/hierarchy3"/>
    <dgm:cxn modelId="{5EA18FF2-0D15-DF40-ABBA-4AFB6844E2D1}" type="presOf" srcId="{9E0C960D-39A1-5449-AEA0-A689335B3972}" destId="{87DEFFDB-6CE1-5343-872F-6D14A6A0303F}" srcOrd="0" destOrd="0" presId="urn:microsoft.com/office/officeart/2005/8/layout/hierarchy3"/>
    <dgm:cxn modelId="{8306A4F7-7B14-FC42-842D-2B7F4A27EA11}" srcId="{9F94102B-489E-824D-9714-5565D55D13CA}" destId="{224B7003-7BBF-9947-A9E6-1AD151E9BA43}" srcOrd="3" destOrd="0" parTransId="{9BDA74AF-FEB8-4A44-B2ED-DA58342B8224}" sibTransId="{C64A63F9-89D6-0242-9433-72A827B98F5A}"/>
    <dgm:cxn modelId="{AF82D4FF-5A7C-8C49-9C88-833F8F952277}" type="presOf" srcId="{D2CAC684-A23B-6744-A192-0A8C50645E54}" destId="{13C45D3D-DB28-4B4F-9F91-E6C59C090DD1}" srcOrd="0" destOrd="0" presId="urn:microsoft.com/office/officeart/2005/8/layout/hierarchy3"/>
    <dgm:cxn modelId="{CD5ADC32-6159-1041-91E5-6BBB266F3712}" type="presParOf" srcId="{5F409F37-3813-FC4E-A772-EA7552392B14}" destId="{AE2A6571-9CD6-EF49-ADE7-04037C1BA953}" srcOrd="0" destOrd="0" presId="urn:microsoft.com/office/officeart/2005/8/layout/hierarchy3"/>
    <dgm:cxn modelId="{BE31E0D0-D9E5-1B43-989F-E4F7E9DD2242}" type="presParOf" srcId="{AE2A6571-9CD6-EF49-ADE7-04037C1BA953}" destId="{4428509F-A2C3-C743-8B54-365296DEC569}" srcOrd="0" destOrd="0" presId="urn:microsoft.com/office/officeart/2005/8/layout/hierarchy3"/>
    <dgm:cxn modelId="{E809E112-C317-8A48-ACB7-483A5A2D7AED}" type="presParOf" srcId="{4428509F-A2C3-C743-8B54-365296DEC569}" destId="{E210695A-BD21-F34E-9611-6A7F20BB827C}" srcOrd="0" destOrd="0" presId="urn:microsoft.com/office/officeart/2005/8/layout/hierarchy3"/>
    <dgm:cxn modelId="{3D3E05FD-BB61-1749-BB18-605B07A0D9A6}" type="presParOf" srcId="{4428509F-A2C3-C743-8B54-365296DEC569}" destId="{CB02976F-5B5B-8949-B09C-66E0EF2F0780}" srcOrd="1" destOrd="0" presId="urn:microsoft.com/office/officeart/2005/8/layout/hierarchy3"/>
    <dgm:cxn modelId="{15EFEF94-B089-F041-9CF0-2A8B20DC9E43}" type="presParOf" srcId="{AE2A6571-9CD6-EF49-ADE7-04037C1BA953}" destId="{28E72F4B-5FBC-5C48-8281-344DCD2F589B}" srcOrd="1" destOrd="0" presId="urn:microsoft.com/office/officeart/2005/8/layout/hierarchy3"/>
    <dgm:cxn modelId="{3C50D749-70E5-A746-8C35-7868ABB107B0}" type="presParOf" srcId="{28E72F4B-5FBC-5C48-8281-344DCD2F589B}" destId="{FE2728F1-67BC-EA49-8734-5589957F44E1}" srcOrd="0" destOrd="0" presId="urn:microsoft.com/office/officeart/2005/8/layout/hierarchy3"/>
    <dgm:cxn modelId="{D3E29E3E-112D-724A-AF33-1438F8941AA8}" type="presParOf" srcId="{28E72F4B-5FBC-5C48-8281-344DCD2F589B}" destId="{CF6852DE-ADE2-8849-A682-2A2E4E208293}" srcOrd="1" destOrd="0" presId="urn:microsoft.com/office/officeart/2005/8/layout/hierarchy3"/>
    <dgm:cxn modelId="{508B0504-90BA-D449-B51B-72E437C45CFE}" type="presParOf" srcId="{28E72F4B-5FBC-5C48-8281-344DCD2F589B}" destId="{AE13873C-4710-DA47-9EBE-F8B9DDF1807F}" srcOrd="2" destOrd="0" presId="urn:microsoft.com/office/officeart/2005/8/layout/hierarchy3"/>
    <dgm:cxn modelId="{A5F4447D-3EDF-3C45-9877-4AF797F322C5}" type="presParOf" srcId="{28E72F4B-5FBC-5C48-8281-344DCD2F589B}" destId="{291BE01D-D552-F24C-B43B-D9EB4E8D9CF4}" srcOrd="3" destOrd="0" presId="urn:microsoft.com/office/officeart/2005/8/layout/hierarchy3"/>
    <dgm:cxn modelId="{7D4D60CC-0028-E048-8CE9-A1D2DCFD176D}" type="presParOf" srcId="{28E72F4B-5FBC-5C48-8281-344DCD2F589B}" destId="{B1EADAF8-6929-5740-BCD6-A7D599A8AAF0}" srcOrd="4" destOrd="0" presId="urn:microsoft.com/office/officeart/2005/8/layout/hierarchy3"/>
    <dgm:cxn modelId="{B8E77895-50D1-094F-AD60-34C77157D859}" type="presParOf" srcId="{28E72F4B-5FBC-5C48-8281-344DCD2F589B}" destId="{8252F84A-D2F5-8440-B679-769B1B4968BA}" srcOrd="5" destOrd="0" presId="urn:microsoft.com/office/officeart/2005/8/layout/hierarchy3"/>
    <dgm:cxn modelId="{52F42975-6825-A749-B5DA-BBFA2FF1273E}" type="presParOf" srcId="{28E72F4B-5FBC-5C48-8281-344DCD2F589B}" destId="{02EA9A23-7BC2-0E46-A7A5-F5D68063FF5E}" srcOrd="6" destOrd="0" presId="urn:microsoft.com/office/officeart/2005/8/layout/hierarchy3"/>
    <dgm:cxn modelId="{E57D0AE9-0038-7C49-8D45-ACEB78F58DC2}" type="presParOf" srcId="{28E72F4B-5FBC-5C48-8281-344DCD2F589B}" destId="{05855F67-EEF0-2B45-94A2-51F3096089A9}" srcOrd="7" destOrd="0" presId="urn:microsoft.com/office/officeart/2005/8/layout/hierarchy3"/>
    <dgm:cxn modelId="{12F014F8-A7B8-1842-86F4-B250BC6109A8}" type="presParOf" srcId="{5F409F37-3813-FC4E-A772-EA7552392B14}" destId="{C0C74A28-23F7-4642-976C-7246FBAEA7CC}" srcOrd="1" destOrd="0" presId="urn:microsoft.com/office/officeart/2005/8/layout/hierarchy3"/>
    <dgm:cxn modelId="{BB3F3CFF-C636-AD4B-95E4-36FE78B819E1}" type="presParOf" srcId="{C0C74A28-23F7-4642-976C-7246FBAEA7CC}" destId="{1A833944-9614-4B49-95BA-686FF71FE99E}" srcOrd="0" destOrd="0" presId="urn:microsoft.com/office/officeart/2005/8/layout/hierarchy3"/>
    <dgm:cxn modelId="{E93FF4BE-2A96-7647-A980-0D84770B3B23}" type="presParOf" srcId="{1A833944-9614-4B49-95BA-686FF71FE99E}" destId="{12E22AE8-CA96-4A4A-BF4F-A94C1B46A7D1}" srcOrd="0" destOrd="0" presId="urn:microsoft.com/office/officeart/2005/8/layout/hierarchy3"/>
    <dgm:cxn modelId="{25E24AA6-DEE0-FB41-9A99-5AF9F8577AEA}" type="presParOf" srcId="{1A833944-9614-4B49-95BA-686FF71FE99E}" destId="{B649EC7A-0792-7C4D-9677-F9628B76FDF8}" srcOrd="1" destOrd="0" presId="urn:microsoft.com/office/officeart/2005/8/layout/hierarchy3"/>
    <dgm:cxn modelId="{F09A8081-4655-8840-83E3-19D12B9DCC00}" type="presParOf" srcId="{C0C74A28-23F7-4642-976C-7246FBAEA7CC}" destId="{A2FCC35A-4B04-174D-8920-7F9662DE0698}" srcOrd="1" destOrd="0" presId="urn:microsoft.com/office/officeart/2005/8/layout/hierarchy3"/>
    <dgm:cxn modelId="{824BE008-1773-4F4A-88CA-4DF6F54709A9}" type="presParOf" srcId="{A2FCC35A-4B04-174D-8920-7F9662DE0698}" destId="{61B379C9-1D6F-9B41-A3E3-7B4F4BA2C0AB}" srcOrd="0" destOrd="0" presId="urn:microsoft.com/office/officeart/2005/8/layout/hierarchy3"/>
    <dgm:cxn modelId="{817014CA-415D-724C-A780-4EFCDC5FA66A}" type="presParOf" srcId="{A2FCC35A-4B04-174D-8920-7F9662DE0698}" destId="{5B6B3282-8608-0A4E-B9D8-63650E7935A6}" srcOrd="1" destOrd="0" presId="urn:microsoft.com/office/officeart/2005/8/layout/hierarchy3"/>
    <dgm:cxn modelId="{E5D3740F-EB19-C44E-900B-037DC3323434}" type="presParOf" srcId="{A2FCC35A-4B04-174D-8920-7F9662DE0698}" destId="{45F55B57-95F8-5542-B315-E9246A5FEF64}" srcOrd="2" destOrd="0" presId="urn:microsoft.com/office/officeart/2005/8/layout/hierarchy3"/>
    <dgm:cxn modelId="{81710BD9-E939-5E4C-A7D9-05EA17F831DF}" type="presParOf" srcId="{A2FCC35A-4B04-174D-8920-7F9662DE0698}" destId="{44CFAF0A-F4E0-5845-AAB3-1EF8F84F3279}" srcOrd="3" destOrd="0" presId="urn:microsoft.com/office/officeart/2005/8/layout/hierarchy3"/>
    <dgm:cxn modelId="{984AB448-6D5F-154A-A397-6EDAC3706271}" type="presParOf" srcId="{A2FCC35A-4B04-174D-8920-7F9662DE0698}" destId="{FCE6913E-EFAE-414B-AFAC-65E583E3985B}" srcOrd="4" destOrd="0" presId="urn:microsoft.com/office/officeart/2005/8/layout/hierarchy3"/>
    <dgm:cxn modelId="{B6278E97-6ED9-2049-91AA-EC8AA66C480E}" type="presParOf" srcId="{A2FCC35A-4B04-174D-8920-7F9662DE0698}" destId="{5947C1C3-64F9-1845-8FF1-12B7CC0D9E61}" srcOrd="5" destOrd="0" presId="urn:microsoft.com/office/officeart/2005/8/layout/hierarchy3"/>
    <dgm:cxn modelId="{8610E51F-97FF-0B44-A51D-D519DA6AB0D0}" type="presParOf" srcId="{A2FCC35A-4B04-174D-8920-7F9662DE0698}" destId="{9EE0B6AC-F166-4A48-97DA-757368618B3D}" srcOrd="6" destOrd="0" presId="urn:microsoft.com/office/officeart/2005/8/layout/hierarchy3"/>
    <dgm:cxn modelId="{1A08376C-9D29-9844-90D9-AF1E8FD8CF5B}" type="presParOf" srcId="{A2FCC35A-4B04-174D-8920-7F9662DE0698}" destId="{F4970E94-51CD-7545-8E8E-A578F8715071}" srcOrd="7" destOrd="0" presId="urn:microsoft.com/office/officeart/2005/8/layout/hierarchy3"/>
    <dgm:cxn modelId="{274AAC68-14DC-5F40-A80D-F60796F7D3D2}" type="presParOf" srcId="{5F409F37-3813-FC4E-A772-EA7552392B14}" destId="{CB3D41C4-C86B-6C48-9418-24ACD5C7C9DC}" srcOrd="2" destOrd="0" presId="urn:microsoft.com/office/officeart/2005/8/layout/hierarchy3"/>
    <dgm:cxn modelId="{F487A57B-D0F6-D448-B278-9D26C6689967}" type="presParOf" srcId="{CB3D41C4-C86B-6C48-9418-24ACD5C7C9DC}" destId="{397F49AB-BB3D-1D44-974E-D9CFF40D8B59}" srcOrd="0" destOrd="0" presId="urn:microsoft.com/office/officeart/2005/8/layout/hierarchy3"/>
    <dgm:cxn modelId="{DCAA5CC1-2563-1C4A-9364-EEC2AA6D9AC2}" type="presParOf" srcId="{397F49AB-BB3D-1D44-974E-D9CFF40D8B59}" destId="{13C45D3D-DB28-4B4F-9F91-E6C59C090DD1}" srcOrd="0" destOrd="0" presId="urn:microsoft.com/office/officeart/2005/8/layout/hierarchy3"/>
    <dgm:cxn modelId="{8FE8185C-3A67-6F4D-BB03-3EDEB2131DA3}" type="presParOf" srcId="{397F49AB-BB3D-1D44-974E-D9CFF40D8B59}" destId="{D93A6C8D-4D34-4A44-BD50-84C57931CA47}" srcOrd="1" destOrd="0" presId="urn:microsoft.com/office/officeart/2005/8/layout/hierarchy3"/>
    <dgm:cxn modelId="{356F5208-32A5-8645-9233-2946C26F0E9C}" type="presParOf" srcId="{CB3D41C4-C86B-6C48-9418-24ACD5C7C9DC}" destId="{0D509B0C-0C65-5248-BA4B-8BFCC7B8E857}" srcOrd="1" destOrd="0" presId="urn:microsoft.com/office/officeart/2005/8/layout/hierarchy3"/>
    <dgm:cxn modelId="{ADC8957F-9A6E-AA40-A3A4-E23A12A4D5D2}" type="presParOf" srcId="{0D509B0C-0C65-5248-BA4B-8BFCC7B8E857}" destId="{D5D67071-9362-524D-ADCA-6E3BF9E265C4}" srcOrd="0" destOrd="0" presId="urn:microsoft.com/office/officeart/2005/8/layout/hierarchy3"/>
    <dgm:cxn modelId="{EC1D66E5-73D2-3447-8D80-FA54360FFFA1}" type="presParOf" srcId="{0D509B0C-0C65-5248-BA4B-8BFCC7B8E857}" destId="{95B53C28-CFF2-9745-90F4-E3DF31AAC338}" srcOrd="1" destOrd="0" presId="urn:microsoft.com/office/officeart/2005/8/layout/hierarchy3"/>
    <dgm:cxn modelId="{F859725E-22D6-CA43-840D-199351956376}" type="presParOf" srcId="{0D509B0C-0C65-5248-BA4B-8BFCC7B8E857}" destId="{59544E9C-23E7-0D49-8A7F-B6A113341074}" srcOrd="2" destOrd="0" presId="urn:microsoft.com/office/officeart/2005/8/layout/hierarchy3"/>
    <dgm:cxn modelId="{B90DECF8-AB4D-4747-8E67-EB8F58E58A30}" type="presParOf" srcId="{0D509B0C-0C65-5248-BA4B-8BFCC7B8E857}" destId="{3A01893A-2ECA-EA45-B857-C8B07F0CA67B}" srcOrd="3" destOrd="0" presId="urn:microsoft.com/office/officeart/2005/8/layout/hierarchy3"/>
    <dgm:cxn modelId="{DB4EFEEF-FC93-BD44-93F5-37AB946529C5}" type="presParOf" srcId="{0D509B0C-0C65-5248-BA4B-8BFCC7B8E857}" destId="{66D8A546-6FD2-CF47-B42F-10E557C1841A}" srcOrd="4" destOrd="0" presId="urn:microsoft.com/office/officeart/2005/8/layout/hierarchy3"/>
    <dgm:cxn modelId="{90CF5E3C-EB8D-E848-8385-87B3EA4B7309}" type="presParOf" srcId="{0D509B0C-0C65-5248-BA4B-8BFCC7B8E857}" destId="{A875AD5B-68A2-0640-9A1B-CD6FCA524816}" srcOrd="5" destOrd="0" presId="urn:microsoft.com/office/officeart/2005/8/layout/hierarchy3"/>
    <dgm:cxn modelId="{7E450F7C-8F3A-F740-8461-AFE8CCADBD11}" type="presParOf" srcId="{0D509B0C-0C65-5248-BA4B-8BFCC7B8E857}" destId="{87DEFFDB-6CE1-5343-872F-6D14A6A0303F}" srcOrd="6" destOrd="0" presId="urn:microsoft.com/office/officeart/2005/8/layout/hierarchy3"/>
    <dgm:cxn modelId="{993B8E52-50A8-ED49-81D6-183A0E37B9D6}" type="presParOf" srcId="{0D509B0C-0C65-5248-BA4B-8BFCC7B8E857}" destId="{0BF2C88E-8BD8-E548-BE16-0FD8371374CF}" srcOrd="7" destOrd="0" presId="urn:microsoft.com/office/officeart/2005/8/layout/hierarchy3"/>
    <dgm:cxn modelId="{3604F778-7AEE-5544-9800-48313A4B1CD9}" type="presParOf" srcId="{5F409F37-3813-FC4E-A772-EA7552392B14}" destId="{F28F494C-7EF4-A14F-9201-D0F4FE48A96C}" srcOrd="3" destOrd="0" presId="urn:microsoft.com/office/officeart/2005/8/layout/hierarchy3"/>
    <dgm:cxn modelId="{DC1A9B9B-32EB-8C4C-8225-A0100285BE6E}" type="presParOf" srcId="{F28F494C-7EF4-A14F-9201-D0F4FE48A96C}" destId="{695EA0C6-EDFC-654F-8EB3-55B2ABAB250D}" srcOrd="0" destOrd="0" presId="urn:microsoft.com/office/officeart/2005/8/layout/hierarchy3"/>
    <dgm:cxn modelId="{B9C5E655-94F2-564C-8C5D-75D4A419B5F6}" type="presParOf" srcId="{695EA0C6-EDFC-654F-8EB3-55B2ABAB250D}" destId="{04533871-9197-F94D-82E4-E2AD8FC5B4C1}" srcOrd="0" destOrd="0" presId="urn:microsoft.com/office/officeart/2005/8/layout/hierarchy3"/>
    <dgm:cxn modelId="{E9B653F4-F469-6940-AE37-F68991F16618}" type="presParOf" srcId="{695EA0C6-EDFC-654F-8EB3-55B2ABAB250D}" destId="{5CF423DD-CC8A-F242-8D62-2F50CCC056AA}" srcOrd="1" destOrd="0" presId="urn:microsoft.com/office/officeart/2005/8/layout/hierarchy3"/>
    <dgm:cxn modelId="{E68F8662-01FF-B548-A676-6A8E029B405A}" type="presParOf" srcId="{F28F494C-7EF4-A14F-9201-D0F4FE48A96C}" destId="{EFD1FEEB-C625-404E-95B6-CF00DA40AC00}" srcOrd="1" destOrd="0" presId="urn:microsoft.com/office/officeart/2005/8/layout/hierarchy3"/>
    <dgm:cxn modelId="{C1791AD0-8422-0942-BCBB-D7277274C3B7}" type="presParOf" srcId="{EFD1FEEB-C625-404E-95B6-CF00DA40AC00}" destId="{8E8F87C1-91B0-9041-B472-E3AC5CEE390D}" srcOrd="0" destOrd="0" presId="urn:microsoft.com/office/officeart/2005/8/layout/hierarchy3"/>
    <dgm:cxn modelId="{6CB36663-E570-834D-A9F6-BDA3557C9E02}" type="presParOf" srcId="{EFD1FEEB-C625-404E-95B6-CF00DA40AC00}" destId="{173662DC-E272-424D-AC74-14C21F8B34E8}" srcOrd="1" destOrd="0" presId="urn:microsoft.com/office/officeart/2005/8/layout/hierarchy3"/>
    <dgm:cxn modelId="{2B355F3F-CDFB-7E41-9B55-F75D79BE0A5A}" type="presParOf" srcId="{EFD1FEEB-C625-404E-95B6-CF00DA40AC00}" destId="{E1D35A62-CE2F-B942-9E7B-E0288FCA71D1}" srcOrd="2" destOrd="0" presId="urn:microsoft.com/office/officeart/2005/8/layout/hierarchy3"/>
    <dgm:cxn modelId="{F10463F9-1AEA-194F-95FC-D4A3494E4157}" type="presParOf" srcId="{EFD1FEEB-C625-404E-95B6-CF00DA40AC00}" destId="{16B6D167-FEBB-B347-880C-2397CA7C7E5E}" srcOrd="3" destOrd="0" presId="urn:microsoft.com/office/officeart/2005/8/layout/hierarchy3"/>
    <dgm:cxn modelId="{20BFFBC0-E7C6-2541-A22C-044A8AE2723D}" type="presParOf" srcId="{EFD1FEEB-C625-404E-95B6-CF00DA40AC00}" destId="{42DD1600-AF02-2448-964F-669E6905BDC2}" srcOrd="4" destOrd="0" presId="urn:microsoft.com/office/officeart/2005/8/layout/hierarchy3"/>
    <dgm:cxn modelId="{FBBE7C67-9FE4-5747-B63E-24D097B8CF71}" type="presParOf" srcId="{EFD1FEEB-C625-404E-95B6-CF00DA40AC00}" destId="{9F3BD934-A7A9-514D-B07A-5AD431E87452}" srcOrd="5" destOrd="0" presId="urn:microsoft.com/office/officeart/2005/8/layout/hierarchy3"/>
    <dgm:cxn modelId="{DBD011CE-6025-2A4A-BC5A-80A6B557A974}" type="presParOf" srcId="{EFD1FEEB-C625-404E-95B6-CF00DA40AC00}" destId="{A983B0DC-2D52-E447-AD6A-231E89826E38}" srcOrd="6" destOrd="0" presId="urn:microsoft.com/office/officeart/2005/8/layout/hierarchy3"/>
    <dgm:cxn modelId="{6BFE9552-B9F4-3E48-AA07-C8096D9970D5}" type="presParOf" srcId="{EFD1FEEB-C625-404E-95B6-CF00DA40AC00}" destId="{22C8C86C-F699-3B46-B6B5-F4EDD7EEA96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26569-C591-2843-959A-15A8B4AF3563}" type="doc">
      <dgm:prSet loTypeId="urn:microsoft.com/office/officeart/2005/8/layout/process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l-PL"/>
        </a:p>
      </dgm:t>
    </dgm:pt>
    <dgm:pt modelId="{3B31D0EC-9A61-C742-AF70-BEC294C9462E}">
      <dgm:prSet/>
      <dgm:spPr/>
      <dgm:t>
        <a:bodyPr/>
        <a:lstStyle/>
        <a:p>
          <a:r>
            <a:rPr lang="pl-PL" dirty="0" err="1"/>
            <a:t>Fill</a:t>
          </a:r>
          <a:r>
            <a:rPr lang="pl-PL" dirty="0"/>
            <a:t> </a:t>
          </a:r>
          <a:r>
            <a:rPr lang="pl-PL" dirty="0" err="1"/>
            <a:t>nulls</a:t>
          </a:r>
          <a:endParaRPr lang="pl-PL" dirty="0"/>
        </a:p>
      </dgm:t>
    </dgm:pt>
    <dgm:pt modelId="{4C2F3F8F-8D7C-C145-9152-DEDCFE81217B}" type="parTrans" cxnId="{20B2CFC0-0292-0242-A3A8-633DAD63CAD8}">
      <dgm:prSet/>
      <dgm:spPr/>
      <dgm:t>
        <a:bodyPr/>
        <a:lstStyle/>
        <a:p>
          <a:endParaRPr lang="pl-PL"/>
        </a:p>
      </dgm:t>
    </dgm:pt>
    <dgm:pt modelId="{4C6AED5E-F799-1E41-B701-494C693ECF40}" type="sibTrans" cxnId="{20B2CFC0-0292-0242-A3A8-633DAD63CAD8}">
      <dgm:prSet/>
      <dgm:spPr/>
      <dgm:t>
        <a:bodyPr/>
        <a:lstStyle/>
        <a:p>
          <a:endParaRPr lang="pl-PL"/>
        </a:p>
      </dgm:t>
    </dgm:pt>
    <dgm:pt modelId="{76119A1E-E2A9-BC42-AFAB-D0F03C918C41}">
      <dgm:prSet/>
      <dgm:spPr/>
      <dgm:t>
        <a:bodyPr/>
        <a:lstStyle/>
        <a:p>
          <a:r>
            <a:rPr lang="pl-PL" dirty="0" err="1"/>
            <a:t>Calculate</a:t>
          </a:r>
          <a:r>
            <a:rPr lang="pl-PL" dirty="0"/>
            <a:t> </a:t>
          </a:r>
          <a:r>
            <a:rPr lang="pl-PL" dirty="0" err="1"/>
            <a:t>currencies</a:t>
          </a:r>
          <a:endParaRPr lang="pl-PL" dirty="0"/>
        </a:p>
      </dgm:t>
    </dgm:pt>
    <dgm:pt modelId="{A1226150-381D-C348-A1CA-D811B095FD91}" type="parTrans" cxnId="{9F8C3BF1-8655-4C46-B6FC-2E8F616B4810}">
      <dgm:prSet/>
      <dgm:spPr/>
      <dgm:t>
        <a:bodyPr/>
        <a:lstStyle/>
        <a:p>
          <a:endParaRPr lang="pl-PL"/>
        </a:p>
      </dgm:t>
    </dgm:pt>
    <dgm:pt modelId="{8B2DDD41-3622-D841-AAB9-DF896C702043}" type="sibTrans" cxnId="{9F8C3BF1-8655-4C46-B6FC-2E8F616B4810}">
      <dgm:prSet/>
      <dgm:spPr/>
      <dgm:t>
        <a:bodyPr/>
        <a:lstStyle/>
        <a:p>
          <a:endParaRPr lang="pl-PL"/>
        </a:p>
      </dgm:t>
    </dgm:pt>
    <dgm:pt modelId="{87878CB1-C53D-CD4D-AC5A-41803002E304}">
      <dgm:prSet/>
      <dgm:spPr/>
      <dgm:t>
        <a:bodyPr/>
        <a:lstStyle/>
        <a:p>
          <a:r>
            <a:rPr lang="pl-PL" dirty="0"/>
            <a:t>One-hot </a:t>
          </a:r>
          <a:r>
            <a:rPr lang="pl-PL" dirty="0" err="1"/>
            <a:t>encoding</a:t>
          </a:r>
          <a:endParaRPr lang="pl-PL" dirty="0"/>
        </a:p>
      </dgm:t>
    </dgm:pt>
    <dgm:pt modelId="{813F94B7-990B-1746-980D-6C6FD3509563}" type="parTrans" cxnId="{1C9C3772-AC4E-FA4E-B9C5-046FE470C061}">
      <dgm:prSet/>
      <dgm:spPr/>
      <dgm:t>
        <a:bodyPr/>
        <a:lstStyle/>
        <a:p>
          <a:endParaRPr lang="pl-PL"/>
        </a:p>
      </dgm:t>
    </dgm:pt>
    <dgm:pt modelId="{4DBC143D-CF1E-BE4C-8692-6F480C75C392}" type="sibTrans" cxnId="{1C9C3772-AC4E-FA4E-B9C5-046FE470C061}">
      <dgm:prSet/>
      <dgm:spPr/>
      <dgm:t>
        <a:bodyPr/>
        <a:lstStyle/>
        <a:p>
          <a:endParaRPr lang="pl-PL"/>
        </a:p>
      </dgm:t>
    </dgm:pt>
    <dgm:pt modelId="{1EEA9ADC-63D4-1244-B829-031906F1C21C}">
      <dgm:prSet/>
      <dgm:spPr/>
      <dgm:t>
        <a:bodyPr/>
        <a:lstStyle/>
        <a:p>
          <a:r>
            <a:rPr lang="pl-PL" dirty="0" err="1"/>
            <a:t>Combine</a:t>
          </a:r>
          <a:r>
            <a:rPr lang="pl-PL" dirty="0"/>
            <a:t> </a:t>
          </a:r>
          <a:r>
            <a:rPr lang="pl-PL" dirty="0" err="1"/>
            <a:t>advanced</a:t>
          </a:r>
          <a:r>
            <a:rPr lang="pl-PL" dirty="0"/>
            <a:t> model </a:t>
          </a:r>
          <a:r>
            <a:rPr lang="pl-PL" dirty="0" err="1"/>
            <a:t>informations</a:t>
          </a:r>
          <a:r>
            <a:rPr lang="pl-PL" dirty="0"/>
            <a:t> </a:t>
          </a:r>
          <a:r>
            <a:rPr lang="pl-PL" dirty="0" err="1"/>
            <a:t>columns</a:t>
          </a:r>
          <a:r>
            <a:rPr lang="pl-PL" dirty="0"/>
            <a:t> </a:t>
          </a:r>
          <a:r>
            <a:rPr lang="pl-PL" dirty="0" err="1"/>
            <a:t>into</a:t>
          </a:r>
          <a:r>
            <a:rPr lang="pl-PL" dirty="0"/>
            <a:t> one</a:t>
          </a:r>
        </a:p>
      </dgm:t>
    </dgm:pt>
    <dgm:pt modelId="{ADB10004-8577-8C41-A47E-E6BBCC537990}" type="parTrans" cxnId="{4132D2A3-6168-BB42-9BAA-A4A89C513192}">
      <dgm:prSet/>
      <dgm:spPr/>
      <dgm:t>
        <a:bodyPr/>
        <a:lstStyle/>
        <a:p>
          <a:endParaRPr lang="pl-PL"/>
        </a:p>
      </dgm:t>
    </dgm:pt>
    <dgm:pt modelId="{C120B23C-9358-B840-BC36-020FFC00A724}" type="sibTrans" cxnId="{4132D2A3-6168-BB42-9BAA-A4A89C513192}">
      <dgm:prSet/>
      <dgm:spPr/>
      <dgm:t>
        <a:bodyPr/>
        <a:lstStyle/>
        <a:p>
          <a:endParaRPr lang="pl-PL"/>
        </a:p>
      </dgm:t>
    </dgm:pt>
    <dgm:pt modelId="{D125F96E-F885-0D43-8C0F-D6E10EBA8B70}">
      <dgm:prSet/>
      <dgm:spPr/>
      <dgm:t>
        <a:bodyPr/>
        <a:lstStyle/>
        <a:p>
          <a:r>
            <a:rPr lang="pl-PL" dirty="0" err="1"/>
            <a:t>Add</a:t>
          </a:r>
          <a:r>
            <a:rPr lang="pl-PL" dirty="0"/>
            <a:t> </a:t>
          </a:r>
          <a:r>
            <a:rPr lang="pl-PL" dirty="0" err="1"/>
            <a:t>brand</a:t>
          </a:r>
          <a:r>
            <a:rPr lang="pl-PL" dirty="0"/>
            <a:t> </a:t>
          </a:r>
          <a:r>
            <a:rPr lang="pl-PL" dirty="0" err="1"/>
            <a:t>weight</a:t>
          </a:r>
          <a:r>
            <a:rPr lang="pl-PL" dirty="0"/>
            <a:t> and </a:t>
          </a:r>
          <a:r>
            <a:rPr lang="pl-PL" dirty="0" err="1"/>
            <a:t>feature</a:t>
          </a:r>
          <a:r>
            <a:rPr lang="pl-PL" dirty="0"/>
            <a:t> </a:t>
          </a:r>
          <a:r>
            <a:rPr lang="pl-PL" dirty="0" err="1"/>
            <a:t>score</a:t>
          </a:r>
          <a:r>
            <a:rPr lang="pl-PL" dirty="0"/>
            <a:t> </a:t>
          </a:r>
          <a:r>
            <a:rPr lang="pl-PL" dirty="0" err="1"/>
            <a:t>columns</a:t>
          </a:r>
          <a:endParaRPr lang="pl-PL" dirty="0"/>
        </a:p>
      </dgm:t>
    </dgm:pt>
    <dgm:pt modelId="{43D89C28-4370-8C4A-AE45-987EAA451EDB}" type="parTrans" cxnId="{F95A83B3-1C0F-8C48-9FBC-17767AC89F5A}">
      <dgm:prSet/>
      <dgm:spPr/>
      <dgm:t>
        <a:bodyPr/>
        <a:lstStyle/>
        <a:p>
          <a:endParaRPr lang="pl-PL"/>
        </a:p>
      </dgm:t>
    </dgm:pt>
    <dgm:pt modelId="{982D29EA-3B42-0540-BB27-40795A766B50}" type="sibTrans" cxnId="{F95A83B3-1C0F-8C48-9FBC-17767AC89F5A}">
      <dgm:prSet/>
      <dgm:spPr/>
      <dgm:t>
        <a:bodyPr/>
        <a:lstStyle/>
        <a:p>
          <a:endParaRPr lang="pl-PL"/>
        </a:p>
      </dgm:t>
    </dgm:pt>
    <dgm:pt modelId="{5F56AC5D-B521-2246-8F25-6C0019E36358}">
      <dgm:prSet/>
      <dgm:spPr/>
      <dgm:t>
        <a:bodyPr/>
        <a:lstStyle/>
        <a:p>
          <a:r>
            <a:rPr lang="pl-PL" dirty="0" err="1"/>
            <a:t>Removing</a:t>
          </a:r>
          <a:r>
            <a:rPr lang="pl-PL" dirty="0"/>
            <a:t> </a:t>
          </a:r>
          <a:r>
            <a:rPr lang="pl-PL" dirty="0" err="1"/>
            <a:t>global</a:t>
          </a:r>
          <a:r>
            <a:rPr lang="pl-PL" dirty="0"/>
            <a:t> and </a:t>
          </a:r>
          <a:r>
            <a:rPr lang="pl-PL" dirty="0" err="1"/>
            <a:t>specific</a:t>
          </a:r>
          <a:r>
            <a:rPr lang="pl-PL" dirty="0"/>
            <a:t> </a:t>
          </a:r>
          <a:r>
            <a:rPr lang="pl-PL" dirty="0" err="1"/>
            <a:t>brand</a:t>
          </a:r>
          <a:r>
            <a:rPr lang="pl-PL" dirty="0"/>
            <a:t> </a:t>
          </a:r>
          <a:r>
            <a:rPr lang="pl-PL" dirty="0" err="1"/>
            <a:t>outliers</a:t>
          </a:r>
          <a:endParaRPr lang="pl-PL" dirty="0"/>
        </a:p>
      </dgm:t>
    </dgm:pt>
    <dgm:pt modelId="{55520703-90D8-4D4C-A03D-CB528E76ED56}" type="parTrans" cxnId="{27A1A33D-D355-E745-9877-15DBAC265B93}">
      <dgm:prSet/>
      <dgm:spPr/>
      <dgm:t>
        <a:bodyPr/>
        <a:lstStyle/>
        <a:p>
          <a:endParaRPr lang="pl-PL"/>
        </a:p>
      </dgm:t>
    </dgm:pt>
    <dgm:pt modelId="{47A7C5F7-823B-C94B-8381-FBCAC31BFA62}" type="sibTrans" cxnId="{27A1A33D-D355-E745-9877-15DBAC265B93}">
      <dgm:prSet/>
      <dgm:spPr/>
      <dgm:t>
        <a:bodyPr/>
        <a:lstStyle/>
        <a:p>
          <a:endParaRPr lang="pl-PL"/>
        </a:p>
      </dgm:t>
    </dgm:pt>
    <dgm:pt modelId="{A8DA65BC-07BB-AC42-AF82-E983630B33D2}" type="pres">
      <dgm:prSet presAssocID="{79126569-C591-2843-959A-15A8B4AF3563}" presName="Name0" presStyleCnt="0">
        <dgm:presLayoutVars>
          <dgm:dir/>
          <dgm:animLvl val="lvl"/>
          <dgm:resizeHandles val="exact"/>
        </dgm:presLayoutVars>
      </dgm:prSet>
      <dgm:spPr/>
    </dgm:pt>
    <dgm:pt modelId="{0FE2F29E-3F53-6C4E-8A9E-0C804CFA52FE}" type="pres">
      <dgm:prSet presAssocID="{5F56AC5D-B521-2246-8F25-6C0019E36358}" presName="boxAndChildren" presStyleCnt="0"/>
      <dgm:spPr/>
    </dgm:pt>
    <dgm:pt modelId="{6A0953C3-4F98-6E4B-A992-F374FF38BF13}" type="pres">
      <dgm:prSet presAssocID="{5F56AC5D-B521-2246-8F25-6C0019E36358}" presName="parentTextBox" presStyleLbl="node1" presStyleIdx="0" presStyleCnt="6"/>
      <dgm:spPr/>
    </dgm:pt>
    <dgm:pt modelId="{EEB280A8-4DE4-9546-80E8-54997D30438D}" type="pres">
      <dgm:prSet presAssocID="{982D29EA-3B42-0540-BB27-40795A766B50}" presName="sp" presStyleCnt="0"/>
      <dgm:spPr/>
    </dgm:pt>
    <dgm:pt modelId="{B64A5CF0-47D1-DD44-A1EE-5EC9F836FD68}" type="pres">
      <dgm:prSet presAssocID="{D125F96E-F885-0D43-8C0F-D6E10EBA8B70}" presName="arrowAndChildren" presStyleCnt="0"/>
      <dgm:spPr/>
    </dgm:pt>
    <dgm:pt modelId="{AAED69FA-7DDE-AB47-A7EE-F880B823420F}" type="pres">
      <dgm:prSet presAssocID="{D125F96E-F885-0D43-8C0F-D6E10EBA8B70}" presName="parentTextArrow" presStyleLbl="node1" presStyleIdx="1" presStyleCnt="6"/>
      <dgm:spPr/>
    </dgm:pt>
    <dgm:pt modelId="{0DD6F568-4506-F54B-86F6-E96DA03530CF}" type="pres">
      <dgm:prSet presAssocID="{C120B23C-9358-B840-BC36-020FFC00A724}" presName="sp" presStyleCnt="0"/>
      <dgm:spPr/>
    </dgm:pt>
    <dgm:pt modelId="{4E93F9ED-86A2-5E44-9403-C9D2F1977824}" type="pres">
      <dgm:prSet presAssocID="{1EEA9ADC-63D4-1244-B829-031906F1C21C}" presName="arrowAndChildren" presStyleCnt="0"/>
      <dgm:spPr/>
    </dgm:pt>
    <dgm:pt modelId="{3B300C45-C9A5-AF4E-BE48-76011436A08D}" type="pres">
      <dgm:prSet presAssocID="{1EEA9ADC-63D4-1244-B829-031906F1C21C}" presName="parentTextArrow" presStyleLbl="node1" presStyleIdx="2" presStyleCnt="6"/>
      <dgm:spPr/>
    </dgm:pt>
    <dgm:pt modelId="{435B8C93-95A4-A64D-B027-8CFCBA20878C}" type="pres">
      <dgm:prSet presAssocID="{4DBC143D-CF1E-BE4C-8692-6F480C75C392}" presName="sp" presStyleCnt="0"/>
      <dgm:spPr/>
    </dgm:pt>
    <dgm:pt modelId="{5E78375C-A96C-D245-B884-E170AD71CD28}" type="pres">
      <dgm:prSet presAssocID="{87878CB1-C53D-CD4D-AC5A-41803002E304}" presName="arrowAndChildren" presStyleCnt="0"/>
      <dgm:spPr/>
    </dgm:pt>
    <dgm:pt modelId="{C402B34C-BFB8-3447-A1AD-29A5120D3CD2}" type="pres">
      <dgm:prSet presAssocID="{87878CB1-C53D-CD4D-AC5A-41803002E304}" presName="parentTextArrow" presStyleLbl="node1" presStyleIdx="3" presStyleCnt="6"/>
      <dgm:spPr/>
    </dgm:pt>
    <dgm:pt modelId="{00DC325E-8538-D745-AF94-3733E0EF09AD}" type="pres">
      <dgm:prSet presAssocID="{8B2DDD41-3622-D841-AAB9-DF896C702043}" presName="sp" presStyleCnt="0"/>
      <dgm:spPr/>
    </dgm:pt>
    <dgm:pt modelId="{DD919AF2-53B5-5345-BB9D-73067F0E152C}" type="pres">
      <dgm:prSet presAssocID="{76119A1E-E2A9-BC42-AFAB-D0F03C918C41}" presName="arrowAndChildren" presStyleCnt="0"/>
      <dgm:spPr/>
    </dgm:pt>
    <dgm:pt modelId="{42EF6D3A-AFDE-B64B-A38D-6F91DC6DF508}" type="pres">
      <dgm:prSet presAssocID="{76119A1E-E2A9-BC42-AFAB-D0F03C918C41}" presName="parentTextArrow" presStyleLbl="node1" presStyleIdx="4" presStyleCnt="6"/>
      <dgm:spPr/>
    </dgm:pt>
    <dgm:pt modelId="{14B6CE6F-9D51-3840-A1A9-D8D398187941}" type="pres">
      <dgm:prSet presAssocID="{4C6AED5E-F799-1E41-B701-494C693ECF40}" presName="sp" presStyleCnt="0"/>
      <dgm:spPr/>
    </dgm:pt>
    <dgm:pt modelId="{3E2C3200-95A6-1040-894A-5998C3402701}" type="pres">
      <dgm:prSet presAssocID="{3B31D0EC-9A61-C742-AF70-BEC294C9462E}" presName="arrowAndChildren" presStyleCnt="0"/>
      <dgm:spPr/>
    </dgm:pt>
    <dgm:pt modelId="{9F1AEF1B-4790-BC41-A7DF-F1E7E5189AEB}" type="pres">
      <dgm:prSet presAssocID="{3B31D0EC-9A61-C742-AF70-BEC294C9462E}" presName="parentTextArrow" presStyleLbl="node1" presStyleIdx="5" presStyleCnt="6"/>
      <dgm:spPr/>
    </dgm:pt>
  </dgm:ptLst>
  <dgm:cxnLst>
    <dgm:cxn modelId="{19CAA804-7955-EE48-9818-7300A5A4A1DD}" type="presOf" srcId="{5F56AC5D-B521-2246-8F25-6C0019E36358}" destId="{6A0953C3-4F98-6E4B-A992-F374FF38BF13}" srcOrd="0" destOrd="0" presId="urn:microsoft.com/office/officeart/2005/8/layout/process4"/>
    <dgm:cxn modelId="{3FBC5A1A-A225-6E4B-8C67-20B730F2551E}" type="presOf" srcId="{76119A1E-E2A9-BC42-AFAB-D0F03C918C41}" destId="{42EF6D3A-AFDE-B64B-A38D-6F91DC6DF508}" srcOrd="0" destOrd="0" presId="urn:microsoft.com/office/officeart/2005/8/layout/process4"/>
    <dgm:cxn modelId="{27A1A33D-D355-E745-9877-15DBAC265B93}" srcId="{79126569-C591-2843-959A-15A8B4AF3563}" destId="{5F56AC5D-B521-2246-8F25-6C0019E36358}" srcOrd="5" destOrd="0" parTransId="{55520703-90D8-4D4C-A03D-CB528E76ED56}" sibTransId="{47A7C5F7-823B-C94B-8381-FBCAC31BFA62}"/>
    <dgm:cxn modelId="{FFAFD860-A97A-5241-A638-CD236B77DD3E}" type="presOf" srcId="{87878CB1-C53D-CD4D-AC5A-41803002E304}" destId="{C402B34C-BFB8-3447-A1AD-29A5120D3CD2}" srcOrd="0" destOrd="0" presId="urn:microsoft.com/office/officeart/2005/8/layout/process4"/>
    <dgm:cxn modelId="{1C9C3772-AC4E-FA4E-B9C5-046FE470C061}" srcId="{79126569-C591-2843-959A-15A8B4AF3563}" destId="{87878CB1-C53D-CD4D-AC5A-41803002E304}" srcOrd="2" destOrd="0" parTransId="{813F94B7-990B-1746-980D-6C6FD3509563}" sibTransId="{4DBC143D-CF1E-BE4C-8692-6F480C75C392}"/>
    <dgm:cxn modelId="{F225F97B-447A-2849-B0FB-7ED882EA8970}" type="presOf" srcId="{79126569-C591-2843-959A-15A8B4AF3563}" destId="{A8DA65BC-07BB-AC42-AF82-E983630B33D2}" srcOrd="0" destOrd="0" presId="urn:microsoft.com/office/officeart/2005/8/layout/process4"/>
    <dgm:cxn modelId="{741BC982-2E85-9748-AFB3-416617A42381}" type="presOf" srcId="{1EEA9ADC-63D4-1244-B829-031906F1C21C}" destId="{3B300C45-C9A5-AF4E-BE48-76011436A08D}" srcOrd="0" destOrd="0" presId="urn:microsoft.com/office/officeart/2005/8/layout/process4"/>
    <dgm:cxn modelId="{4132D2A3-6168-BB42-9BAA-A4A89C513192}" srcId="{79126569-C591-2843-959A-15A8B4AF3563}" destId="{1EEA9ADC-63D4-1244-B829-031906F1C21C}" srcOrd="3" destOrd="0" parTransId="{ADB10004-8577-8C41-A47E-E6BBCC537990}" sibTransId="{C120B23C-9358-B840-BC36-020FFC00A724}"/>
    <dgm:cxn modelId="{F95A83B3-1C0F-8C48-9FBC-17767AC89F5A}" srcId="{79126569-C591-2843-959A-15A8B4AF3563}" destId="{D125F96E-F885-0D43-8C0F-D6E10EBA8B70}" srcOrd="4" destOrd="0" parTransId="{43D89C28-4370-8C4A-AE45-987EAA451EDB}" sibTransId="{982D29EA-3B42-0540-BB27-40795A766B50}"/>
    <dgm:cxn modelId="{20B2CFC0-0292-0242-A3A8-633DAD63CAD8}" srcId="{79126569-C591-2843-959A-15A8B4AF3563}" destId="{3B31D0EC-9A61-C742-AF70-BEC294C9462E}" srcOrd="0" destOrd="0" parTransId="{4C2F3F8F-8D7C-C145-9152-DEDCFE81217B}" sibTransId="{4C6AED5E-F799-1E41-B701-494C693ECF40}"/>
    <dgm:cxn modelId="{C62271D3-E43E-5646-9D87-530FF2541436}" type="presOf" srcId="{D125F96E-F885-0D43-8C0F-D6E10EBA8B70}" destId="{AAED69FA-7DDE-AB47-A7EE-F880B823420F}" srcOrd="0" destOrd="0" presId="urn:microsoft.com/office/officeart/2005/8/layout/process4"/>
    <dgm:cxn modelId="{1B4A09D9-0A61-184D-8138-D8B3D1F3899E}" type="presOf" srcId="{3B31D0EC-9A61-C742-AF70-BEC294C9462E}" destId="{9F1AEF1B-4790-BC41-A7DF-F1E7E5189AEB}" srcOrd="0" destOrd="0" presId="urn:microsoft.com/office/officeart/2005/8/layout/process4"/>
    <dgm:cxn modelId="{9F8C3BF1-8655-4C46-B6FC-2E8F616B4810}" srcId="{79126569-C591-2843-959A-15A8B4AF3563}" destId="{76119A1E-E2A9-BC42-AFAB-D0F03C918C41}" srcOrd="1" destOrd="0" parTransId="{A1226150-381D-C348-A1CA-D811B095FD91}" sibTransId="{8B2DDD41-3622-D841-AAB9-DF896C702043}"/>
    <dgm:cxn modelId="{E55EBBC3-F947-F94C-AE21-371F78442193}" type="presParOf" srcId="{A8DA65BC-07BB-AC42-AF82-E983630B33D2}" destId="{0FE2F29E-3F53-6C4E-8A9E-0C804CFA52FE}" srcOrd="0" destOrd="0" presId="urn:microsoft.com/office/officeart/2005/8/layout/process4"/>
    <dgm:cxn modelId="{7631D8EC-C432-3945-BFE3-6A24E3E127FF}" type="presParOf" srcId="{0FE2F29E-3F53-6C4E-8A9E-0C804CFA52FE}" destId="{6A0953C3-4F98-6E4B-A992-F374FF38BF13}" srcOrd="0" destOrd="0" presId="urn:microsoft.com/office/officeart/2005/8/layout/process4"/>
    <dgm:cxn modelId="{B908720C-4FA8-FC43-95A0-0E5E05B93BE9}" type="presParOf" srcId="{A8DA65BC-07BB-AC42-AF82-E983630B33D2}" destId="{EEB280A8-4DE4-9546-80E8-54997D30438D}" srcOrd="1" destOrd="0" presId="urn:microsoft.com/office/officeart/2005/8/layout/process4"/>
    <dgm:cxn modelId="{5364A067-5010-BA43-84B3-0F0BCD1D2718}" type="presParOf" srcId="{A8DA65BC-07BB-AC42-AF82-E983630B33D2}" destId="{B64A5CF0-47D1-DD44-A1EE-5EC9F836FD68}" srcOrd="2" destOrd="0" presId="urn:microsoft.com/office/officeart/2005/8/layout/process4"/>
    <dgm:cxn modelId="{9FA805B0-2E9B-3243-8F87-E39AB8FAA399}" type="presParOf" srcId="{B64A5CF0-47D1-DD44-A1EE-5EC9F836FD68}" destId="{AAED69FA-7DDE-AB47-A7EE-F880B823420F}" srcOrd="0" destOrd="0" presId="urn:microsoft.com/office/officeart/2005/8/layout/process4"/>
    <dgm:cxn modelId="{359754A3-AAEE-224F-8D4B-EC1B91FFA7BE}" type="presParOf" srcId="{A8DA65BC-07BB-AC42-AF82-E983630B33D2}" destId="{0DD6F568-4506-F54B-86F6-E96DA03530CF}" srcOrd="3" destOrd="0" presId="urn:microsoft.com/office/officeart/2005/8/layout/process4"/>
    <dgm:cxn modelId="{12C7FAEB-1EEC-AB43-B87B-AB211E034A58}" type="presParOf" srcId="{A8DA65BC-07BB-AC42-AF82-E983630B33D2}" destId="{4E93F9ED-86A2-5E44-9403-C9D2F1977824}" srcOrd="4" destOrd="0" presId="urn:microsoft.com/office/officeart/2005/8/layout/process4"/>
    <dgm:cxn modelId="{3DFA9AD3-BC2A-8B4D-BD7A-4C5BBFD38D5B}" type="presParOf" srcId="{4E93F9ED-86A2-5E44-9403-C9D2F1977824}" destId="{3B300C45-C9A5-AF4E-BE48-76011436A08D}" srcOrd="0" destOrd="0" presId="urn:microsoft.com/office/officeart/2005/8/layout/process4"/>
    <dgm:cxn modelId="{A3D7D744-ACB8-C646-9107-DF9946930733}" type="presParOf" srcId="{A8DA65BC-07BB-AC42-AF82-E983630B33D2}" destId="{435B8C93-95A4-A64D-B027-8CFCBA20878C}" srcOrd="5" destOrd="0" presId="urn:microsoft.com/office/officeart/2005/8/layout/process4"/>
    <dgm:cxn modelId="{889632FF-881A-4543-BFF4-27EB887C8944}" type="presParOf" srcId="{A8DA65BC-07BB-AC42-AF82-E983630B33D2}" destId="{5E78375C-A96C-D245-B884-E170AD71CD28}" srcOrd="6" destOrd="0" presId="urn:microsoft.com/office/officeart/2005/8/layout/process4"/>
    <dgm:cxn modelId="{ED24CB96-E70E-B640-A69C-0547DD28B126}" type="presParOf" srcId="{5E78375C-A96C-D245-B884-E170AD71CD28}" destId="{C402B34C-BFB8-3447-A1AD-29A5120D3CD2}" srcOrd="0" destOrd="0" presId="urn:microsoft.com/office/officeart/2005/8/layout/process4"/>
    <dgm:cxn modelId="{0B961317-5DD3-AE46-815F-84F0CD222977}" type="presParOf" srcId="{A8DA65BC-07BB-AC42-AF82-E983630B33D2}" destId="{00DC325E-8538-D745-AF94-3733E0EF09AD}" srcOrd="7" destOrd="0" presId="urn:microsoft.com/office/officeart/2005/8/layout/process4"/>
    <dgm:cxn modelId="{BB79338B-354B-424B-9877-76422464048C}" type="presParOf" srcId="{A8DA65BC-07BB-AC42-AF82-E983630B33D2}" destId="{DD919AF2-53B5-5345-BB9D-73067F0E152C}" srcOrd="8" destOrd="0" presId="urn:microsoft.com/office/officeart/2005/8/layout/process4"/>
    <dgm:cxn modelId="{5D485AD0-B529-DC42-A0C7-1DAE4864B649}" type="presParOf" srcId="{DD919AF2-53B5-5345-BB9D-73067F0E152C}" destId="{42EF6D3A-AFDE-B64B-A38D-6F91DC6DF508}" srcOrd="0" destOrd="0" presId="urn:microsoft.com/office/officeart/2005/8/layout/process4"/>
    <dgm:cxn modelId="{96344504-4999-F94C-BFB0-946A50E94FAE}" type="presParOf" srcId="{A8DA65BC-07BB-AC42-AF82-E983630B33D2}" destId="{14B6CE6F-9D51-3840-A1A9-D8D398187941}" srcOrd="9" destOrd="0" presId="urn:microsoft.com/office/officeart/2005/8/layout/process4"/>
    <dgm:cxn modelId="{D652015E-CD41-2E4F-AE99-D03A1B9581BF}" type="presParOf" srcId="{A8DA65BC-07BB-AC42-AF82-E983630B33D2}" destId="{3E2C3200-95A6-1040-894A-5998C3402701}" srcOrd="10" destOrd="0" presId="urn:microsoft.com/office/officeart/2005/8/layout/process4"/>
    <dgm:cxn modelId="{07CCD1FA-D557-9E46-89D2-5D30B9999605}" type="presParOf" srcId="{3E2C3200-95A6-1040-894A-5998C3402701}" destId="{9F1AEF1B-4790-BC41-A7DF-F1E7E5189A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288313-9FD6-BE43-AA6F-0B0146092BAE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pl-PL"/>
        </a:p>
      </dgm:t>
    </dgm:pt>
    <dgm:pt modelId="{A904A338-7BC7-DB4B-BA50-26BCC5C3CBA0}">
      <dgm:prSet/>
      <dgm:spPr/>
      <dgm:t>
        <a:bodyPr anchor="ctr"/>
        <a:lstStyle/>
        <a:p>
          <a:pPr algn="ctr"/>
          <a:r>
            <a:rPr lang="pl-PL" dirty="0" err="1"/>
            <a:t>Classification</a:t>
          </a:r>
          <a:endParaRPr lang="pl-PL" dirty="0"/>
        </a:p>
      </dgm:t>
    </dgm:pt>
    <dgm:pt modelId="{68D1E098-0EDF-704E-AB59-42EF66E3C6E5}" type="parTrans" cxnId="{767F544C-5101-8844-BB1E-97D824F66901}">
      <dgm:prSet/>
      <dgm:spPr/>
      <dgm:t>
        <a:bodyPr/>
        <a:lstStyle/>
        <a:p>
          <a:pPr algn="ctr"/>
          <a:endParaRPr lang="pl-PL"/>
        </a:p>
      </dgm:t>
    </dgm:pt>
    <dgm:pt modelId="{BF57AFC4-BB90-6946-9C73-3784FD66A8B5}" type="sibTrans" cxnId="{767F544C-5101-8844-BB1E-97D824F66901}">
      <dgm:prSet/>
      <dgm:spPr/>
      <dgm:t>
        <a:bodyPr/>
        <a:lstStyle/>
        <a:p>
          <a:pPr algn="ctr"/>
          <a:endParaRPr lang="pl-PL"/>
        </a:p>
      </dgm:t>
    </dgm:pt>
    <dgm:pt modelId="{A8A59A2A-8AEF-2E42-9692-4030B127E3F3}">
      <dgm:prSet/>
      <dgm:spPr/>
      <dgm:t>
        <a:bodyPr/>
        <a:lstStyle/>
        <a:p>
          <a:pPr algn="ctr"/>
          <a:r>
            <a:rPr lang="pl-PL" dirty="0" err="1"/>
            <a:t>Accuracy</a:t>
          </a:r>
          <a:endParaRPr lang="pl-PL" dirty="0"/>
        </a:p>
      </dgm:t>
    </dgm:pt>
    <dgm:pt modelId="{1DD4867D-AB59-DD45-9F35-6CBAE6BC2C06}" type="parTrans" cxnId="{5B3B044A-527B-D846-84BC-7C026A0C96EC}">
      <dgm:prSet/>
      <dgm:spPr/>
      <dgm:t>
        <a:bodyPr/>
        <a:lstStyle/>
        <a:p>
          <a:pPr algn="ctr"/>
          <a:endParaRPr lang="pl-PL"/>
        </a:p>
      </dgm:t>
    </dgm:pt>
    <dgm:pt modelId="{E796D63F-DBBC-C647-B724-ABBB14378CD5}" type="sibTrans" cxnId="{5B3B044A-527B-D846-84BC-7C026A0C96EC}">
      <dgm:prSet/>
      <dgm:spPr/>
      <dgm:t>
        <a:bodyPr/>
        <a:lstStyle/>
        <a:p>
          <a:pPr algn="ctr"/>
          <a:endParaRPr lang="pl-PL"/>
        </a:p>
      </dgm:t>
    </dgm:pt>
    <dgm:pt modelId="{81B8D9CD-3695-DA40-B4D7-C410CF896472}">
      <dgm:prSet/>
      <dgm:spPr/>
      <dgm:t>
        <a:bodyPr/>
        <a:lstStyle/>
        <a:p>
          <a:pPr algn="ctr"/>
          <a:r>
            <a:rPr lang="pl-PL"/>
            <a:t>Precision</a:t>
          </a:r>
        </a:p>
      </dgm:t>
    </dgm:pt>
    <dgm:pt modelId="{EE68919E-A4DD-A142-A97B-684BCF3EFAF6}" type="parTrans" cxnId="{4FEE8D4A-0054-0645-AB61-8FB097900FEC}">
      <dgm:prSet/>
      <dgm:spPr/>
      <dgm:t>
        <a:bodyPr/>
        <a:lstStyle/>
        <a:p>
          <a:pPr algn="ctr"/>
          <a:endParaRPr lang="pl-PL"/>
        </a:p>
      </dgm:t>
    </dgm:pt>
    <dgm:pt modelId="{A2C8BA84-3F5A-4B49-947E-8DC0E4F2BE64}" type="sibTrans" cxnId="{4FEE8D4A-0054-0645-AB61-8FB097900FEC}">
      <dgm:prSet/>
      <dgm:spPr/>
      <dgm:t>
        <a:bodyPr/>
        <a:lstStyle/>
        <a:p>
          <a:pPr algn="ctr"/>
          <a:endParaRPr lang="pl-PL"/>
        </a:p>
      </dgm:t>
    </dgm:pt>
    <dgm:pt modelId="{BA81A463-D840-A74A-9833-CA388DBFA39E}">
      <dgm:prSet/>
      <dgm:spPr/>
      <dgm:t>
        <a:bodyPr/>
        <a:lstStyle/>
        <a:p>
          <a:pPr algn="ctr"/>
          <a:r>
            <a:rPr lang="pl-PL"/>
            <a:t>Recall</a:t>
          </a:r>
        </a:p>
      </dgm:t>
    </dgm:pt>
    <dgm:pt modelId="{9B08B5C0-0B9D-3842-ABB0-5557AE472408}" type="parTrans" cxnId="{044FC97F-1E1B-7645-94CB-B66356885688}">
      <dgm:prSet/>
      <dgm:spPr/>
      <dgm:t>
        <a:bodyPr/>
        <a:lstStyle/>
        <a:p>
          <a:pPr algn="ctr"/>
          <a:endParaRPr lang="pl-PL"/>
        </a:p>
      </dgm:t>
    </dgm:pt>
    <dgm:pt modelId="{523C5849-B485-6A4F-B958-8CDD846A04EF}" type="sibTrans" cxnId="{044FC97F-1E1B-7645-94CB-B66356885688}">
      <dgm:prSet/>
      <dgm:spPr/>
      <dgm:t>
        <a:bodyPr/>
        <a:lstStyle/>
        <a:p>
          <a:pPr algn="ctr"/>
          <a:endParaRPr lang="pl-PL"/>
        </a:p>
      </dgm:t>
    </dgm:pt>
    <dgm:pt modelId="{0474E330-9BD5-1E48-A4E2-D3151DC20F5A}">
      <dgm:prSet/>
      <dgm:spPr/>
      <dgm:t>
        <a:bodyPr/>
        <a:lstStyle/>
        <a:p>
          <a:pPr algn="ctr"/>
          <a:r>
            <a:rPr lang="pl-PL"/>
            <a:t>F1</a:t>
          </a:r>
        </a:p>
      </dgm:t>
    </dgm:pt>
    <dgm:pt modelId="{1F5FCC81-C1B8-2F49-89CA-EDD82621D2B6}" type="parTrans" cxnId="{621604BE-4E2A-124A-9868-010CCC46E7FE}">
      <dgm:prSet/>
      <dgm:spPr/>
      <dgm:t>
        <a:bodyPr/>
        <a:lstStyle/>
        <a:p>
          <a:pPr algn="ctr"/>
          <a:endParaRPr lang="pl-PL"/>
        </a:p>
      </dgm:t>
    </dgm:pt>
    <dgm:pt modelId="{C5B249EF-2C68-FA42-9958-0AD1FBE74341}" type="sibTrans" cxnId="{621604BE-4E2A-124A-9868-010CCC46E7FE}">
      <dgm:prSet/>
      <dgm:spPr/>
      <dgm:t>
        <a:bodyPr/>
        <a:lstStyle/>
        <a:p>
          <a:pPr algn="ctr"/>
          <a:endParaRPr lang="pl-PL"/>
        </a:p>
      </dgm:t>
    </dgm:pt>
    <dgm:pt modelId="{092643DB-AC77-6B41-A294-0E85C75E290A}">
      <dgm:prSet/>
      <dgm:spPr/>
      <dgm:t>
        <a:bodyPr/>
        <a:lstStyle/>
        <a:p>
          <a:pPr algn="ctr"/>
          <a:r>
            <a:rPr lang="pl-PL"/>
            <a:t>AUC ROC</a:t>
          </a:r>
        </a:p>
      </dgm:t>
    </dgm:pt>
    <dgm:pt modelId="{BAD141CF-38FD-3343-88D2-3BCCADD089AF}" type="parTrans" cxnId="{046F68B3-FD41-5844-9CAE-96ADC98E7FBA}">
      <dgm:prSet/>
      <dgm:spPr/>
      <dgm:t>
        <a:bodyPr/>
        <a:lstStyle/>
        <a:p>
          <a:pPr algn="ctr"/>
          <a:endParaRPr lang="pl-PL"/>
        </a:p>
      </dgm:t>
    </dgm:pt>
    <dgm:pt modelId="{FB5A0A3B-10B9-5349-825B-E9AC11A8A3DB}" type="sibTrans" cxnId="{046F68B3-FD41-5844-9CAE-96ADC98E7FBA}">
      <dgm:prSet/>
      <dgm:spPr/>
      <dgm:t>
        <a:bodyPr/>
        <a:lstStyle/>
        <a:p>
          <a:pPr algn="ctr"/>
          <a:endParaRPr lang="pl-PL"/>
        </a:p>
      </dgm:t>
    </dgm:pt>
    <dgm:pt modelId="{B85856DB-8892-8E47-9582-B486B26B1244}">
      <dgm:prSet/>
      <dgm:spPr/>
      <dgm:t>
        <a:bodyPr/>
        <a:lstStyle/>
        <a:p>
          <a:pPr algn="ctr"/>
          <a:r>
            <a:rPr lang="pl-PL"/>
            <a:t>Regression</a:t>
          </a:r>
        </a:p>
      </dgm:t>
    </dgm:pt>
    <dgm:pt modelId="{9187BED7-00AB-6846-934F-D612C4745FD6}" type="parTrans" cxnId="{007161FE-75B5-304B-A5B9-F0F514506CDF}">
      <dgm:prSet/>
      <dgm:spPr/>
      <dgm:t>
        <a:bodyPr/>
        <a:lstStyle/>
        <a:p>
          <a:pPr algn="ctr"/>
          <a:endParaRPr lang="pl-PL"/>
        </a:p>
      </dgm:t>
    </dgm:pt>
    <dgm:pt modelId="{82A22144-12DD-6148-8B24-E74A333D6AE1}" type="sibTrans" cxnId="{007161FE-75B5-304B-A5B9-F0F514506CDF}">
      <dgm:prSet/>
      <dgm:spPr/>
      <dgm:t>
        <a:bodyPr/>
        <a:lstStyle/>
        <a:p>
          <a:pPr algn="ctr"/>
          <a:endParaRPr lang="pl-PL"/>
        </a:p>
      </dgm:t>
    </dgm:pt>
    <dgm:pt modelId="{CE2EFD0B-1E30-D34C-9042-C3623930B4B7}">
      <dgm:prSet/>
      <dgm:spPr/>
      <dgm:t>
        <a:bodyPr/>
        <a:lstStyle/>
        <a:p>
          <a:pPr algn="ctr"/>
          <a:r>
            <a:rPr lang="pl-PL"/>
            <a:t>MAE</a:t>
          </a:r>
        </a:p>
      </dgm:t>
    </dgm:pt>
    <dgm:pt modelId="{C4C4C593-5552-4E47-99AF-C01910DBE817}" type="parTrans" cxnId="{73DBE9C5-7A7F-2048-BC27-6638003F7D5C}">
      <dgm:prSet/>
      <dgm:spPr/>
      <dgm:t>
        <a:bodyPr/>
        <a:lstStyle/>
        <a:p>
          <a:pPr algn="ctr"/>
          <a:endParaRPr lang="pl-PL"/>
        </a:p>
      </dgm:t>
    </dgm:pt>
    <dgm:pt modelId="{FE081FF5-A40C-CE40-B4C7-47CB79E92A10}" type="sibTrans" cxnId="{73DBE9C5-7A7F-2048-BC27-6638003F7D5C}">
      <dgm:prSet/>
      <dgm:spPr/>
      <dgm:t>
        <a:bodyPr/>
        <a:lstStyle/>
        <a:p>
          <a:pPr algn="ctr"/>
          <a:endParaRPr lang="pl-PL"/>
        </a:p>
      </dgm:t>
    </dgm:pt>
    <dgm:pt modelId="{4A7855B9-8F2C-B643-BAE5-CC7089D6F01F}">
      <dgm:prSet/>
      <dgm:spPr/>
      <dgm:t>
        <a:bodyPr/>
        <a:lstStyle/>
        <a:p>
          <a:pPr algn="ctr"/>
          <a:r>
            <a:rPr lang="pl-PL"/>
            <a:t>MSE</a:t>
          </a:r>
        </a:p>
      </dgm:t>
    </dgm:pt>
    <dgm:pt modelId="{8DECBB33-107A-6445-A8C2-7B9551F560C5}" type="parTrans" cxnId="{57AB8BD3-4438-6844-A5C0-9EB92BF6319D}">
      <dgm:prSet/>
      <dgm:spPr/>
      <dgm:t>
        <a:bodyPr/>
        <a:lstStyle/>
        <a:p>
          <a:pPr algn="ctr"/>
          <a:endParaRPr lang="pl-PL"/>
        </a:p>
      </dgm:t>
    </dgm:pt>
    <dgm:pt modelId="{71C8443C-F2BB-6242-BCAC-25B329FD3AC1}" type="sibTrans" cxnId="{57AB8BD3-4438-6844-A5C0-9EB92BF6319D}">
      <dgm:prSet/>
      <dgm:spPr/>
      <dgm:t>
        <a:bodyPr/>
        <a:lstStyle/>
        <a:p>
          <a:pPr algn="ctr"/>
          <a:endParaRPr lang="pl-PL"/>
        </a:p>
      </dgm:t>
    </dgm:pt>
    <dgm:pt modelId="{FD2D5071-0836-F84B-8A5C-7C1AD31690B0}">
      <dgm:prSet/>
      <dgm:spPr/>
      <dgm:t>
        <a:bodyPr/>
        <a:lstStyle/>
        <a:p>
          <a:pPr algn="ctr"/>
          <a:r>
            <a:rPr lang="pl-PL"/>
            <a:t>RMSE</a:t>
          </a:r>
        </a:p>
      </dgm:t>
    </dgm:pt>
    <dgm:pt modelId="{F9C550F3-37A8-6D46-8F64-FA1C3F619F5E}" type="parTrans" cxnId="{F0F39B3F-3F66-364A-8328-BFC64A4EA577}">
      <dgm:prSet/>
      <dgm:spPr/>
      <dgm:t>
        <a:bodyPr/>
        <a:lstStyle/>
        <a:p>
          <a:pPr algn="ctr"/>
          <a:endParaRPr lang="pl-PL"/>
        </a:p>
      </dgm:t>
    </dgm:pt>
    <dgm:pt modelId="{D20AB00D-80C9-D544-BE05-430EC77EC4F1}" type="sibTrans" cxnId="{F0F39B3F-3F66-364A-8328-BFC64A4EA577}">
      <dgm:prSet/>
      <dgm:spPr/>
      <dgm:t>
        <a:bodyPr/>
        <a:lstStyle/>
        <a:p>
          <a:pPr algn="ctr"/>
          <a:endParaRPr lang="pl-PL"/>
        </a:p>
      </dgm:t>
    </dgm:pt>
    <dgm:pt modelId="{083C577B-6F20-2E4D-AE07-FDE6E60C5FCC}">
      <dgm:prSet/>
      <dgm:spPr/>
      <dgm:t>
        <a:bodyPr/>
        <a:lstStyle/>
        <a:p>
          <a:pPr algn="ctr"/>
          <a:r>
            <a:rPr lang="pl-PL"/>
            <a:t>R2</a:t>
          </a:r>
        </a:p>
      </dgm:t>
    </dgm:pt>
    <dgm:pt modelId="{A9E6A652-939C-4140-8F61-2C754607C97D}" type="parTrans" cxnId="{6BB4CC31-B731-E748-9021-B17186D95CFD}">
      <dgm:prSet/>
      <dgm:spPr/>
      <dgm:t>
        <a:bodyPr/>
        <a:lstStyle/>
        <a:p>
          <a:pPr algn="ctr"/>
          <a:endParaRPr lang="pl-PL"/>
        </a:p>
      </dgm:t>
    </dgm:pt>
    <dgm:pt modelId="{D58C115A-8567-9241-BCF6-AD433BD2F04B}" type="sibTrans" cxnId="{6BB4CC31-B731-E748-9021-B17186D95CFD}">
      <dgm:prSet/>
      <dgm:spPr/>
      <dgm:t>
        <a:bodyPr/>
        <a:lstStyle/>
        <a:p>
          <a:pPr algn="ctr"/>
          <a:endParaRPr lang="pl-PL"/>
        </a:p>
      </dgm:t>
    </dgm:pt>
    <dgm:pt modelId="{AFE13AF6-26CC-9F48-B28B-144DB0D5770F}">
      <dgm:prSet/>
      <dgm:spPr/>
      <dgm:t>
        <a:bodyPr/>
        <a:lstStyle/>
        <a:p>
          <a:pPr algn="ctr"/>
          <a:r>
            <a:rPr lang="pl-PL"/>
            <a:t>MAPE</a:t>
          </a:r>
        </a:p>
      </dgm:t>
    </dgm:pt>
    <dgm:pt modelId="{8CFEE136-74CD-5442-998A-CA09408A51F2}" type="parTrans" cxnId="{4814BFC1-0C01-6949-AF44-93C460687CFC}">
      <dgm:prSet/>
      <dgm:spPr/>
      <dgm:t>
        <a:bodyPr/>
        <a:lstStyle/>
        <a:p>
          <a:pPr algn="ctr"/>
          <a:endParaRPr lang="pl-PL"/>
        </a:p>
      </dgm:t>
    </dgm:pt>
    <dgm:pt modelId="{A6A56800-7EBA-354B-94F5-386830287D6E}" type="sibTrans" cxnId="{4814BFC1-0C01-6949-AF44-93C460687CFC}">
      <dgm:prSet/>
      <dgm:spPr/>
      <dgm:t>
        <a:bodyPr/>
        <a:lstStyle/>
        <a:p>
          <a:pPr algn="ctr"/>
          <a:endParaRPr lang="pl-PL"/>
        </a:p>
      </dgm:t>
    </dgm:pt>
    <dgm:pt modelId="{91CF6556-44C4-1545-9A22-62D40C7461F5}">
      <dgm:prSet/>
      <dgm:spPr/>
      <dgm:t>
        <a:bodyPr/>
        <a:lstStyle/>
        <a:p>
          <a:pPr algn="ctr"/>
          <a:r>
            <a:rPr lang="pl-PL"/>
            <a:t>Custom</a:t>
          </a:r>
        </a:p>
      </dgm:t>
    </dgm:pt>
    <dgm:pt modelId="{A98177A5-1F55-F743-BC56-8E6840EF57E7}" type="parTrans" cxnId="{82386F9B-4D73-7F4E-A50E-C678F8552C82}">
      <dgm:prSet/>
      <dgm:spPr/>
      <dgm:t>
        <a:bodyPr/>
        <a:lstStyle/>
        <a:p>
          <a:pPr algn="ctr"/>
          <a:endParaRPr lang="pl-PL"/>
        </a:p>
      </dgm:t>
    </dgm:pt>
    <dgm:pt modelId="{7255139B-C277-C74F-9879-34810AE6A2FC}" type="sibTrans" cxnId="{82386F9B-4D73-7F4E-A50E-C678F8552C82}">
      <dgm:prSet/>
      <dgm:spPr/>
      <dgm:t>
        <a:bodyPr/>
        <a:lstStyle/>
        <a:p>
          <a:pPr algn="ctr"/>
          <a:endParaRPr lang="pl-PL"/>
        </a:p>
      </dgm:t>
    </dgm:pt>
    <dgm:pt modelId="{0F599F06-72AA-0A46-9A79-77C728B48653}">
      <dgm:prSet/>
      <dgm:spPr/>
      <dgm:t>
        <a:bodyPr/>
        <a:lstStyle/>
        <a:p>
          <a:pPr algn="ctr"/>
          <a:r>
            <a:rPr lang="pl-PL"/>
            <a:t>Mean classters error</a:t>
          </a:r>
        </a:p>
      </dgm:t>
    </dgm:pt>
    <dgm:pt modelId="{0C49711E-74EF-D049-914F-531AD68EA103}" type="parTrans" cxnId="{CFD4CF9C-637B-5440-AB82-509F7CB8C70E}">
      <dgm:prSet/>
      <dgm:spPr/>
      <dgm:t>
        <a:bodyPr/>
        <a:lstStyle/>
        <a:p>
          <a:pPr algn="ctr"/>
          <a:endParaRPr lang="pl-PL"/>
        </a:p>
      </dgm:t>
    </dgm:pt>
    <dgm:pt modelId="{8227D50D-E9FC-134A-9D1C-48C8F77B76CE}" type="sibTrans" cxnId="{CFD4CF9C-637B-5440-AB82-509F7CB8C70E}">
      <dgm:prSet/>
      <dgm:spPr/>
      <dgm:t>
        <a:bodyPr/>
        <a:lstStyle/>
        <a:p>
          <a:pPr algn="ctr"/>
          <a:endParaRPr lang="pl-PL"/>
        </a:p>
      </dgm:t>
    </dgm:pt>
    <dgm:pt modelId="{1BF55E37-12DB-0943-8BBD-C1943E2F504F}">
      <dgm:prSet/>
      <dgm:spPr/>
      <dgm:t>
        <a:bodyPr/>
        <a:lstStyle/>
        <a:p>
          <a:pPr algn="ctr"/>
          <a:r>
            <a:rPr lang="pl-PL" dirty="0" err="1"/>
            <a:t>Ideal</a:t>
          </a:r>
          <a:r>
            <a:rPr lang="pl-PL" dirty="0"/>
            <a:t> </a:t>
          </a:r>
          <a:r>
            <a:rPr lang="pl-PL" dirty="0" err="1"/>
            <a:t>distance</a:t>
          </a:r>
          <a:endParaRPr lang="pl-PL" dirty="0"/>
        </a:p>
      </dgm:t>
    </dgm:pt>
    <dgm:pt modelId="{9FAB9E03-D907-4F41-B5AE-D47063845D8F}" type="parTrans" cxnId="{7D490951-AB7A-4E4A-8840-FF790F7CF9ED}">
      <dgm:prSet/>
      <dgm:spPr/>
      <dgm:t>
        <a:bodyPr/>
        <a:lstStyle/>
        <a:p>
          <a:pPr algn="ctr"/>
          <a:endParaRPr lang="pl-PL"/>
        </a:p>
      </dgm:t>
    </dgm:pt>
    <dgm:pt modelId="{B2F5A1F4-2B54-0145-962B-A3D74A0C576C}" type="sibTrans" cxnId="{7D490951-AB7A-4E4A-8840-FF790F7CF9ED}">
      <dgm:prSet/>
      <dgm:spPr/>
      <dgm:t>
        <a:bodyPr/>
        <a:lstStyle/>
        <a:p>
          <a:pPr algn="ctr"/>
          <a:endParaRPr lang="pl-PL"/>
        </a:p>
      </dgm:t>
    </dgm:pt>
    <dgm:pt modelId="{CC62A8C5-B958-C140-B359-7BD73364AF7B}">
      <dgm:prSet/>
      <dgm:spPr/>
      <dgm:t>
        <a:bodyPr/>
        <a:lstStyle/>
        <a:p>
          <a:pPr algn="ctr"/>
          <a:r>
            <a:rPr lang="pl-PL" dirty="0" err="1"/>
            <a:t>Comprasion</a:t>
          </a:r>
          <a:endParaRPr lang="pl-PL" dirty="0"/>
        </a:p>
      </dgm:t>
    </dgm:pt>
    <dgm:pt modelId="{E2AF277D-2DA8-B846-BA18-D67E657AFF24}" type="parTrans" cxnId="{AC30BEBE-31C1-504F-885E-D9A4D3C975B2}">
      <dgm:prSet/>
      <dgm:spPr/>
      <dgm:t>
        <a:bodyPr/>
        <a:lstStyle/>
        <a:p>
          <a:pPr algn="ctr"/>
          <a:endParaRPr lang="pl-PL"/>
        </a:p>
      </dgm:t>
    </dgm:pt>
    <dgm:pt modelId="{EB29FF7D-DCF4-7A43-A620-454F5E4D8829}" type="sibTrans" cxnId="{AC30BEBE-31C1-504F-885E-D9A4D3C975B2}">
      <dgm:prSet/>
      <dgm:spPr/>
      <dgm:t>
        <a:bodyPr/>
        <a:lstStyle/>
        <a:p>
          <a:pPr algn="ctr"/>
          <a:endParaRPr lang="pl-PL"/>
        </a:p>
      </dgm:t>
    </dgm:pt>
    <dgm:pt modelId="{F21A79A5-AB64-6E42-A530-9B9A6FA96142}">
      <dgm:prSet/>
      <dgm:spPr/>
      <dgm:t>
        <a:bodyPr/>
        <a:lstStyle/>
        <a:p>
          <a:pPr algn="ctr"/>
          <a:r>
            <a:rPr lang="pl-PL"/>
            <a:t>Consistency percentage</a:t>
          </a:r>
        </a:p>
      </dgm:t>
    </dgm:pt>
    <dgm:pt modelId="{9A2351F1-2A68-814F-8327-86933044DDA0}" type="parTrans" cxnId="{3D996FBE-450F-2547-9512-508DC737E8BF}">
      <dgm:prSet/>
      <dgm:spPr/>
      <dgm:t>
        <a:bodyPr/>
        <a:lstStyle/>
        <a:p>
          <a:pPr algn="ctr"/>
          <a:endParaRPr lang="pl-PL"/>
        </a:p>
      </dgm:t>
    </dgm:pt>
    <dgm:pt modelId="{C1870B48-20C4-544F-9014-3DC65AD7F0EE}" type="sibTrans" cxnId="{3D996FBE-450F-2547-9512-508DC737E8BF}">
      <dgm:prSet/>
      <dgm:spPr/>
      <dgm:t>
        <a:bodyPr/>
        <a:lstStyle/>
        <a:p>
          <a:pPr algn="ctr"/>
          <a:endParaRPr lang="pl-PL"/>
        </a:p>
      </dgm:t>
    </dgm:pt>
    <dgm:pt modelId="{53E0CC1A-DBF1-724C-A2D4-2DAA711B6AED}">
      <dgm:prSet/>
      <dgm:spPr/>
      <dgm:t>
        <a:bodyPr/>
        <a:lstStyle/>
        <a:p>
          <a:pPr algn="ctr"/>
          <a:r>
            <a:rPr lang="pl-PL"/>
            <a:t>Average distance</a:t>
          </a:r>
        </a:p>
      </dgm:t>
    </dgm:pt>
    <dgm:pt modelId="{BFD070D3-279E-424F-AEC6-81F86D9095F1}" type="parTrans" cxnId="{78AD009D-2895-064E-8BB4-B152F7917BC4}">
      <dgm:prSet/>
      <dgm:spPr/>
      <dgm:t>
        <a:bodyPr/>
        <a:lstStyle/>
        <a:p>
          <a:pPr algn="ctr"/>
          <a:endParaRPr lang="pl-PL"/>
        </a:p>
      </dgm:t>
    </dgm:pt>
    <dgm:pt modelId="{187EF672-850A-284F-98DA-5049353412DC}" type="sibTrans" cxnId="{78AD009D-2895-064E-8BB4-B152F7917BC4}">
      <dgm:prSet/>
      <dgm:spPr/>
      <dgm:t>
        <a:bodyPr/>
        <a:lstStyle/>
        <a:p>
          <a:pPr algn="ctr"/>
          <a:endParaRPr lang="pl-PL"/>
        </a:p>
      </dgm:t>
    </dgm:pt>
    <dgm:pt modelId="{6508737C-C5DB-704D-AF8C-C8FBB891A762}" type="pres">
      <dgm:prSet presAssocID="{21288313-9FD6-BE43-AA6F-0B0146092BA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7B1AF1-E887-BD45-8264-1C5740F3429F}" type="pres">
      <dgm:prSet presAssocID="{A904A338-7BC7-DB4B-BA50-26BCC5C3CBA0}" presName="root" presStyleCnt="0"/>
      <dgm:spPr/>
    </dgm:pt>
    <dgm:pt modelId="{200E3F25-82E2-CA49-B15D-10597A626FA3}" type="pres">
      <dgm:prSet presAssocID="{A904A338-7BC7-DB4B-BA50-26BCC5C3CBA0}" presName="rootComposite" presStyleCnt="0"/>
      <dgm:spPr/>
    </dgm:pt>
    <dgm:pt modelId="{F3DEBEC9-32CE-8147-8DEC-C7EB3B054C29}" type="pres">
      <dgm:prSet presAssocID="{A904A338-7BC7-DB4B-BA50-26BCC5C3CBA0}" presName="rootText" presStyleLbl="node1" presStyleIdx="0" presStyleCnt="4"/>
      <dgm:spPr/>
    </dgm:pt>
    <dgm:pt modelId="{E7C4F609-BF7F-124A-B944-74A58090292B}" type="pres">
      <dgm:prSet presAssocID="{A904A338-7BC7-DB4B-BA50-26BCC5C3CBA0}" presName="rootConnector" presStyleLbl="node1" presStyleIdx="0" presStyleCnt="4"/>
      <dgm:spPr/>
    </dgm:pt>
    <dgm:pt modelId="{126A0D23-5CDB-224A-A204-DB9D3AF5DEB8}" type="pres">
      <dgm:prSet presAssocID="{A904A338-7BC7-DB4B-BA50-26BCC5C3CBA0}" presName="childShape" presStyleCnt="0"/>
      <dgm:spPr/>
    </dgm:pt>
    <dgm:pt modelId="{D5481831-FE56-C841-9AA8-AC790E10DA78}" type="pres">
      <dgm:prSet presAssocID="{1DD4867D-AB59-DD45-9F35-6CBAE6BC2C06}" presName="Name13" presStyleLbl="parChTrans1D2" presStyleIdx="0" presStyleCnt="14"/>
      <dgm:spPr/>
    </dgm:pt>
    <dgm:pt modelId="{96EF56DC-ED25-B14A-A8AF-95AECED3E931}" type="pres">
      <dgm:prSet presAssocID="{A8A59A2A-8AEF-2E42-9692-4030B127E3F3}" presName="childText" presStyleLbl="bgAcc1" presStyleIdx="0" presStyleCnt="14">
        <dgm:presLayoutVars>
          <dgm:bulletEnabled val="1"/>
        </dgm:presLayoutVars>
      </dgm:prSet>
      <dgm:spPr/>
    </dgm:pt>
    <dgm:pt modelId="{A980D269-FCB5-2247-870E-449BBE14010D}" type="pres">
      <dgm:prSet presAssocID="{EE68919E-A4DD-A142-A97B-684BCF3EFAF6}" presName="Name13" presStyleLbl="parChTrans1D2" presStyleIdx="1" presStyleCnt="14"/>
      <dgm:spPr/>
    </dgm:pt>
    <dgm:pt modelId="{AC13C579-7B59-D640-8B05-BE26A3647145}" type="pres">
      <dgm:prSet presAssocID="{81B8D9CD-3695-DA40-B4D7-C410CF896472}" presName="childText" presStyleLbl="bgAcc1" presStyleIdx="1" presStyleCnt="14">
        <dgm:presLayoutVars>
          <dgm:bulletEnabled val="1"/>
        </dgm:presLayoutVars>
      </dgm:prSet>
      <dgm:spPr/>
    </dgm:pt>
    <dgm:pt modelId="{46822FF8-79E0-B04B-88F0-42F2DF7430E3}" type="pres">
      <dgm:prSet presAssocID="{9B08B5C0-0B9D-3842-ABB0-5557AE472408}" presName="Name13" presStyleLbl="parChTrans1D2" presStyleIdx="2" presStyleCnt="14"/>
      <dgm:spPr/>
    </dgm:pt>
    <dgm:pt modelId="{736CA334-72C3-C142-B049-BC7D9EE48BEA}" type="pres">
      <dgm:prSet presAssocID="{BA81A463-D840-A74A-9833-CA388DBFA39E}" presName="childText" presStyleLbl="bgAcc1" presStyleIdx="2" presStyleCnt="14">
        <dgm:presLayoutVars>
          <dgm:bulletEnabled val="1"/>
        </dgm:presLayoutVars>
      </dgm:prSet>
      <dgm:spPr/>
    </dgm:pt>
    <dgm:pt modelId="{FB8E5D75-9674-AE42-B3F8-B2C1BD6A8D77}" type="pres">
      <dgm:prSet presAssocID="{1F5FCC81-C1B8-2F49-89CA-EDD82621D2B6}" presName="Name13" presStyleLbl="parChTrans1D2" presStyleIdx="3" presStyleCnt="14"/>
      <dgm:spPr/>
    </dgm:pt>
    <dgm:pt modelId="{998EBF26-6EB8-9B45-91D2-DF6BD7883CD7}" type="pres">
      <dgm:prSet presAssocID="{0474E330-9BD5-1E48-A4E2-D3151DC20F5A}" presName="childText" presStyleLbl="bgAcc1" presStyleIdx="3" presStyleCnt="14">
        <dgm:presLayoutVars>
          <dgm:bulletEnabled val="1"/>
        </dgm:presLayoutVars>
      </dgm:prSet>
      <dgm:spPr/>
    </dgm:pt>
    <dgm:pt modelId="{DFB95783-6851-2C49-9D06-D4BB6755ACBA}" type="pres">
      <dgm:prSet presAssocID="{BAD141CF-38FD-3343-88D2-3BCCADD089AF}" presName="Name13" presStyleLbl="parChTrans1D2" presStyleIdx="4" presStyleCnt="14"/>
      <dgm:spPr/>
    </dgm:pt>
    <dgm:pt modelId="{7B11FF02-065A-BD47-95D8-573002072159}" type="pres">
      <dgm:prSet presAssocID="{092643DB-AC77-6B41-A294-0E85C75E290A}" presName="childText" presStyleLbl="bgAcc1" presStyleIdx="4" presStyleCnt="14">
        <dgm:presLayoutVars>
          <dgm:bulletEnabled val="1"/>
        </dgm:presLayoutVars>
      </dgm:prSet>
      <dgm:spPr/>
    </dgm:pt>
    <dgm:pt modelId="{38C8E9EE-9665-E348-9A7F-88FC8921782A}" type="pres">
      <dgm:prSet presAssocID="{B85856DB-8892-8E47-9582-B486B26B1244}" presName="root" presStyleCnt="0"/>
      <dgm:spPr/>
    </dgm:pt>
    <dgm:pt modelId="{AE37ADF6-F4A4-2D4A-8A7E-3A2D3779A712}" type="pres">
      <dgm:prSet presAssocID="{B85856DB-8892-8E47-9582-B486B26B1244}" presName="rootComposite" presStyleCnt="0"/>
      <dgm:spPr/>
    </dgm:pt>
    <dgm:pt modelId="{7DE49ECA-B4DF-EE4D-8EC8-961E82F47100}" type="pres">
      <dgm:prSet presAssocID="{B85856DB-8892-8E47-9582-B486B26B1244}" presName="rootText" presStyleLbl="node1" presStyleIdx="1" presStyleCnt="4"/>
      <dgm:spPr/>
    </dgm:pt>
    <dgm:pt modelId="{231E17A2-6AA1-C943-B0C6-6B2A3A7A1195}" type="pres">
      <dgm:prSet presAssocID="{B85856DB-8892-8E47-9582-B486B26B1244}" presName="rootConnector" presStyleLbl="node1" presStyleIdx="1" presStyleCnt="4"/>
      <dgm:spPr/>
    </dgm:pt>
    <dgm:pt modelId="{19935706-D515-4147-A68F-36E5D1D5153E}" type="pres">
      <dgm:prSet presAssocID="{B85856DB-8892-8E47-9582-B486B26B1244}" presName="childShape" presStyleCnt="0"/>
      <dgm:spPr/>
    </dgm:pt>
    <dgm:pt modelId="{6EC838C4-68EB-6A4B-94D0-ED3E0D55AF3E}" type="pres">
      <dgm:prSet presAssocID="{C4C4C593-5552-4E47-99AF-C01910DBE817}" presName="Name13" presStyleLbl="parChTrans1D2" presStyleIdx="5" presStyleCnt="14"/>
      <dgm:spPr/>
    </dgm:pt>
    <dgm:pt modelId="{B530990E-54EA-6C44-B9C8-3B2BE6899EF6}" type="pres">
      <dgm:prSet presAssocID="{CE2EFD0B-1E30-D34C-9042-C3623930B4B7}" presName="childText" presStyleLbl="bgAcc1" presStyleIdx="5" presStyleCnt="14">
        <dgm:presLayoutVars>
          <dgm:bulletEnabled val="1"/>
        </dgm:presLayoutVars>
      </dgm:prSet>
      <dgm:spPr/>
    </dgm:pt>
    <dgm:pt modelId="{2E120DED-6501-3548-9B13-3512C1B5B5A6}" type="pres">
      <dgm:prSet presAssocID="{8DECBB33-107A-6445-A8C2-7B9551F560C5}" presName="Name13" presStyleLbl="parChTrans1D2" presStyleIdx="6" presStyleCnt="14"/>
      <dgm:spPr/>
    </dgm:pt>
    <dgm:pt modelId="{C3B35DD2-9901-BC4D-BA2A-26A8DA444058}" type="pres">
      <dgm:prSet presAssocID="{4A7855B9-8F2C-B643-BAE5-CC7089D6F01F}" presName="childText" presStyleLbl="bgAcc1" presStyleIdx="6" presStyleCnt="14">
        <dgm:presLayoutVars>
          <dgm:bulletEnabled val="1"/>
        </dgm:presLayoutVars>
      </dgm:prSet>
      <dgm:spPr/>
    </dgm:pt>
    <dgm:pt modelId="{9D3DCCD7-C74B-3343-BC60-8E7F5B24B4A9}" type="pres">
      <dgm:prSet presAssocID="{F9C550F3-37A8-6D46-8F64-FA1C3F619F5E}" presName="Name13" presStyleLbl="parChTrans1D2" presStyleIdx="7" presStyleCnt="14"/>
      <dgm:spPr/>
    </dgm:pt>
    <dgm:pt modelId="{6BD00283-5811-664F-AA52-F61C50F46D99}" type="pres">
      <dgm:prSet presAssocID="{FD2D5071-0836-F84B-8A5C-7C1AD31690B0}" presName="childText" presStyleLbl="bgAcc1" presStyleIdx="7" presStyleCnt="14">
        <dgm:presLayoutVars>
          <dgm:bulletEnabled val="1"/>
        </dgm:presLayoutVars>
      </dgm:prSet>
      <dgm:spPr/>
    </dgm:pt>
    <dgm:pt modelId="{A0B70A1A-7317-DB49-9DD4-270433565674}" type="pres">
      <dgm:prSet presAssocID="{A9E6A652-939C-4140-8F61-2C754607C97D}" presName="Name13" presStyleLbl="parChTrans1D2" presStyleIdx="8" presStyleCnt="14"/>
      <dgm:spPr/>
    </dgm:pt>
    <dgm:pt modelId="{CE462B5A-3ED1-0945-A1B5-4713237F1F16}" type="pres">
      <dgm:prSet presAssocID="{083C577B-6F20-2E4D-AE07-FDE6E60C5FCC}" presName="childText" presStyleLbl="bgAcc1" presStyleIdx="8" presStyleCnt="14">
        <dgm:presLayoutVars>
          <dgm:bulletEnabled val="1"/>
        </dgm:presLayoutVars>
      </dgm:prSet>
      <dgm:spPr/>
    </dgm:pt>
    <dgm:pt modelId="{59EF6AED-0C95-C44C-8F51-D3B4823AA188}" type="pres">
      <dgm:prSet presAssocID="{8CFEE136-74CD-5442-998A-CA09408A51F2}" presName="Name13" presStyleLbl="parChTrans1D2" presStyleIdx="9" presStyleCnt="14"/>
      <dgm:spPr/>
    </dgm:pt>
    <dgm:pt modelId="{85147038-52DA-E446-A2C4-44ED507A92A1}" type="pres">
      <dgm:prSet presAssocID="{AFE13AF6-26CC-9F48-B28B-144DB0D5770F}" presName="childText" presStyleLbl="bgAcc1" presStyleIdx="9" presStyleCnt="14">
        <dgm:presLayoutVars>
          <dgm:bulletEnabled val="1"/>
        </dgm:presLayoutVars>
      </dgm:prSet>
      <dgm:spPr/>
    </dgm:pt>
    <dgm:pt modelId="{BA099C46-95F4-504F-8000-AEECBEF6F92F}" type="pres">
      <dgm:prSet presAssocID="{91CF6556-44C4-1545-9A22-62D40C7461F5}" presName="root" presStyleCnt="0"/>
      <dgm:spPr/>
    </dgm:pt>
    <dgm:pt modelId="{10DADEBC-C24F-164B-B23D-61DC5AF58C03}" type="pres">
      <dgm:prSet presAssocID="{91CF6556-44C4-1545-9A22-62D40C7461F5}" presName="rootComposite" presStyleCnt="0"/>
      <dgm:spPr/>
    </dgm:pt>
    <dgm:pt modelId="{2CC000F8-25A3-7B43-801A-751810A74591}" type="pres">
      <dgm:prSet presAssocID="{91CF6556-44C4-1545-9A22-62D40C7461F5}" presName="rootText" presStyleLbl="node1" presStyleIdx="2" presStyleCnt="4"/>
      <dgm:spPr/>
    </dgm:pt>
    <dgm:pt modelId="{0AF8AB00-A46D-2C4E-B7EF-7E03A592F5E6}" type="pres">
      <dgm:prSet presAssocID="{91CF6556-44C4-1545-9A22-62D40C7461F5}" presName="rootConnector" presStyleLbl="node1" presStyleIdx="2" presStyleCnt="4"/>
      <dgm:spPr/>
    </dgm:pt>
    <dgm:pt modelId="{9127C598-8414-A94D-8011-7A8F97EBFBBE}" type="pres">
      <dgm:prSet presAssocID="{91CF6556-44C4-1545-9A22-62D40C7461F5}" presName="childShape" presStyleCnt="0"/>
      <dgm:spPr/>
    </dgm:pt>
    <dgm:pt modelId="{0285AAC7-DA2E-4F48-8964-69523D9D5E75}" type="pres">
      <dgm:prSet presAssocID="{0C49711E-74EF-D049-914F-531AD68EA103}" presName="Name13" presStyleLbl="parChTrans1D2" presStyleIdx="10" presStyleCnt="14"/>
      <dgm:spPr/>
    </dgm:pt>
    <dgm:pt modelId="{662BC419-E6FE-6147-A9C5-6F2E2695F166}" type="pres">
      <dgm:prSet presAssocID="{0F599F06-72AA-0A46-9A79-77C728B48653}" presName="childText" presStyleLbl="bgAcc1" presStyleIdx="10" presStyleCnt="14">
        <dgm:presLayoutVars>
          <dgm:bulletEnabled val="1"/>
        </dgm:presLayoutVars>
      </dgm:prSet>
      <dgm:spPr/>
    </dgm:pt>
    <dgm:pt modelId="{A4513445-CCDF-9742-958D-ECD0A0D94041}" type="pres">
      <dgm:prSet presAssocID="{9FAB9E03-D907-4F41-B5AE-D47063845D8F}" presName="Name13" presStyleLbl="parChTrans1D2" presStyleIdx="11" presStyleCnt="14"/>
      <dgm:spPr/>
    </dgm:pt>
    <dgm:pt modelId="{1E3018A8-13CD-6A40-B397-3C0F0600A4F8}" type="pres">
      <dgm:prSet presAssocID="{1BF55E37-12DB-0943-8BBD-C1943E2F504F}" presName="childText" presStyleLbl="bgAcc1" presStyleIdx="11" presStyleCnt="14">
        <dgm:presLayoutVars>
          <dgm:bulletEnabled val="1"/>
        </dgm:presLayoutVars>
      </dgm:prSet>
      <dgm:spPr/>
    </dgm:pt>
    <dgm:pt modelId="{38F969BB-2F2A-9B41-B9D3-59398C89C098}" type="pres">
      <dgm:prSet presAssocID="{CC62A8C5-B958-C140-B359-7BD73364AF7B}" presName="root" presStyleCnt="0"/>
      <dgm:spPr/>
    </dgm:pt>
    <dgm:pt modelId="{C45D0A75-428C-8441-A60E-A7F4B2CDBD6D}" type="pres">
      <dgm:prSet presAssocID="{CC62A8C5-B958-C140-B359-7BD73364AF7B}" presName="rootComposite" presStyleCnt="0"/>
      <dgm:spPr/>
    </dgm:pt>
    <dgm:pt modelId="{10E6E964-537A-5C48-9779-0E5EAAEA6FA4}" type="pres">
      <dgm:prSet presAssocID="{CC62A8C5-B958-C140-B359-7BD73364AF7B}" presName="rootText" presStyleLbl="node1" presStyleIdx="3" presStyleCnt="4"/>
      <dgm:spPr/>
    </dgm:pt>
    <dgm:pt modelId="{0F9C7D58-3E45-4545-BDE4-23008C08D4DB}" type="pres">
      <dgm:prSet presAssocID="{CC62A8C5-B958-C140-B359-7BD73364AF7B}" presName="rootConnector" presStyleLbl="node1" presStyleIdx="3" presStyleCnt="4"/>
      <dgm:spPr/>
    </dgm:pt>
    <dgm:pt modelId="{3D184963-91B5-6E4E-A337-C288955E045F}" type="pres">
      <dgm:prSet presAssocID="{CC62A8C5-B958-C140-B359-7BD73364AF7B}" presName="childShape" presStyleCnt="0"/>
      <dgm:spPr/>
    </dgm:pt>
    <dgm:pt modelId="{87271B45-F4C9-9542-8B9A-16D103D4A315}" type="pres">
      <dgm:prSet presAssocID="{9A2351F1-2A68-814F-8327-86933044DDA0}" presName="Name13" presStyleLbl="parChTrans1D2" presStyleIdx="12" presStyleCnt="14"/>
      <dgm:spPr/>
    </dgm:pt>
    <dgm:pt modelId="{90AE971C-EF28-174A-93DF-E0104E715C79}" type="pres">
      <dgm:prSet presAssocID="{F21A79A5-AB64-6E42-A530-9B9A6FA96142}" presName="childText" presStyleLbl="bgAcc1" presStyleIdx="12" presStyleCnt="14">
        <dgm:presLayoutVars>
          <dgm:bulletEnabled val="1"/>
        </dgm:presLayoutVars>
      </dgm:prSet>
      <dgm:spPr/>
    </dgm:pt>
    <dgm:pt modelId="{C2E7A0A8-B120-374B-B0ED-37E19B9C6994}" type="pres">
      <dgm:prSet presAssocID="{BFD070D3-279E-424F-AEC6-81F86D9095F1}" presName="Name13" presStyleLbl="parChTrans1D2" presStyleIdx="13" presStyleCnt="14"/>
      <dgm:spPr/>
    </dgm:pt>
    <dgm:pt modelId="{DCB45C2E-F0EE-294D-B757-AED8E193B5F4}" type="pres">
      <dgm:prSet presAssocID="{53E0CC1A-DBF1-724C-A2D4-2DAA711B6AED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008F5802-6705-2B4A-A88A-E2AD2515E6B0}" type="presOf" srcId="{A904A338-7BC7-DB4B-BA50-26BCC5C3CBA0}" destId="{E7C4F609-BF7F-124A-B944-74A58090292B}" srcOrd="1" destOrd="0" presId="urn:microsoft.com/office/officeart/2005/8/layout/hierarchy3"/>
    <dgm:cxn modelId="{2C24E405-8EF4-C044-B367-E1A58EB8FD32}" type="presOf" srcId="{91CF6556-44C4-1545-9A22-62D40C7461F5}" destId="{0AF8AB00-A46D-2C4E-B7EF-7E03A592F5E6}" srcOrd="1" destOrd="0" presId="urn:microsoft.com/office/officeart/2005/8/layout/hierarchy3"/>
    <dgm:cxn modelId="{91F3A508-DBE7-E149-BC5F-A52B07A19E99}" type="presOf" srcId="{9A2351F1-2A68-814F-8327-86933044DDA0}" destId="{87271B45-F4C9-9542-8B9A-16D103D4A315}" srcOrd="0" destOrd="0" presId="urn:microsoft.com/office/officeart/2005/8/layout/hierarchy3"/>
    <dgm:cxn modelId="{782EE515-8A22-1941-8177-6AEF703EF177}" type="presOf" srcId="{F9C550F3-37A8-6D46-8F64-FA1C3F619F5E}" destId="{9D3DCCD7-C74B-3343-BC60-8E7F5B24B4A9}" srcOrd="0" destOrd="0" presId="urn:microsoft.com/office/officeart/2005/8/layout/hierarchy3"/>
    <dgm:cxn modelId="{89696117-1E68-DB4D-83D1-7AB1D26A8AE1}" type="presOf" srcId="{0C49711E-74EF-D049-914F-531AD68EA103}" destId="{0285AAC7-DA2E-4F48-8964-69523D9D5E75}" srcOrd="0" destOrd="0" presId="urn:microsoft.com/office/officeart/2005/8/layout/hierarchy3"/>
    <dgm:cxn modelId="{6BB4CC31-B731-E748-9021-B17186D95CFD}" srcId="{B85856DB-8892-8E47-9582-B486B26B1244}" destId="{083C577B-6F20-2E4D-AE07-FDE6E60C5FCC}" srcOrd="3" destOrd="0" parTransId="{A9E6A652-939C-4140-8F61-2C754607C97D}" sibTransId="{D58C115A-8567-9241-BCF6-AD433BD2F04B}"/>
    <dgm:cxn modelId="{F0F39B3F-3F66-364A-8328-BFC64A4EA577}" srcId="{B85856DB-8892-8E47-9582-B486B26B1244}" destId="{FD2D5071-0836-F84B-8A5C-7C1AD31690B0}" srcOrd="2" destOrd="0" parTransId="{F9C550F3-37A8-6D46-8F64-FA1C3F619F5E}" sibTransId="{D20AB00D-80C9-D544-BE05-430EC77EC4F1}"/>
    <dgm:cxn modelId="{CF404F46-EE62-C14F-AE75-91B62EC91AA1}" type="presOf" srcId="{21288313-9FD6-BE43-AA6F-0B0146092BAE}" destId="{6508737C-C5DB-704D-AF8C-C8FBB891A762}" srcOrd="0" destOrd="0" presId="urn:microsoft.com/office/officeart/2005/8/layout/hierarchy3"/>
    <dgm:cxn modelId="{024ADE48-7BAE-6C4B-95B4-F84E5CD01611}" type="presOf" srcId="{A8A59A2A-8AEF-2E42-9692-4030B127E3F3}" destId="{96EF56DC-ED25-B14A-A8AF-95AECED3E931}" srcOrd="0" destOrd="0" presId="urn:microsoft.com/office/officeart/2005/8/layout/hierarchy3"/>
    <dgm:cxn modelId="{5B3B044A-527B-D846-84BC-7C026A0C96EC}" srcId="{A904A338-7BC7-DB4B-BA50-26BCC5C3CBA0}" destId="{A8A59A2A-8AEF-2E42-9692-4030B127E3F3}" srcOrd="0" destOrd="0" parTransId="{1DD4867D-AB59-DD45-9F35-6CBAE6BC2C06}" sibTransId="{E796D63F-DBBC-C647-B724-ABBB14378CD5}"/>
    <dgm:cxn modelId="{4FEE8D4A-0054-0645-AB61-8FB097900FEC}" srcId="{A904A338-7BC7-DB4B-BA50-26BCC5C3CBA0}" destId="{81B8D9CD-3695-DA40-B4D7-C410CF896472}" srcOrd="1" destOrd="0" parTransId="{EE68919E-A4DD-A142-A97B-684BCF3EFAF6}" sibTransId="{A2C8BA84-3F5A-4B49-947E-8DC0E4F2BE64}"/>
    <dgm:cxn modelId="{767F544C-5101-8844-BB1E-97D824F66901}" srcId="{21288313-9FD6-BE43-AA6F-0B0146092BAE}" destId="{A904A338-7BC7-DB4B-BA50-26BCC5C3CBA0}" srcOrd="0" destOrd="0" parTransId="{68D1E098-0EDF-704E-AB59-42EF66E3C6E5}" sibTransId="{BF57AFC4-BB90-6946-9C73-3784FD66A8B5}"/>
    <dgm:cxn modelId="{D070CF4E-6286-3244-99B2-58930904BE12}" type="presOf" srcId="{A9E6A652-939C-4140-8F61-2C754607C97D}" destId="{A0B70A1A-7317-DB49-9DD4-270433565674}" srcOrd="0" destOrd="0" presId="urn:microsoft.com/office/officeart/2005/8/layout/hierarchy3"/>
    <dgm:cxn modelId="{7D490951-AB7A-4E4A-8840-FF790F7CF9ED}" srcId="{91CF6556-44C4-1545-9A22-62D40C7461F5}" destId="{1BF55E37-12DB-0943-8BBD-C1943E2F504F}" srcOrd="1" destOrd="0" parTransId="{9FAB9E03-D907-4F41-B5AE-D47063845D8F}" sibTransId="{B2F5A1F4-2B54-0145-962B-A3D74A0C576C}"/>
    <dgm:cxn modelId="{57410953-EB52-F846-B443-038753B5B2A3}" type="presOf" srcId="{8CFEE136-74CD-5442-998A-CA09408A51F2}" destId="{59EF6AED-0C95-C44C-8F51-D3B4823AA188}" srcOrd="0" destOrd="0" presId="urn:microsoft.com/office/officeart/2005/8/layout/hierarchy3"/>
    <dgm:cxn modelId="{A21D3E5E-FD3A-A24E-B5D0-A984A279A8DD}" type="presOf" srcId="{CC62A8C5-B958-C140-B359-7BD73364AF7B}" destId="{0F9C7D58-3E45-4545-BDE4-23008C08D4DB}" srcOrd="1" destOrd="0" presId="urn:microsoft.com/office/officeart/2005/8/layout/hierarchy3"/>
    <dgm:cxn modelId="{E9EDA660-B1AA-ED47-ADE5-202454799653}" type="presOf" srcId="{BA81A463-D840-A74A-9833-CA388DBFA39E}" destId="{736CA334-72C3-C142-B049-BC7D9EE48BEA}" srcOrd="0" destOrd="0" presId="urn:microsoft.com/office/officeart/2005/8/layout/hierarchy3"/>
    <dgm:cxn modelId="{6F71CD65-9630-8245-BE7F-D3E3DB3DD040}" type="presOf" srcId="{083C577B-6F20-2E4D-AE07-FDE6E60C5FCC}" destId="{CE462B5A-3ED1-0945-A1B5-4713237F1F16}" srcOrd="0" destOrd="0" presId="urn:microsoft.com/office/officeart/2005/8/layout/hierarchy3"/>
    <dgm:cxn modelId="{89296968-79F2-9444-88AB-9ACE31DF7571}" type="presOf" srcId="{9B08B5C0-0B9D-3842-ABB0-5557AE472408}" destId="{46822FF8-79E0-B04B-88F0-42F2DF7430E3}" srcOrd="0" destOrd="0" presId="urn:microsoft.com/office/officeart/2005/8/layout/hierarchy3"/>
    <dgm:cxn modelId="{CEE57172-5992-FB4B-ABF3-EB1A8EF8A754}" type="presOf" srcId="{4A7855B9-8F2C-B643-BAE5-CC7089D6F01F}" destId="{C3B35DD2-9901-BC4D-BA2A-26A8DA444058}" srcOrd="0" destOrd="0" presId="urn:microsoft.com/office/officeart/2005/8/layout/hierarchy3"/>
    <dgm:cxn modelId="{128CB674-2672-9148-8A56-47B00665E5B1}" type="presOf" srcId="{EE68919E-A4DD-A142-A97B-684BCF3EFAF6}" destId="{A980D269-FCB5-2247-870E-449BBE14010D}" srcOrd="0" destOrd="0" presId="urn:microsoft.com/office/officeart/2005/8/layout/hierarchy3"/>
    <dgm:cxn modelId="{044FC97F-1E1B-7645-94CB-B66356885688}" srcId="{A904A338-7BC7-DB4B-BA50-26BCC5C3CBA0}" destId="{BA81A463-D840-A74A-9833-CA388DBFA39E}" srcOrd="2" destOrd="0" parTransId="{9B08B5C0-0B9D-3842-ABB0-5557AE472408}" sibTransId="{523C5849-B485-6A4F-B958-8CDD846A04EF}"/>
    <dgm:cxn modelId="{41E0B184-7873-B14C-9D30-820BB9881957}" type="presOf" srcId="{8DECBB33-107A-6445-A8C2-7B9551F560C5}" destId="{2E120DED-6501-3548-9B13-3512C1B5B5A6}" srcOrd="0" destOrd="0" presId="urn:microsoft.com/office/officeart/2005/8/layout/hierarchy3"/>
    <dgm:cxn modelId="{BD1AD789-5673-4341-B34B-1FBF88A21C29}" type="presOf" srcId="{0474E330-9BD5-1E48-A4E2-D3151DC20F5A}" destId="{998EBF26-6EB8-9B45-91D2-DF6BD7883CD7}" srcOrd="0" destOrd="0" presId="urn:microsoft.com/office/officeart/2005/8/layout/hierarchy3"/>
    <dgm:cxn modelId="{82386F9B-4D73-7F4E-A50E-C678F8552C82}" srcId="{21288313-9FD6-BE43-AA6F-0B0146092BAE}" destId="{91CF6556-44C4-1545-9A22-62D40C7461F5}" srcOrd="2" destOrd="0" parTransId="{A98177A5-1F55-F743-BC56-8E6840EF57E7}" sibTransId="{7255139B-C277-C74F-9879-34810AE6A2FC}"/>
    <dgm:cxn modelId="{CFD4CF9C-637B-5440-AB82-509F7CB8C70E}" srcId="{91CF6556-44C4-1545-9A22-62D40C7461F5}" destId="{0F599F06-72AA-0A46-9A79-77C728B48653}" srcOrd="0" destOrd="0" parTransId="{0C49711E-74EF-D049-914F-531AD68EA103}" sibTransId="{8227D50D-E9FC-134A-9D1C-48C8F77B76CE}"/>
    <dgm:cxn modelId="{78AD009D-2895-064E-8BB4-B152F7917BC4}" srcId="{CC62A8C5-B958-C140-B359-7BD73364AF7B}" destId="{53E0CC1A-DBF1-724C-A2D4-2DAA711B6AED}" srcOrd="1" destOrd="0" parTransId="{BFD070D3-279E-424F-AEC6-81F86D9095F1}" sibTransId="{187EF672-850A-284F-98DA-5049353412DC}"/>
    <dgm:cxn modelId="{F3D54C9D-7DB7-5F46-AAF0-3AF547803082}" type="presOf" srcId="{F21A79A5-AB64-6E42-A530-9B9A6FA96142}" destId="{90AE971C-EF28-174A-93DF-E0104E715C79}" srcOrd="0" destOrd="0" presId="urn:microsoft.com/office/officeart/2005/8/layout/hierarchy3"/>
    <dgm:cxn modelId="{38DF58A0-81B8-EB41-9201-82A1D9D6610A}" type="presOf" srcId="{C4C4C593-5552-4E47-99AF-C01910DBE817}" destId="{6EC838C4-68EB-6A4B-94D0-ED3E0D55AF3E}" srcOrd="0" destOrd="0" presId="urn:microsoft.com/office/officeart/2005/8/layout/hierarchy3"/>
    <dgm:cxn modelId="{C4256BA2-50EB-C740-BBAD-EE001D61BCCD}" type="presOf" srcId="{092643DB-AC77-6B41-A294-0E85C75E290A}" destId="{7B11FF02-065A-BD47-95D8-573002072159}" srcOrd="0" destOrd="0" presId="urn:microsoft.com/office/officeart/2005/8/layout/hierarchy3"/>
    <dgm:cxn modelId="{AA2CBDAE-38BC-9E47-B3B7-A6488D7B5D51}" type="presOf" srcId="{AFE13AF6-26CC-9F48-B28B-144DB0D5770F}" destId="{85147038-52DA-E446-A2C4-44ED507A92A1}" srcOrd="0" destOrd="0" presId="urn:microsoft.com/office/officeart/2005/8/layout/hierarchy3"/>
    <dgm:cxn modelId="{26FC25B1-DA5D-9941-937B-6C549F1F5A7F}" type="presOf" srcId="{B85856DB-8892-8E47-9582-B486B26B1244}" destId="{231E17A2-6AA1-C943-B0C6-6B2A3A7A1195}" srcOrd="1" destOrd="0" presId="urn:microsoft.com/office/officeart/2005/8/layout/hierarchy3"/>
    <dgm:cxn modelId="{046F68B3-FD41-5844-9CAE-96ADC98E7FBA}" srcId="{A904A338-7BC7-DB4B-BA50-26BCC5C3CBA0}" destId="{092643DB-AC77-6B41-A294-0E85C75E290A}" srcOrd="4" destOrd="0" parTransId="{BAD141CF-38FD-3343-88D2-3BCCADD089AF}" sibTransId="{FB5A0A3B-10B9-5349-825B-E9AC11A8A3DB}"/>
    <dgm:cxn modelId="{8372D5B4-3A35-6B40-970D-0CFA1BFFF795}" type="presOf" srcId="{91CF6556-44C4-1545-9A22-62D40C7461F5}" destId="{2CC000F8-25A3-7B43-801A-751810A74591}" srcOrd="0" destOrd="0" presId="urn:microsoft.com/office/officeart/2005/8/layout/hierarchy3"/>
    <dgm:cxn modelId="{B9AAA9BC-CC9E-664A-9E63-C2AC21B41DF6}" type="presOf" srcId="{BAD141CF-38FD-3343-88D2-3BCCADD089AF}" destId="{DFB95783-6851-2C49-9D06-D4BB6755ACBA}" srcOrd="0" destOrd="0" presId="urn:microsoft.com/office/officeart/2005/8/layout/hierarchy3"/>
    <dgm:cxn modelId="{621604BE-4E2A-124A-9868-010CCC46E7FE}" srcId="{A904A338-7BC7-DB4B-BA50-26BCC5C3CBA0}" destId="{0474E330-9BD5-1E48-A4E2-D3151DC20F5A}" srcOrd="3" destOrd="0" parTransId="{1F5FCC81-C1B8-2F49-89CA-EDD82621D2B6}" sibTransId="{C5B249EF-2C68-FA42-9958-0AD1FBE74341}"/>
    <dgm:cxn modelId="{3D996FBE-450F-2547-9512-508DC737E8BF}" srcId="{CC62A8C5-B958-C140-B359-7BD73364AF7B}" destId="{F21A79A5-AB64-6E42-A530-9B9A6FA96142}" srcOrd="0" destOrd="0" parTransId="{9A2351F1-2A68-814F-8327-86933044DDA0}" sibTransId="{C1870B48-20C4-544F-9014-3DC65AD7F0EE}"/>
    <dgm:cxn modelId="{AC30BEBE-31C1-504F-885E-D9A4D3C975B2}" srcId="{21288313-9FD6-BE43-AA6F-0B0146092BAE}" destId="{CC62A8C5-B958-C140-B359-7BD73364AF7B}" srcOrd="3" destOrd="0" parTransId="{E2AF277D-2DA8-B846-BA18-D67E657AFF24}" sibTransId="{EB29FF7D-DCF4-7A43-A620-454F5E4D8829}"/>
    <dgm:cxn modelId="{4814BFC1-0C01-6949-AF44-93C460687CFC}" srcId="{B85856DB-8892-8E47-9582-B486B26B1244}" destId="{AFE13AF6-26CC-9F48-B28B-144DB0D5770F}" srcOrd="4" destOrd="0" parTransId="{8CFEE136-74CD-5442-998A-CA09408A51F2}" sibTransId="{A6A56800-7EBA-354B-94F5-386830287D6E}"/>
    <dgm:cxn modelId="{73DBE9C5-7A7F-2048-BC27-6638003F7D5C}" srcId="{B85856DB-8892-8E47-9582-B486B26B1244}" destId="{CE2EFD0B-1E30-D34C-9042-C3623930B4B7}" srcOrd="0" destOrd="0" parTransId="{C4C4C593-5552-4E47-99AF-C01910DBE817}" sibTransId="{FE081FF5-A40C-CE40-B4C7-47CB79E92A10}"/>
    <dgm:cxn modelId="{88F38DC9-97B1-A34B-9835-D994A0344564}" type="presOf" srcId="{0F599F06-72AA-0A46-9A79-77C728B48653}" destId="{662BC419-E6FE-6147-A9C5-6F2E2695F166}" srcOrd="0" destOrd="0" presId="urn:microsoft.com/office/officeart/2005/8/layout/hierarchy3"/>
    <dgm:cxn modelId="{57AB8BD3-4438-6844-A5C0-9EB92BF6319D}" srcId="{B85856DB-8892-8E47-9582-B486B26B1244}" destId="{4A7855B9-8F2C-B643-BAE5-CC7089D6F01F}" srcOrd="1" destOrd="0" parTransId="{8DECBB33-107A-6445-A8C2-7B9551F560C5}" sibTransId="{71C8443C-F2BB-6242-BCAC-25B329FD3AC1}"/>
    <dgm:cxn modelId="{5245A0D6-12DC-D44F-BAAE-ECD8BCD402FA}" type="presOf" srcId="{FD2D5071-0836-F84B-8A5C-7C1AD31690B0}" destId="{6BD00283-5811-664F-AA52-F61C50F46D99}" srcOrd="0" destOrd="0" presId="urn:microsoft.com/office/officeart/2005/8/layout/hierarchy3"/>
    <dgm:cxn modelId="{54EDD5D6-12EB-8F46-BEFE-D739CD529A0D}" type="presOf" srcId="{1BF55E37-12DB-0943-8BBD-C1943E2F504F}" destId="{1E3018A8-13CD-6A40-B397-3C0F0600A4F8}" srcOrd="0" destOrd="0" presId="urn:microsoft.com/office/officeart/2005/8/layout/hierarchy3"/>
    <dgm:cxn modelId="{A198B9D7-931F-CB49-9FEE-A8CB876BE43B}" type="presOf" srcId="{1DD4867D-AB59-DD45-9F35-6CBAE6BC2C06}" destId="{D5481831-FE56-C841-9AA8-AC790E10DA78}" srcOrd="0" destOrd="0" presId="urn:microsoft.com/office/officeart/2005/8/layout/hierarchy3"/>
    <dgm:cxn modelId="{DBEFD7E5-6FCF-FD48-80C2-D48A398A5784}" type="presOf" srcId="{BFD070D3-279E-424F-AEC6-81F86D9095F1}" destId="{C2E7A0A8-B120-374B-B0ED-37E19B9C6994}" srcOrd="0" destOrd="0" presId="urn:microsoft.com/office/officeart/2005/8/layout/hierarchy3"/>
    <dgm:cxn modelId="{401E1AE8-4D14-BF4B-803D-0C6714EADABA}" type="presOf" srcId="{CE2EFD0B-1E30-D34C-9042-C3623930B4B7}" destId="{B530990E-54EA-6C44-B9C8-3B2BE6899EF6}" srcOrd="0" destOrd="0" presId="urn:microsoft.com/office/officeart/2005/8/layout/hierarchy3"/>
    <dgm:cxn modelId="{E454F2E8-A271-2144-846F-DB9B2DB75DE2}" type="presOf" srcId="{B85856DB-8892-8E47-9582-B486B26B1244}" destId="{7DE49ECA-B4DF-EE4D-8EC8-961E82F47100}" srcOrd="0" destOrd="0" presId="urn:microsoft.com/office/officeart/2005/8/layout/hierarchy3"/>
    <dgm:cxn modelId="{0C6282F3-248C-4A46-AE47-0690D38D72E9}" type="presOf" srcId="{1F5FCC81-C1B8-2F49-89CA-EDD82621D2B6}" destId="{FB8E5D75-9674-AE42-B3F8-B2C1BD6A8D77}" srcOrd="0" destOrd="0" presId="urn:microsoft.com/office/officeart/2005/8/layout/hierarchy3"/>
    <dgm:cxn modelId="{E33BAEF3-920D-AF49-8B3D-ACEE5CA3946C}" type="presOf" srcId="{53E0CC1A-DBF1-724C-A2D4-2DAA711B6AED}" destId="{DCB45C2E-F0EE-294D-B757-AED8E193B5F4}" srcOrd="0" destOrd="0" presId="urn:microsoft.com/office/officeart/2005/8/layout/hierarchy3"/>
    <dgm:cxn modelId="{D97F39F9-775A-EE48-AC19-5B940AE64C63}" type="presOf" srcId="{A904A338-7BC7-DB4B-BA50-26BCC5C3CBA0}" destId="{F3DEBEC9-32CE-8147-8DEC-C7EB3B054C29}" srcOrd="0" destOrd="0" presId="urn:microsoft.com/office/officeart/2005/8/layout/hierarchy3"/>
    <dgm:cxn modelId="{BF0D6AFB-7F0D-DE40-BE49-8E04EFEA286B}" type="presOf" srcId="{CC62A8C5-B958-C140-B359-7BD73364AF7B}" destId="{10E6E964-537A-5C48-9779-0E5EAAEA6FA4}" srcOrd="0" destOrd="0" presId="urn:microsoft.com/office/officeart/2005/8/layout/hierarchy3"/>
    <dgm:cxn modelId="{800C56FD-76D8-5344-8A77-C24E3B851B21}" type="presOf" srcId="{9FAB9E03-D907-4F41-B5AE-D47063845D8F}" destId="{A4513445-CCDF-9742-958D-ECD0A0D94041}" srcOrd="0" destOrd="0" presId="urn:microsoft.com/office/officeart/2005/8/layout/hierarchy3"/>
    <dgm:cxn modelId="{007161FE-75B5-304B-A5B9-F0F514506CDF}" srcId="{21288313-9FD6-BE43-AA6F-0B0146092BAE}" destId="{B85856DB-8892-8E47-9582-B486B26B1244}" srcOrd="1" destOrd="0" parTransId="{9187BED7-00AB-6846-934F-D612C4745FD6}" sibTransId="{82A22144-12DD-6148-8B24-E74A333D6AE1}"/>
    <dgm:cxn modelId="{E6068EFF-C759-2A43-87FC-72F17D0AE6FF}" type="presOf" srcId="{81B8D9CD-3695-DA40-B4D7-C410CF896472}" destId="{AC13C579-7B59-D640-8B05-BE26A3647145}" srcOrd="0" destOrd="0" presId="urn:microsoft.com/office/officeart/2005/8/layout/hierarchy3"/>
    <dgm:cxn modelId="{9B135387-FE86-9648-9609-FBE06C2B0200}" type="presParOf" srcId="{6508737C-C5DB-704D-AF8C-C8FBB891A762}" destId="{307B1AF1-E887-BD45-8264-1C5740F3429F}" srcOrd="0" destOrd="0" presId="urn:microsoft.com/office/officeart/2005/8/layout/hierarchy3"/>
    <dgm:cxn modelId="{263FF758-BB8D-0948-BCFD-9408BD7C22C1}" type="presParOf" srcId="{307B1AF1-E887-BD45-8264-1C5740F3429F}" destId="{200E3F25-82E2-CA49-B15D-10597A626FA3}" srcOrd="0" destOrd="0" presId="urn:microsoft.com/office/officeart/2005/8/layout/hierarchy3"/>
    <dgm:cxn modelId="{8D8B9B56-4A13-C04A-89E3-F539D068182F}" type="presParOf" srcId="{200E3F25-82E2-CA49-B15D-10597A626FA3}" destId="{F3DEBEC9-32CE-8147-8DEC-C7EB3B054C29}" srcOrd="0" destOrd="0" presId="urn:microsoft.com/office/officeart/2005/8/layout/hierarchy3"/>
    <dgm:cxn modelId="{A71D96BA-D181-2F49-873A-15213BE6A3F1}" type="presParOf" srcId="{200E3F25-82E2-CA49-B15D-10597A626FA3}" destId="{E7C4F609-BF7F-124A-B944-74A58090292B}" srcOrd="1" destOrd="0" presId="urn:microsoft.com/office/officeart/2005/8/layout/hierarchy3"/>
    <dgm:cxn modelId="{A20E5D01-1D73-CE4B-B49C-15DCC0363BB2}" type="presParOf" srcId="{307B1AF1-E887-BD45-8264-1C5740F3429F}" destId="{126A0D23-5CDB-224A-A204-DB9D3AF5DEB8}" srcOrd="1" destOrd="0" presId="urn:microsoft.com/office/officeart/2005/8/layout/hierarchy3"/>
    <dgm:cxn modelId="{4343CB3B-83A7-0047-B41F-9EB7B610D7D6}" type="presParOf" srcId="{126A0D23-5CDB-224A-A204-DB9D3AF5DEB8}" destId="{D5481831-FE56-C841-9AA8-AC790E10DA78}" srcOrd="0" destOrd="0" presId="urn:microsoft.com/office/officeart/2005/8/layout/hierarchy3"/>
    <dgm:cxn modelId="{8D4A2A96-61AD-9041-8867-3ACAA4E01E46}" type="presParOf" srcId="{126A0D23-5CDB-224A-A204-DB9D3AF5DEB8}" destId="{96EF56DC-ED25-B14A-A8AF-95AECED3E931}" srcOrd="1" destOrd="0" presId="urn:microsoft.com/office/officeart/2005/8/layout/hierarchy3"/>
    <dgm:cxn modelId="{4989E531-C9D6-0B4D-8E7E-DEE3DC3EF0F3}" type="presParOf" srcId="{126A0D23-5CDB-224A-A204-DB9D3AF5DEB8}" destId="{A980D269-FCB5-2247-870E-449BBE14010D}" srcOrd="2" destOrd="0" presId="urn:microsoft.com/office/officeart/2005/8/layout/hierarchy3"/>
    <dgm:cxn modelId="{0E364D4A-F18D-2F48-9475-FCB8D8FB26DB}" type="presParOf" srcId="{126A0D23-5CDB-224A-A204-DB9D3AF5DEB8}" destId="{AC13C579-7B59-D640-8B05-BE26A3647145}" srcOrd="3" destOrd="0" presId="urn:microsoft.com/office/officeart/2005/8/layout/hierarchy3"/>
    <dgm:cxn modelId="{B75E31A5-D313-E345-B080-23DECA30EBE3}" type="presParOf" srcId="{126A0D23-5CDB-224A-A204-DB9D3AF5DEB8}" destId="{46822FF8-79E0-B04B-88F0-42F2DF7430E3}" srcOrd="4" destOrd="0" presId="urn:microsoft.com/office/officeart/2005/8/layout/hierarchy3"/>
    <dgm:cxn modelId="{4E99F165-49E5-124D-9DC4-F389C71933FE}" type="presParOf" srcId="{126A0D23-5CDB-224A-A204-DB9D3AF5DEB8}" destId="{736CA334-72C3-C142-B049-BC7D9EE48BEA}" srcOrd="5" destOrd="0" presId="urn:microsoft.com/office/officeart/2005/8/layout/hierarchy3"/>
    <dgm:cxn modelId="{66BFB0B5-4587-E244-961D-174507EE2969}" type="presParOf" srcId="{126A0D23-5CDB-224A-A204-DB9D3AF5DEB8}" destId="{FB8E5D75-9674-AE42-B3F8-B2C1BD6A8D77}" srcOrd="6" destOrd="0" presId="urn:microsoft.com/office/officeart/2005/8/layout/hierarchy3"/>
    <dgm:cxn modelId="{1B325AB9-8805-5745-9B08-5506A9AB7A98}" type="presParOf" srcId="{126A0D23-5CDB-224A-A204-DB9D3AF5DEB8}" destId="{998EBF26-6EB8-9B45-91D2-DF6BD7883CD7}" srcOrd="7" destOrd="0" presId="urn:microsoft.com/office/officeart/2005/8/layout/hierarchy3"/>
    <dgm:cxn modelId="{F2FC31C4-07E0-9043-AA98-EA6B0075EDF9}" type="presParOf" srcId="{126A0D23-5CDB-224A-A204-DB9D3AF5DEB8}" destId="{DFB95783-6851-2C49-9D06-D4BB6755ACBA}" srcOrd="8" destOrd="0" presId="urn:microsoft.com/office/officeart/2005/8/layout/hierarchy3"/>
    <dgm:cxn modelId="{888FB417-D0A9-364D-9C71-F1D1D057603F}" type="presParOf" srcId="{126A0D23-5CDB-224A-A204-DB9D3AF5DEB8}" destId="{7B11FF02-065A-BD47-95D8-573002072159}" srcOrd="9" destOrd="0" presId="urn:microsoft.com/office/officeart/2005/8/layout/hierarchy3"/>
    <dgm:cxn modelId="{22BA9A86-4506-CB4A-9087-3E0525AF242D}" type="presParOf" srcId="{6508737C-C5DB-704D-AF8C-C8FBB891A762}" destId="{38C8E9EE-9665-E348-9A7F-88FC8921782A}" srcOrd="1" destOrd="0" presId="urn:microsoft.com/office/officeart/2005/8/layout/hierarchy3"/>
    <dgm:cxn modelId="{14EB5DDF-0B43-AF43-98D3-7030EB954CD0}" type="presParOf" srcId="{38C8E9EE-9665-E348-9A7F-88FC8921782A}" destId="{AE37ADF6-F4A4-2D4A-8A7E-3A2D3779A712}" srcOrd="0" destOrd="0" presId="urn:microsoft.com/office/officeart/2005/8/layout/hierarchy3"/>
    <dgm:cxn modelId="{65514015-9297-0942-96F8-DB22E09F6DC0}" type="presParOf" srcId="{AE37ADF6-F4A4-2D4A-8A7E-3A2D3779A712}" destId="{7DE49ECA-B4DF-EE4D-8EC8-961E82F47100}" srcOrd="0" destOrd="0" presId="urn:microsoft.com/office/officeart/2005/8/layout/hierarchy3"/>
    <dgm:cxn modelId="{84D28766-7559-F047-80D9-6BDCF808E4D9}" type="presParOf" srcId="{AE37ADF6-F4A4-2D4A-8A7E-3A2D3779A712}" destId="{231E17A2-6AA1-C943-B0C6-6B2A3A7A1195}" srcOrd="1" destOrd="0" presId="urn:microsoft.com/office/officeart/2005/8/layout/hierarchy3"/>
    <dgm:cxn modelId="{F0977187-BEE0-4C44-9189-8D30591EEB16}" type="presParOf" srcId="{38C8E9EE-9665-E348-9A7F-88FC8921782A}" destId="{19935706-D515-4147-A68F-36E5D1D5153E}" srcOrd="1" destOrd="0" presId="urn:microsoft.com/office/officeart/2005/8/layout/hierarchy3"/>
    <dgm:cxn modelId="{18E8B62A-0806-F743-92FA-8048DB0C120A}" type="presParOf" srcId="{19935706-D515-4147-A68F-36E5D1D5153E}" destId="{6EC838C4-68EB-6A4B-94D0-ED3E0D55AF3E}" srcOrd="0" destOrd="0" presId="urn:microsoft.com/office/officeart/2005/8/layout/hierarchy3"/>
    <dgm:cxn modelId="{88418807-D1B1-5948-B29B-FCEA1D4DF63E}" type="presParOf" srcId="{19935706-D515-4147-A68F-36E5D1D5153E}" destId="{B530990E-54EA-6C44-B9C8-3B2BE6899EF6}" srcOrd="1" destOrd="0" presId="urn:microsoft.com/office/officeart/2005/8/layout/hierarchy3"/>
    <dgm:cxn modelId="{CF7DDB97-E6C9-6C49-A3B3-13FEBF43F393}" type="presParOf" srcId="{19935706-D515-4147-A68F-36E5D1D5153E}" destId="{2E120DED-6501-3548-9B13-3512C1B5B5A6}" srcOrd="2" destOrd="0" presId="urn:microsoft.com/office/officeart/2005/8/layout/hierarchy3"/>
    <dgm:cxn modelId="{A8ED6F24-3281-FE48-A3F7-F14982612164}" type="presParOf" srcId="{19935706-D515-4147-A68F-36E5D1D5153E}" destId="{C3B35DD2-9901-BC4D-BA2A-26A8DA444058}" srcOrd="3" destOrd="0" presId="urn:microsoft.com/office/officeart/2005/8/layout/hierarchy3"/>
    <dgm:cxn modelId="{403AAA34-A6C8-2848-8EE4-AABB45A9FCC7}" type="presParOf" srcId="{19935706-D515-4147-A68F-36E5D1D5153E}" destId="{9D3DCCD7-C74B-3343-BC60-8E7F5B24B4A9}" srcOrd="4" destOrd="0" presId="urn:microsoft.com/office/officeart/2005/8/layout/hierarchy3"/>
    <dgm:cxn modelId="{86666B20-6E26-D54C-961B-F9EB174026D9}" type="presParOf" srcId="{19935706-D515-4147-A68F-36E5D1D5153E}" destId="{6BD00283-5811-664F-AA52-F61C50F46D99}" srcOrd="5" destOrd="0" presId="urn:microsoft.com/office/officeart/2005/8/layout/hierarchy3"/>
    <dgm:cxn modelId="{7DCE7BAA-4D17-4541-A9F6-5875DDC47CC0}" type="presParOf" srcId="{19935706-D515-4147-A68F-36E5D1D5153E}" destId="{A0B70A1A-7317-DB49-9DD4-270433565674}" srcOrd="6" destOrd="0" presId="urn:microsoft.com/office/officeart/2005/8/layout/hierarchy3"/>
    <dgm:cxn modelId="{35D3603A-EC99-2D4B-A4EA-4057A2E95824}" type="presParOf" srcId="{19935706-D515-4147-A68F-36E5D1D5153E}" destId="{CE462B5A-3ED1-0945-A1B5-4713237F1F16}" srcOrd="7" destOrd="0" presId="urn:microsoft.com/office/officeart/2005/8/layout/hierarchy3"/>
    <dgm:cxn modelId="{69889449-4D10-054F-AC4C-D5D16057CD59}" type="presParOf" srcId="{19935706-D515-4147-A68F-36E5D1D5153E}" destId="{59EF6AED-0C95-C44C-8F51-D3B4823AA188}" srcOrd="8" destOrd="0" presId="urn:microsoft.com/office/officeart/2005/8/layout/hierarchy3"/>
    <dgm:cxn modelId="{70BFA181-92E6-9A4A-B9AE-41786E99C676}" type="presParOf" srcId="{19935706-D515-4147-A68F-36E5D1D5153E}" destId="{85147038-52DA-E446-A2C4-44ED507A92A1}" srcOrd="9" destOrd="0" presId="urn:microsoft.com/office/officeart/2005/8/layout/hierarchy3"/>
    <dgm:cxn modelId="{DE6EA71E-C4D9-F34D-9A17-CE55398D78C4}" type="presParOf" srcId="{6508737C-C5DB-704D-AF8C-C8FBB891A762}" destId="{BA099C46-95F4-504F-8000-AEECBEF6F92F}" srcOrd="2" destOrd="0" presId="urn:microsoft.com/office/officeart/2005/8/layout/hierarchy3"/>
    <dgm:cxn modelId="{61035C12-3339-4045-86AC-3E2767F2A3FD}" type="presParOf" srcId="{BA099C46-95F4-504F-8000-AEECBEF6F92F}" destId="{10DADEBC-C24F-164B-B23D-61DC5AF58C03}" srcOrd="0" destOrd="0" presId="urn:microsoft.com/office/officeart/2005/8/layout/hierarchy3"/>
    <dgm:cxn modelId="{C2E6F300-016D-F947-80C4-8B3DEB1CB6F3}" type="presParOf" srcId="{10DADEBC-C24F-164B-B23D-61DC5AF58C03}" destId="{2CC000F8-25A3-7B43-801A-751810A74591}" srcOrd="0" destOrd="0" presId="urn:microsoft.com/office/officeart/2005/8/layout/hierarchy3"/>
    <dgm:cxn modelId="{76A3FB62-6660-3E4A-8274-3968204116FB}" type="presParOf" srcId="{10DADEBC-C24F-164B-B23D-61DC5AF58C03}" destId="{0AF8AB00-A46D-2C4E-B7EF-7E03A592F5E6}" srcOrd="1" destOrd="0" presId="urn:microsoft.com/office/officeart/2005/8/layout/hierarchy3"/>
    <dgm:cxn modelId="{CEDAC4C7-36DF-9249-B15A-CF55B8F17613}" type="presParOf" srcId="{BA099C46-95F4-504F-8000-AEECBEF6F92F}" destId="{9127C598-8414-A94D-8011-7A8F97EBFBBE}" srcOrd="1" destOrd="0" presId="urn:microsoft.com/office/officeart/2005/8/layout/hierarchy3"/>
    <dgm:cxn modelId="{D5F39DB3-652E-CA4F-9D08-400DA0AA94BD}" type="presParOf" srcId="{9127C598-8414-A94D-8011-7A8F97EBFBBE}" destId="{0285AAC7-DA2E-4F48-8964-69523D9D5E75}" srcOrd="0" destOrd="0" presId="urn:microsoft.com/office/officeart/2005/8/layout/hierarchy3"/>
    <dgm:cxn modelId="{EDBC40B0-332B-584E-A639-EF8713A8B5A1}" type="presParOf" srcId="{9127C598-8414-A94D-8011-7A8F97EBFBBE}" destId="{662BC419-E6FE-6147-A9C5-6F2E2695F166}" srcOrd="1" destOrd="0" presId="urn:microsoft.com/office/officeart/2005/8/layout/hierarchy3"/>
    <dgm:cxn modelId="{2ADE6718-A306-234B-A992-74F2DA0B27EF}" type="presParOf" srcId="{9127C598-8414-A94D-8011-7A8F97EBFBBE}" destId="{A4513445-CCDF-9742-958D-ECD0A0D94041}" srcOrd="2" destOrd="0" presId="urn:microsoft.com/office/officeart/2005/8/layout/hierarchy3"/>
    <dgm:cxn modelId="{CAC5BA7D-83BD-6A43-9C74-3D196C3D441D}" type="presParOf" srcId="{9127C598-8414-A94D-8011-7A8F97EBFBBE}" destId="{1E3018A8-13CD-6A40-B397-3C0F0600A4F8}" srcOrd="3" destOrd="0" presId="urn:microsoft.com/office/officeart/2005/8/layout/hierarchy3"/>
    <dgm:cxn modelId="{AC21C207-77C9-6247-99C6-C46E9B191314}" type="presParOf" srcId="{6508737C-C5DB-704D-AF8C-C8FBB891A762}" destId="{38F969BB-2F2A-9B41-B9D3-59398C89C098}" srcOrd="3" destOrd="0" presId="urn:microsoft.com/office/officeart/2005/8/layout/hierarchy3"/>
    <dgm:cxn modelId="{F6ADF024-04DD-B744-A15F-DA8AD3E44E5F}" type="presParOf" srcId="{38F969BB-2F2A-9B41-B9D3-59398C89C098}" destId="{C45D0A75-428C-8441-A60E-A7F4B2CDBD6D}" srcOrd="0" destOrd="0" presId="urn:microsoft.com/office/officeart/2005/8/layout/hierarchy3"/>
    <dgm:cxn modelId="{6277F534-FFA5-2C4C-951E-1045CE3A6E3F}" type="presParOf" srcId="{C45D0A75-428C-8441-A60E-A7F4B2CDBD6D}" destId="{10E6E964-537A-5C48-9779-0E5EAAEA6FA4}" srcOrd="0" destOrd="0" presId="urn:microsoft.com/office/officeart/2005/8/layout/hierarchy3"/>
    <dgm:cxn modelId="{91581572-C60F-254E-B968-A04E4822088B}" type="presParOf" srcId="{C45D0A75-428C-8441-A60E-A7F4B2CDBD6D}" destId="{0F9C7D58-3E45-4545-BDE4-23008C08D4DB}" srcOrd="1" destOrd="0" presId="urn:microsoft.com/office/officeart/2005/8/layout/hierarchy3"/>
    <dgm:cxn modelId="{24F0580E-09EE-414A-AFE3-4A9C2177F51F}" type="presParOf" srcId="{38F969BB-2F2A-9B41-B9D3-59398C89C098}" destId="{3D184963-91B5-6E4E-A337-C288955E045F}" srcOrd="1" destOrd="0" presId="urn:microsoft.com/office/officeart/2005/8/layout/hierarchy3"/>
    <dgm:cxn modelId="{39860672-D688-4248-ADF2-2588AA8AA312}" type="presParOf" srcId="{3D184963-91B5-6E4E-A337-C288955E045F}" destId="{87271B45-F4C9-9542-8B9A-16D103D4A315}" srcOrd="0" destOrd="0" presId="urn:microsoft.com/office/officeart/2005/8/layout/hierarchy3"/>
    <dgm:cxn modelId="{C579A47F-BEE0-8D4B-862B-EAA667F1F860}" type="presParOf" srcId="{3D184963-91B5-6E4E-A337-C288955E045F}" destId="{90AE971C-EF28-174A-93DF-E0104E715C79}" srcOrd="1" destOrd="0" presId="urn:microsoft.com/office/officeart/2005/8/layout/hierarchy3"/>
    <dgm:cxn modelId="{02F4D012-F1CF-DA44-BB08-C0E073A445AF}" type="presParOf" srcId="{3D184963-91B5-6E4E-A337-C288955E045F}" destId="{C2E7A0A8-B120-374B-B0ED-37E19B9C6994}" srcOrd="2" destOrd="0" presId="urn:microsoft.com/office/officeart/2005/8/layout/hierarchy3"/>
    <dgm:cxn modelId="{278FEBAF-F418-F64A-B817-A3C6EA6C1611}" type="presParOf" srcId="{3D184963-91B5-6E4E-A337-C288955E045F}" destId="{DCB45C2E-F0EE-294D-B757-AED8E193B5F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3A1C58-084C-4A4B-9E31-FC44DD3D4FC9}" type="doc">
      <dgm:prSet loTypeId="urn:microsoft.com/office/officeart/2005/8/layout/arrow4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pl-PL"/>
        </a:p>
      </dgm:t>
    </dgm:pt>
    <dgm:pt modelId="{82E29062-AC87-E34B-ABEB-E0D658F21529}">
      <dgm:prSet/>
      <dgm:spPr/>
      <dgm:t>
        <a:bodyPr/>
        <a:lstStyle/>
        <a:p>
          <a:r>
            <a:rPr lang="pl-PL"/>
            <a:t>Bayesian Optimisation</a:t>
          </a:r>
        </a:p>
      </dgm:t>
    </dgm:pt>
    <dgm:pt modelId="{F74DAE99-2E01-634C-BE8E-F04C10D4274C}" type="parTrans" cxnId="{82B46548-EE74-424B-A029-EBA6C4FC4647}">
      <dgm:prSet/>
      <dgm:spPr/>
      <dgm:t>
        <a:bodyPr/>
        <a:lstStyle/>
        <a:p>
          <a:endParaRPr lang="pl-PL"/>
        </a:p>
      </dgm:t>
    </dgm:pt>
    <dgm:pt modelId="{E287CF93-2723-0D4A-8B35-A3F88CC3F8FB}" type="sibTrans" cxnId="{82B46548-EE74-424B-A029-EBA6C4FC4647}">
      <dgm:prSet/>
      <dgm:spPr/>
      <dgm:t>
        <a:bodyPr/>
        <a:lstStyle/>
        <a:p>
          <a:endParaRPr lang="pl-PL"/>
        </a:p>
      </dgm:t>
    </dgm:pt>
    <dgm:pt modelId="{49A29E3D-F938-254B-828A-ADACB7DDCBEA}">
      <dgm:prSet/>
      <dgm:spPr/>
      <dgm:t>
        <a:bodyPr/>
        <a:lstStyle/>
        <a:p>
          <a:r>
            <a:rPr lang="pl-PL"/>
            <a:t>Main project tuning method</a:t>
          </a:r>
        </a:p>
      </dgm:t>
    </dgm:pt>
    <dgm:pt modelId="{E1C52FF4-37ED-0A49-A0F0-2541BB25D265}" type="parTrans" cxnId="{90FC290A-7257-3646-9BD3-E26DB51F1DF0}">
      <dgm:prSet/>
      <dgm:spPr/>
      <dgm:t>
        <a:bodyPr/>
        <a:lstStyle/>
        <a:p>
          <a:endParaRPr lang="pl-PL"/>
        </a:p>
      </dgm:t>
    </dgm:pt>
    <dgm:pt modelId="{CC1AEBF5-1125-D841-B0F1-D0FD5946B33B}" type="sibTrans" cxnId="{90FC290A-7257-3646-9BD3-E26DB51F1DF0}">
      <dgm:prSet/>
      <dgm:spPr/>
      <dgm:t>
        <a:bodyPr/>
        <a:lstStyle/>
        <a:p>
          <a:endParaRPr lang="pl-PL"/>
        </a:p>
      </dgm:t>
    </dgm:pt>
    <dgm:pt modelId="{12E5562F-8AEA-634C-B765-BD049640C1A2}">
      <dgm:prSet/>
      <dgm:spPr/>
      <dgm:t>
        <a:bodyPr/>
        <a:lstStyle/>
        <a:p>
          <a:r>
            <a:rPr lang="pl-PL"/>
            <a:t>Much faster</a:t>
          </a:r>
        </a:p>
      </dgm:t>
    </dgm:pt>
    <dgm:pt modelId="{5E961B47-F63E-2B46-A179-164D6130A9C8}" type="parTrans" cxnId="{E069D9A3-4AE5-4545-A300-DD17548A9E21}">
      <dgm:prSet/>
      <dgm:spPr/>
      <dgm:t>
        <a:bodyPr/>
        <a:lstStyle/>
        <a:p>
          <a:endParaRPr lang="pl-PL"/>
        </a:p>
      </dgm:t>
    </dgm:pt>
    <dgm:pt modelId="{405C9EB0-481E-FF4C-B1D6-62074970D92F}" type="sibTrans" cxnId="{E069D9A3-4AE5-4545-A300-DD17548A9E21}">
      <dgm:prSet/>
      <dgm:spPr/>
      <dgm:t>
        <a:bodyPr/>
        <a:lstStyle/>
        <a:p>
          <a:endParaRPr lang="pl-PL"/>
        </a:p>
      </dgm:t>
    </dgm:pt>
    <dgm:pt modelId="{6E19445D-480A-8B4F-A5F4-5564D0C13311}">
      <dgm:prSet/>
      <dgm:spPr/>
      <dgm:t>
        <a:bodyPr/>
        <a:lstStyle/>
        <a:p>
          <a:r>
            <a:rPr lang="pl-PL"/>
            <a:t>Runned for 6 hours for every advanced model</a:t>
          </a:r>
        </a:p>
      </dgm:t>
    </dgm:pt>
    <dgm:pt modelId="{4887FA61-37F1-C84C-A586-AFEB9C117705}" type="parTrans" cxnId="{954AF1C3-C4F9-6247-9DD7-E60B85775D38}">
      <dgm:prSet/>
      <dgm:spPr/>
      <dgm:t>
        <a:bodyPr/>
        <a:lstStyle/>
        <a:p>
          <a:endParaRPr lang="pl-PL"/>
        </a:p>
      </dgm:t>
    </dgm:pt>
    <dgm:pt modelId="{0BC23D5A-AB44-D948-89A3-D5A9D7E215D1}" type="sibTrans" cxnId="{954AF1C3-C4F9-6247-9DD7-E60B85775D38}">
      <dgm:prSet/>
      <dgm:spPr/>
      <dgm:t>
        <a:bodyPr/>
        <a:lstStyle/>
        <a:p>
          <a:endParaRPr lang="pl-PL"/>
        </a:p>
      </dgm:t>
    </dgm:pt>
    <dgm:pt modelId="{C3A09BB7-7D5D-CB4C-9559-30065954048F}">
      <dgm:prSet/>
      <dgm:spPr/>
      <dgm:t>
        <a:bodyPr/>
        <a:lstStyle/>
        <a:p>
          <a:r>
            <a:rPr lang="pl-PL"/>
            <a:t>After 2 hours results not chaning much</a:t>
          </a:r>
        </a:p>
      </dgm:t>
    </dgm:pt>
    <dgm:pt modelId="{05A595D1-7CD5-9E47-9283-4B7B8CBAB1E1}" type="parTrans" cxnId="{4265144A-04A5-EF48-95D0-05C052F3F5ED}">
      <dgm:prSet/>
      <dgm:spPr/>
      <dgm:t>
        <a:bodyPr/>
        <a:lstStyle/>
        <a:p>
          <a:endParaRPr lang="pl-PL"/>
        </a:p>
      </dgm:t>
    </dgm:pt>
    <dgm:pt modelId="{F467FF7E-9144-D348-9521-33FB5CB11181}" type="sibTrans" cxnId="{4265144A-04A5-EF48-95D0-05C052F3F5ED}">
      <dgm:prSet/>
      <dgm:spPr/>
      <dgm:t>
        <a:bodyPr/>
        <a:lstStyle/>
        <a:p>
          <a:endParaRPr lang="pl-PL"/>
        </a:p>
      </dgm:t>
    </dgm:pt>
    <dgm:pt modelId="{BDA29F8D-2EF0-B64B-95FD-AF223C6C4515}">
      <dgm:prSet/>
      <dgm:spPr/>
      <dgm:t>
        <a:bodyPr/>
        <a:lstStyle/>
        <a:p>
          <a:r>
            <a:rPr lang="pl-PL"/>
            <a:t>Grid Search</a:t>
          </a:r>
        </a:p>
      </dgm:t>
    </dgm:pt>
    <dgm:pt modelId="{F7D36B88-96DE-A54A-B7CC-CD978BC69B91}" type="parTrans" cxnId="{B65FA2D8-2E8E-0642-AE7C-6E2930752A83}">
      <dgm:prSet/>
      <dgm:spPr/>
      <dgm:t>
        <a:bodyPr/>
        <a:lstStyle/>
        <a:p>
          <a:endParaRPr lang="pl-PL"/>
        </a:p>
      </dgm:t>
    </dgm:pt>
    <dgm:pt modelId="{9C002CF9-439D-204F-AE3C-48531A1F2428}" type="sibTrans" cxnId="{B65FA2D8-2E8E-0642-AE7C-6E2930752A83}">
      <dgm:prSet/>
      <dgm:spPr/>
      <dgm:t>
        <a:bodyPr/>
        <a:lstStyle/>
        <a:p>
          <a:endParaRPr lang="pl-PL"/>
        </a:p>
      </dgm:t>
    </dgm:pt>
    <dgm:pt modelId="{3DF3AA59-B7CC-F442-BD61-CD6F56BA192F}">
      <dgm:prSet/>
      <dgm:spPr/>
      <dgm:t>
        <a:bodyPr/>
        <a:lstStyle/>
        <a:p>
          <a:r>
            <a:rPr lang="pl-PL"/>
            <a:t>Too slow</a:t>
          </a:r>
        </a:p>
      </dgm:t>
    </dgm:pt>
    <dgm:pt modelId="{A4ECDC47-1059-D24C-A513-4440CC145E8A}" type="parTrans" cxnId="{F432F45C-3D10-9842-A7C8-4ACB46A1A894}">
      <dgm:prSet/>
      <dgm:spPr/>
      <dgm:t>
        <a:bodyPr/>
        <a:lstStyle/>
        <a:p>
          <a:endParaRPr lang="pl-PL"/>
        </a:p>
      </dgm:t>
    </dgm:pt>
    <dgm:pt modelId="{1A24E5F7-4735-334F-B380-E0B4B545F76B}" type="sibTrans" cxnId="{F432F45C-3D10-9842-A7C8-4ACB46A1A894}">
      <dgm:prSet/>
      <dgm:spPr/>
      <dgm:t>
        <a:bodyPr/>
        <a:lstStyle/>
        <a:p>
          <a:endParaRPr lang="pl-PL"/>
        </a:p>
      </dgm:t>
    </dgm:pt>
    <dgm:pt modelId="{E002BB42-D2BE-C344-966D-9C863E3C817C}">
      <dgm:prSet/>
      <dgm:spPr/>
      <dgm:t>
        <a:bodyPr/>
        <a:lstStyle/>
        <a:p>
          <a:r>
            <a:rPr lang="pl-PL"/>
            <a:t>Aborted in this project</a:t>
          </a:r>
        </a:p>
      </dgm:t>
    </dgm:pt>
    <dgm:pt modelId="{CD4922A9-0B27-4C4B-830E-E20C16581A3D}" type="parTrans" cxnId="{C5708A7A-0A71-7249-8AF5-AF08A936FB5A}">
      <dgm:prSet/>
      <dgm:spPr/>
      <dgm:t>
        <a:bodyPr/>
        <a:lstStyle/>
        <a:p>
          <a:endParaRPr lang="pl-PL"/>
        </a:p>
      </dgm:t>
    </dgm:pt>
    <dgm:pt modelId="{1AEF9E41-3664-4F41-983D-02135426AE1C}" type="sibTrans" cxnId="{C5708A7A-0A71-7249-8AF5-AF08A936FB5A}">
      <dgm:prSet/>
      <dgm:spPr/>
      <dgm:t>
        <a:bodyPr/>
        <a:lstStyle/>
        <a:p>
          <a:endParaRPr lang="pl-PL"/>
        </a:p>
      </dgm:t>
    </dgm:pt>
    <dgm:pt modelId="{36B9FEAC-C7FE-9F40-A875-FA982CC085FC}">
      <dgm:prSet/>
      <dgm:spPr/>
      <dgm:t>
        <a:bodyPr/>
        <a:lstStyle/>
        <a:p>
          <a:r>
            <a:rPr lang="pl-PL"/>
            <a:t>Using only for tuning single parameters</a:t>
          </a:r>
        </a:p>
      </dgm:t>
    </dgm:pt>
    <dgm:pt modelId="{B58333BC-28E4-E94B-AF32-EF29592370C9}" type="parTrans" cxnId="{6CB3D058-E84F-E04D-9CE9-F176CE70E40D}">
      <dgm:prSet/>
      <dgm:spPr/>
      <dgm:t>
        <a:bodyPr/>
        <a:lstStyle/>
        <a:p>
          <a:endParaRPr lang="pl-PL"/>
        </a:p>
      </dgm:t>
    </dgm:pt>
    <dgm:pt modelId="{B2BA60BA-45FA-4342-A8DB-5126C1ACFA95}" type="sibTrans" cxnId="{6CB3D058-E84F-E04D-9CE9-F176CE70E40D}">
      <dgm:prSet/>
      <dgm:spPr/>
      <dgm:t>
        <a:bodyPr/>
        <a:lstStyle/>
        <a:p>
          <a:endParaRPr lang="pl-PL"/>
        </a:p>
      </dgm:t>
    </dgm:pt>
    <dgm:pt modelId="{E33D67E5-87E2-1042-A8C4-F7A3E5D62A6E}" type="pres">
      <dgm:prSet presAssocID="{903A1C58-084C-4A4B-9E31-FC44DD3D4FC9}" presName="compositeShape" presStyleCnt="0">
        <dgm:presLayoutVars>
          <dgm:chMax val="2"/>
          <dgm:dir/>
          <dgm:resizeHandles val="exact"/>
        </dgm:presLayoutVars>
      </dgm:prSet>
      <dgm:spPr/>
    </dgm:pt>
    <dgm:pt modelId="{DBBECFEE-C798-B647-B957-B9664A5EE390}" type="pres">
      <dgm:prSet presAssocID="{82E29062-AC87-E34B-ABEB-E0D658F21529}" presName="upArrow" presStyleLbl="node1" presStyleIdx="0" presStyleCnt="2"/>
      <dgm:spPr/>
    </dgm:pt>
    <dgm:pt modelId="{40807AB3-6ACD-834B-9468-C5D3838BA5B4}" type="pres">
      <dgm:prSet presAssocID="{82E29062-AC87-E34B-ABEB-E0D658F21529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2CEA0A9E-F31A-E447-96DF-451E37416B79}" type="pres">
      <dgm:prSet presAssocID="{BDA29F8D-2EF0-B64B-95FD-AF223C6C4515}" presName="downArrow" presStyleLbl="node1" presStyleIdx="1" presStyleCnt="2"/>
      <dgm:spPr/>
    </dgm:pt>
    <dgm:pt modelId="{04B403A3-E35A-A546-9792-171B86B2D604}" type="pres">
      <dgm:prSet presAssocID="{BDA29F8D-2EF0-B64B-95FD-AF223C6C451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F7775C08-7A88-7744-8E02-794A08B8F5A4}" type="presOf" srcId="{36B9FEAC-C7FE-9F40-A875-FA982CC085FC}" destId="{04B403A3-E35A-A546-9792-171B86B2D604}" srcOrd="0" destOrd="3" presId="urn:microsoft.com/office/officeart/2005/8/layout/arrow4"/>
    <dgm:cxn modelId="{90FC290A-7257-3646-9BD3-E26DB51F1DF0}" srcId="{82E29062-AC87-E34B-ABEB-E0D658F21529}" destId="{49A29E3D-F938-254B-828A-ADACB7DDCBEA}" srcOrd="0" destOrd="0" parTransId="{E1C52FF4-37ED-0A49-A0F0-2541BB25D265}" sibTransId="{CC1AEBF5-1125-D841-B0F1-D0FD5946B33B}"/>
    <dgm:cxn modelId="{062F4E2B-3292-7A4B-9742-A2D214A2A164}" type="presOf" srcId="{49A29E3D-F938-254B-828A-ADACB7DDCBEA}" destId="{40807AB3-6ACD-834B-9468-C5D3838BA5B4}" srcOrd="0" destOrd="1" presId="urn:microsoft.com/office/officeart/2005/8/layout/arrow4"/>
    <dgm:cxn modelId="{82B46548-EE74-424B-A029-EBA6C4FC4647}" srcId="{903A1C58-084C-4A4B-9E31-FC44DD3D4FC9}" destId="{82E29062-AC87-E34B-ABEB-E0D658F21529}" srcOrd="0" destOrd="0" parTransId="{F74DAE99-2E01-634C-BE8E-F04C10D4274C}" sibTransId="{E287CF93-2723-0D4A-8B35-A3F88CC3F8FB}"/>
    <dgm:cxn modelId="{4265144A-04A5-EF48-95D0-05C052F3F5ED}" srcId="{82E29062-AC87-E34B-ABEB-E0D658F21529}" destId="{C3A09BB7-7D5D-CB4C-9559-30065954048F}" srcOrd="3" destOrd="0" parTransId="{05A595D1-7CD5-9E47-9283-4B7B8CBAB1E1}" sibTransId="{F467FF7E-9144-D348-9521-33FB5CB11181}"/>
    <dgm:cxn modelId="{C575D74C-B8A3-B54A-84AC-AE4434A5C8A7}" type="presOf" srcId="{BDA29F8D-2EF0-B64B-95FD-AF223C6C4515}" destId="{04B403A3-E35A-A546-9792-171B86B2D604}" srcOrd="0" destOrd="0" presId="urn:microsoft.com/office/officeart/2005/8/layout/arrow4"/>
    <dgm:cxn modelId="{6CB3D058-E84F-E04D-9CE9-F176CE70E40D}" srcId="{BDA29F8D-2EF0-B64B-95FD-AF223C6C4515}" destId="{36B9FEAC-C7FE-9F40-A875-FA982CC085FC}" srcOrd="2" destOrd="0" parTransId="{B58333BC-28E4-E94B-AF32-EF29592370C9}" sibTransId="{B2BA60BA-45FA-4342-A8DB-5126C1ACFA95}"/>
    <dgm:cxn modelId="{F432F45C-3D10-9842-A7C8-4ACB46A1A894}" srcId="{BDA29F8D-2EF0-B64B-95FD-AF223C6C4515}" destId="{3DF3AA59-B7CC-F442-BD61-CD6F56BA192F}" srcOrd="0" destOrd="0" parTransId="{A4ECDC47-1059-D24C-A513-4440CC145E8A}" sibTransId="{1A24E5F7-4735-334F-B380-E0B4B545F76B}"/>
    <dgm:cxn modelId="{052B0860-8C83-CA41-95CD-4DC29FC224CF}" type="presOf" srcId="{3DF3AA59-B7CC-F442-BD61-CD6F56BA192F}" destId="{04B403A3-E35A-A546-9792-171B86B2D604}" srcOrd="0" destOrd="1" presId="urn:microsoft.com/office/officeart/2005/8/layout/arrow4"/>
    <dgm:cxn modelId="{A7BF6E68-1A2D-5F40-AD23-E7D8B985CB82}" type="presOf" srcId="{E002BB42-D2BE-C344-966D-9C863E3C817C}" destId="{04B403A3-E35A-A546-9792-171B86B2D604}" srcOrd="0" destOrd="2" presId="urn:microsoft.com/office/officeart/2005/8/layout/arrow4"/>
    <dgm:cxn modelId="{C5708A7A-0A71-7249-8AF5-AF08A936FB5A}" srcId="{BDA29F8D-2EF0-B64B-95FD-AF223C6C4515}" destId="{E002BB42-D2BE-C344-966D-9C863E3C817C}" srcOrd="1" destOrd="0" parTransId="{CD4922A9-0B27-4C4B-830E-E20C16581A3D}" sibTransId="{1AEF9E41-3664-4F41-983D-02135426AE1C}"/>
    <dgm:cxn modelId="{994CC37C-F385-2B48-9715-AEFD08BB96E4}" type="presOf" srcId="{C3A09BB7-7D5D-CB4C-9559-30065954048F}" destId="{40807AB3-6ACD-834B-9468-C5D3838BA5B4}" srcOrd="0" destOrd="4" presId="urn:microsoft.com/office/officeart/2005/8/layout/arrow4"/>
    <dgm:cxn modelId="{E069D9A3-4AE5-4545-A300-DD17548A9E21}" srcId="{82E29062-AC87-E34B-ABEB-E0D658F21529}" destId="{12E5562F-8AEA-634C-B765-BD049640C1A2}" srcOrd="1" destOrd="0" parTransId="{5E961B47-F63E-2B46-A179-164D6130A9C8}" sibTransId="{405C9EB0-481E-FF4C-B1D6-62074970D92F}"/>
    <dgm:cxn modelId="{954AF1C3-C4F9-6247-9DD7-E60B85775D38}" srcId="{82E29062-AC87-E34B-ABEB-E0D658F21529}" destId="{6E19445D-480A-8B4F-A5F4-5564D0C13311}" srcOrd="2" destOrd="0" parTransId="{4887FA61-37F1-C84C-A586-AFEB9C117705}" sibTransId="{0BC23D5A-AB44-D948-89A3-D5A9D7E215D1}"/>
    <dgm:cxn modelId="{59B844C6-9117-654E-9098-93B5918E9933}" type="presOf" srcId="{903A1C58-084C-4A4B-9E31-FC44DD3D4FC9}" destId="{E33D67E5-87E2-1042-A8C4-F7A3E5D62A6E}" srcOrd="0" destOrd="0" presId="urn:microsoft.com/office/officeart/2005/8/layout/arrow4"/>
    <dgm:cxn modelId="{C52A87D5-DC73-A244-AC11-BC536AFF9813}" type="presOf" srcId="{12E5562F-8AEA-634C-B765-BD049640C1A2}" destId="{40807AB3-6ACD-834B-9468-C5D3838BA5B4}" srcOrd="0" destOrd="2" presId="urn:microsoft.com/office/officeart/2005/8/layout/arrow4"/>
    <dgm:cxn modelId="{B65FA2D8-2E8E-0642-AE7C-6E2930752A83}" srcId="{903A1C58-084C-4A4B-9E31-FC44DD3D4FC9}" destId="{BDA29F8D-2EF0-B64B-95FD-AF223C6C4515}" srcOrd="1" destOrd="0" parTransId="{F7D36B88-96DE-A54A-B7CC-CD978BC69B91}" sibTransId="{9C002CF9-439D-204F-AE3C-48531A1F2428}"/>
    <dgm:cxn modelId="{017D56F6-ADB8-7A4F-866E-4FFD30A1E21F}" type="presOf" srcId="{6E19445D-480A-8B4F-A5F4-5564D0C13311}" destId="{40807AB3-6ACD-834B-9468-C5D3838BA5B4}" srcOrd="0" destOrd="3" presId="urn:microsoft.com/office/officeart/2005/8/layout/arrow4"/>
    <dgm:cxn modelId="{F257BDFF-65E8-6141-9384-4EDF541E9253}" type="presOf" srcId="{82E29062-AC87-E34B-ABEB-E0D658F21529}" destId="{40807AB3-6ACD-834B-9468-C5D3838BA5B4}" srcOrd="0" destOrd="0" presId="urn:microsoft.com/office/officeart/2005/8/layout/arrow4"/>
    <dgm:cxn modelId="{00348A10-8D25-3746-9994-6F1ADB3F9343}" type="presParOf" srcId="{E33D67E5-87E2-1042-A8C4-F7A3E5D62A6E}" destId="{DBBECFEE-C798-B647-B957-B9664A5EE390}" srcOrd="0" destOrd="0" presId="urn:microsoft.com/office/officeart/2005/8/layout/arrow4"/>
    <dgm:cxn modelId="{4007C0A8-88D1-D649-83B3-BD0B26E695DF}" type="presParOf" srcId="{E33D67E5-87E2-1042-A8C4-F7A3E5D62A6E}" destId="{40807AB3-6ACD-834B-9468-C5D3838BA5B4}" srcOrd="1" destOrd="0" presId="urn:microsoft.com/office/officeart/2005/8/layout/arrow4"/>
    <dgm:cxn modelId="{6F9F733B-7D21-E64A-9A57-E27B6B4DDD69}" type="presParOf" srcId="{E33D67E5-87E2-1042-A8C4-F7A3E5D62A6E}" destId="{2CEA0A9E-F31A-E447-96DF-451E37416B79}" srcOrd="2" destOrd="0" presId="urn:microsoft.com/office/officeart/2005/8/layout/arrow4"/>
    <dgm:cxn modelId="{88FCE7F1-A36A-4241-AF2F-DE4CAF344390}" type="presParOf" srcId="{E33D67E5-87E2-1042-A8C4-F7A3E5D62A6E}" destId="{04B403A3-E35A-A546-9792-171B86B2D60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D13682-712F-3648-866F-BEFC8B20820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pl-PL"/>
        </a:p>
      </dgm:t>
    </dgm:pt>
    <dgm:pt modelId="{227676EA-C43C-4445-B70B-804FFAB8DFC7}">
      <dgm:prSet/>
      <dgm:spPr/>
      <dgm:t>
        <a:bodyPr/>
        <a:lstStyle/>
        <a:p>
          <a:r>
            <a:rPr lang="pl-PL"/>
            <a:t>Completed</a:t>
          </a:r>
        </a:p>
      </dgm:t>
    </dgm:pt>
    <dgm:pt modelId="{BE5AF849-DC24-8041-A926-98A87A84AB13}" type="parTrans" cxnId="{2925CB4E-E51A-D74B-891C-95791F08A594}">
      <dgm:prSet/>
      <dgm:spPr/>
      <dgm:t>
        <a:bodyPr/>
        <a:lstStyle/>
        <a:p>
          <a:endParaRPr lang="pl-PL"/>
        </a:p>
      </dgm:t>
    </dgm:pt>
    <dgm:pt modelId="{B4ED7A31-879E-9B49-988B-47446074D353}" type="sibTrans" cxnId="{2925CB4E-E51A-D74B-891C-95791F08A594}">
      <dgm:prSet/>
      <dgm:spPr/>
      <dgm:t>
        <a:bodyPr/>
        <a:lstStyle/>
        <a:p>
          <a:endParaRPr lang="pl-PL"/>
        </a:p>
      </dgm:t>
    </dgm:pt>
    <dgm:pt modelId="{AEBFC220-2F20-5D4D-8904-2A7A8CABFAF0}">
      <dgm:prSet/>
      <dgm:spPr/>
      <dgm:t>
        <a:bodyPr/>
        <a:lstStyle/>
        <a:p>
          <a:r>
            <a:rPr lang="pl-PL"/>
            <a:t>Data processing for current price prediction</a:t>
          </a:r>
        </a:p>
      </dgm:t>
    </dgm:pt>
    <dgm:pt modelId="{8C133592-25B0-A040-8CFC-ADC39BF8F25C}" type="parTrans" cxnId="{AF5211AB-684D-094B-A8C7-819FD16B747E}">
      <dgm:prSet/>
      <dgm:spPr/>
      <dgm:t>
        <a:bodyPr/>
        <a:lstStyle/>
        <a:p>
          <a:endParaRPr lang="pl-PL"/>
        </a:p>
      </dgm:t>
    </dgm:pt>
    <dgm:pt modelId="{612EF679-3260-6F48-A65C-E3CB70ED3DAE}" type="sibTrans" cxnId="{AF5211AB-684D-094B-A8C7-819FD16B747E}">
      <dgm:prSet/>
      <dgm:spPr/>
      <dgm:t>
        <a:bodyPr/>
        <a:lstStyle/>
        <a:p>
          <a:endParaRPr lang="pl-PL"/>
        </a:p>
      </dgm:t>
    </dgm:pt>
    <dgm:pt modelId="{BDF04341-EAD2-1A4F-A85C-EB5113464B22}">
      <dgm:prSet/>
      <dgm:spPr/>
      <dgm:t>
        <a:bodyPr/>
        <a:lstStyle/>
        <a:p>
          <a:r>
            <a:rPr lang="pl-PL"/>
            <a:t>Framework for training and evaluation</a:t>
          </a:r>
        </a:p>
      </dgm:t>
    </dgm:pt>
    <dgm:pt modelId="{91C5F890-9E11-A94D-972F-5842EB417E80}" type="parTrans" cxnId="{192E32D4-F750-0E44-A6D4-DB6B8F93A595}">
      <dgm:prSet/>
      <dgm:spPr/>
      <dgm:t>
        <a:bodyPr/>
        <a:lstStyle/>
        <a:p>
          <a:endParaRPr lang="pl-PL"/>
        </a:p>
      </dgm:t>
    </dgm:pt>
    <dgm:pt modelId="{B7BE48B6-FF1E-1541-9ED0-861F19536777}" type="sibTrans" cxnId="{192E32D4-F750-0E44-A6D4-DB6B8F93A595}">
      <dgm:prSet/>
      <dgm:spPr/>
      <dgm:t>
        <a:bodyPr/>
        <a:lstStyle/>
        <a:p>
          <a:endParaRPr lang="pl-PL"/>
        </a:p>
      </dgm:t>
    </dgm:pt>
    <dgm:pt modelId="{9B99B84D-0CFD-BA44-B48F-A4C5DFB12090}">
      <dgm:prSet/>
      <dgm:spPr/>
      <dgm:t>
        <a:bodyPr/>
        <a:lstStyle/>
        <a:p>
          <a:r>
            <a:rPr lang="pl-PL"/>
            <a:t>Basic and advanced models for current price prediction</a:t>
          </a:r>
        </a:p>
      </dgm:t>
    </dgm:pt>
    <dgm:pt modelId="{617AC4D3-39B0-F14A-8EB4-68B835B2AB64}" type="parTrans" cxnId="{7DF91CF9-212B-594A-954C-08784B23E547}">
      <dgm:prSet/>
      <dgm:spPr/>
      <dgm:t>
        <a:bodyPr/>
        <a:lstStyle/>
        <a:p>
          <a:endParaRPr lang="pl-PL"/>
        </a:p>
      </dgm:t>
    </dgm:pt>
    <dgm:pt modelId="{624B8AC5-A965-AC46-83F7-CD5A935DCA5B}" type="sibTrans" cxnId="{7DF91CF9-212B-594A-954C-08784B23E547}">
      <dgm:prSet/>
      <dgm:spPr/>
      <dgm:t>
        <a:bodyPr/>
        <a:lstStyle/>
        <a:p>
          <a:endParaRPr lang="pl-PL"/>
        </a:p>
      </dgm:t>
    </dgm:pt>
    <dgm:pt modelId="{FC162A69-3E81-8E4A-8347-F56354804AFE}">
      <dgm:prSet/>
      <dgm:spPr/>
      <dgm:t>
        <a:bodyPr/>
        <a:lstStyle/>
        <a:p>
          <a:r>
            <a:rPr lang="pl-PL" dirty="0"/>
            <a:t>Training </a:t>
          </a:r>
          <a:r>
            <a:rPr lang="pl-PL" dirty="0" err="1"/>
            <a:t>proccess</a:t>
          </a:r>
          <a:r>
            <a:rPr lang="pl-PL" dirty="0"/>
            <a:t> for </a:t>
          </a:r>
          <a:r>
            <a:rPr lang="pl-PL" dirty="0" err="1"/>
            <a:t>current</a:t>
          </a:r>
          <a:r>
            <a:rPr lang="pl-PL" dirty="0"/>
            <a:t> </a:t>
          </a:r>
          <a:r>
            <a:rPr lang="pl-PL" dirty="0" err="1"/>
            <a:t>price</a:t>
          </a:r>
          <a:r>
            <a:rPr lang="pl-PL" dirty="0"/>
            <a:t> </a:t>
          </a:r>
          <a:r>
            <a:rPr lang="pl-PL" dirty="0" err="1"/>
            <a:t>prediction</a:t>
          </a:r>
          <a:endParaRPr lang="pl-PL" dirty="0"/>
        </a:p>
      </dgm:t>
    </dgm:pt>
    <dgm:pt modelId="{2BF0A083-D9F9-F146-B9C4-529AA3D83B18}" type="parTrans" cxnId="{0149B81F-6BB5-F44D-8D24-494DF486FA08}">
      <dgm:prSet/>
      <dgm:spPr/>
      <dgm:t>
        <a:bodyPr/>
        <a:lstStyle/>
        <a:p>
          <a:endParaRPr lang="pl-PL"/>
        </a:p>
      </dgm:t>
    </dgm:pt>
    <dgm:pt modelId="{6437B45A-F71E-D54B-AA11-F406F4158B7E}" type="sibTrans" cxnId="{0149B81F-6BB5-F44D-8D24-494DF486FA08}">
      <dgm:prSet/>
      <dgm:spPr/>
      <dgm:t>
        <a:bodyPr/>
        <a:lstStyle/>
        <a:p>
          <a:endParaRPr lang="pl-PL"/>
        </a:p>
      </dgm:t>
    </dgm:pt>
    <dgm:pt modelId="{D12509C4-410E-0E45-B04A-1207D67C3A1C}">
      <dgm:prSet/>
      <dgm:spPr/>
      <dgm:t>
        <a:bodyPr/>
        <a:lstStyle/>
        <a:p>
          <a:r>
            <a:rPr lang="pl-PL"/>
            <a:t>To do</a:t>
          </a:r>
        </a:p>
      </dgm:t>
    </dgm:pt>
    <dgm:pt modelId="{FDB647D2-E69F-A04E-A45B-1E53DF98AB16}" type="parTrans" cxnId="{04288213-B4CE-0F40-A0AD-308FB0C385C4}">
      <dgm:prSet/>
      <dgm:spPr/>
      <dgm:t>
        <a:bodyPr/>
        <a:lstStyle/>
        <a:p>
          <a:endParaRPr lang="pl-PL"/>
        </a:p>
      </dgm:t>
    </dgm:pt>
    <dgm:pt modelId="{D50F8298-CBEB-2F49-9EB2-DE245B22C993}" type="sibTrans" cxnId="{04288213-B4CE-0F40-A0AD-308FB0C385C4}">
      <dgm:prSet/>
      <dgm:spPr/>
      <dgm:t>
        <a:bodyPr/>
        <a:lstStyle/>
        <a:p>
          <a:endParaRPr lang="pl-PL"/>
        </a:p>
      </dgm:t>
    </dgm:pt>
    <dgm:pt modelId="{B8527E53-0784-8846-9D7D-DE1E06E3F256}">
      <dgm:prSet/>
      <dgm:spPr/>
      <dgm:t>
        <a:bodyPr/>
        <a:lstStyle/>
        <a:p>
          <a:r>
            <a:rPr lang="pl-PL"/>
            <a:t>Data processing for future price prediction</a:t>
          </a:r>
        </a:p>
      </dgm:t>
    </dgm:pt>
    <dgm:pt modelId="{A39396EF-93B0-0744-8A01-211093482DAB}" type="parTrans" cxnId="{FF971D77-526C-404A-BF67-2B0CC4ABE149}">
      <dgm:prSet/>
      <dgm:spPr/>
      <dgm:t>
        <a:bodyPr/>
        <a:lstStyle/>
        <a:p>
          <a:endParaRPr lang="pl-PL"/>
        </a:p>
      </dgm:t>
    </dgm:pt>
    <dgm:pt modelId="{82E101DD-F401-0D47-A288-6351E7E9AF8E}" type="sibTrans" cxnId="{FF971D77-526C-404A-BF67-2B0CC4ABE149}">
      <dgm:prSet/>
      <dgm:spPr/>
      <dgm:t>
        <a:bodyPr/>
        <a:lstStyle/>
        <a:p>
          <a:endParaRPr lang="pl-PL"/>
        </a:p>
      </dgm:t>
    </dgm:pt>
    <dgm:pt modelId="{3DCDAE89-397D-6F41-879A-DCD3AE1D5C9F}">
      <dgm:prSet/>
      <dgm:spPr/>
      <dgm:t>
        <a:bodyPr/>
        <a:lstStyle/>
        <a:p>
          <a:r>
            <a:rPr lang="pl-PL"/>
            <a:t>Car features aging simulation (using model or non ML algorithm?)</a:t>
          </a:r>
        </a:p>
      </dgm:t>
    </dgm:pt>
    <dgm:pt modelId="{03A779F4-6C19-B24C-8F94-A64F391C41FC}" type="parTrans" cxnId="{128292B4-DDC8-B846-A48A-F35DB5D82DA8}">
      <dgm:prSet/>
      <dgm:spPr/>
      <dgm:t>
        <a:bodyPr/>
        <a:lstStyle/>
        <a:p>
          <a:endParaRPr lang="pl-PL"/>
        </a:p>
      </dgm:t>
    </dgm:pt>
    <dgm:pt modelId="{C5DC3592-8362-A64B-9A25-CCD210CA4FA6}" type="sibTrans" cxnId="{128292B4-DDC8-B846-A48A-F35DB5D82DA8}">
      <dgm:prSet/>
      <dgm:spPr/>
      <dgm:t>
        <a:bodyPr/>
        <a:lstStyle/>
        <a:p>
          <a:endParaRPr lang="pl-PL"/>
        </a:p>
      </dgm:t>
    </dgm:pt>
    <dgm:pt modelId="{8A0B940F-36FB-414D-82DA-8C06F393F86C}">
      <dgm:prSet/>
      <dgm:spPr/>
      <dgm:t>
        <a:bodyPr/>
        <a:lstStyle/>
        <a:p>
          <a:r>
            <a:rPr lang="pl-PL"/>
            <a:t>Basic and advanced model for future price prediction</a:t>
          </a:r>
        </a:p>
      </dgm:t>
    </dgm:pt>
    <dgm:pt modelId="{F631FF17-CCE3-5D49-9576-532D7790C7AC}" type="parTrans" cxnId="{B85B9E0B-A009-C74C-B6E2-153F2F08098E}">
      <dgm:prSet/>
      <dgm:spPr/>
      <dgm:t>
        <a:bodyPr/>
        <a:lstStyle/>
        <a:p>
          <a:endParaRPr lang="pl-PL"/>
        </a:p>
      </dgm:t>
    </dgm:pt>
    <dgm:pt modelId="{23972CA0-5EAF-414C-A23D-A9809EF084D2}" type="sibTrans" cxnId="{B85B9E0B-A009-C74C-B6E2-153F2F08098E}">
      <dgm:prSet/>
      <dgm:spPr/>
      <dgm:t>
        <a:bodyPr/>
        <a:lstStyle/>
        <a:p>
          <a:endParaRPr lang="pl-PL"/>
        </a:p>
      </dgm:t>
    </dgm:pt>
    <dgm:pt modelId="{7D0FCCBE-1082-3E45-98B4-541F3C09AA52}">
      <dgm:prSet/>
      <dgm:spPr/>
      <dgm:t>
        <a:bodyPr/>
        <a:lstStyle/>
        <a:p>
          <a:r>
            <a:rPr lang="pl-PL"/>
            <a:t>Training proccess for current price prediction</a:t>
          </a:r>
        </a:p>
      </dgm:t>
    </dgm:pt>
    <dgm:pt modelId="{53C634A2-82A2-6848-8D5B-CDD21063483D}" type="parTrans" cxnId="{362F6FF4-686A-4C4B-92CE-8E88DBE3D931}">
      <dgm:prSet/>
      <dgm:spPr/>
      <dgm:t>
        <a:bodyPr/>
        <a:lstStyle/>
        <a:p>
          <a:endParaRPr lang="pl-PL"/>
        </a:p>
      </dgm:t>
    </dgm:pt>
    <dgm:pt modelId="{F599539F-5F53-D949-A733-4834E8901B1C}" type="sibTrans" cxnId="{362F6FF4-686A-4C4B-92CE-8E88DBE3D931}">
      <dgm:prSet/>
      <dgm:spPr/>
      <dgm:t>
        <a:bodyPr/>
        <a:lstStyle/>
        <a:p>
          <a:endParaRPr lang="pl-PL"/>
        </a:p>
      </dgm:t>
    </dgm:pt>
    <dgm:pt modelId="{FB12C7DE-4ADF-474E-BAC6-401400BBA2AD}">
      <dgm:prSet/>
      <dgm:spPr/>
      <dgm:t>
        <a:bodyPr/>
        <a:lstStyle/>
        <a:p>
          <a:r>
            <a:rPr lang="pl-PL"/>
            <a:t>S</a:t>
          </a:r>
          <a:r>
            <a:rPr lang="pl-PL" b="0" i="0"/>
            <a:t>ervice allowing the utilization of models for current and fututre price prediction</a:t>
          </a:r>
          <a:endParaRPr lang="pl-PL"/>
        </a:p>
      </dgm:t>
    </dgm:pt>
    <dgm:pt modelId="{01E72D73-4AAD-D24B-BFB1-C8954DF950EF}" type="parTrans" cxnId="{7A10A4F6-CBB7-554A-B7A1-0DBA71609B6D}">
      <dgm:prSet/>
      <dgm:spPr/>
      <dgm:t>
        <a:bodyPr/>
        <a:lstStyle/>
        <a:p>
          <a:endParaRPr lang="pl-PL"/>
        </a:p>
      </dgm:t>
    </dgm:pt>
    <dgm:pt modelId="{B33995EF-E273-C94D-9D04-75C0410DB457}" type="sibTrans" cxnId="{7A10A4F6-CBB7-554A-B7A1-0DBA71609B6D}">
      <dgm:prSet/>
      <dgm:spPr/>
      <dgm:t>
        <a:bodyPr/>
        <a:lstStyle/>
        <a:p>
          <a:endParaRPr lang="pl-PL"/>
        </a:p>
      </dgm:t>
    </dgm:pt>
    <dgm:pt modelId="{62440653-A1E0-9741-9207-D3C9B5910C54}" type="pres">
      <dgm:prSet presAssocID="{2BD13682-712F-3648-866F-BEFC8B208204}" presName="Name0" presStyleCnt="0">
        <dgm:presLayoutVars>
          <dgm:dir/>
          <dgm:animLvl val="lvl"/>
          <dgm:resizeHandles val="exact"/>
        </dgm:presLayoutVars>
      </dgm:prSet>
      <dgm:spPr/>
    </dgm:pt>
    <dgm:pt modelId="{B3A9BE97-B642-5E42-8421-52D27B0BC3DE}" type="pres">
      <dgm:prSet presAssocID="{227676EA-C43C-4445-B70B-804FFAB8DFC7}" presName="composite" presStyleCnt="0"/>
      <dgm:spPr/>
    </dgm:pt>
    <dgm:pt modelId="{088127C5-86B9-CF4D-B79E-E74EF690A1AE}" type="pres">
      <dgm:prSet presAssocID="{227676EA-C43C-4445-B70B-804FFAB8DFC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80BD7FE-2460-1D40-9F19-E205E0E83BE5}" type="pres">
      <dgm:prSet presAssocID="{227676EA-C43C-4445-B70B-804FFAB8DFC7}" presName="desTx" presStyleLbl="alignAccFollowNode1" presStyleIdx="0" presStyleCnt="2">
        <dgm:presLayoutVars>
          <dgm:bulletEnabled val="1"/>
        </dgm:presLayoutVars>
      </dgm:prSet>
      <dgm:spPr/>
    </dgm:pt>
    <dgm:pt modelId="{8B692964-C8A8-C64F-89D9-860A12B9E931}" type="pres">
      <dgm:prSet presAssocID="{B4ED7A31-879E-9B49-988B-47446074D353}" presName="space" presStyleCnt="0"/>
      <dgm:spPr/>
    </dgm:pt>
    <dgm:pt modelId="{9933D3B5-44E6-FD4E-8F5D-28C7AC1FE576}" type="pres">
      <dgm:prSet presAssocID="{D12509C4-410E-0E45-B04A-1207D67C3A1C}" presName="composite" presStyleCnt="0"/>
      <dgm:spPr/>
    </dgm:pt>
    <dgm:pt modelId="{ECB7F19D-6E0D-DE4F-B2FD-B0430DF23E92}" type="pres">
      <dgm:prSet presAssocID="{D12509C4-410E-0E45-B04A-1207D67C3A1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8587AB1-6DD9-8842-9ABD-FA67B5ACC42F}" type="pres">
      <dgm:prSet presAssocID="{D12509C4-410E-0E45-B04A-1207D67C3A1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85B9E0B-A009-C74C-B6E2-153F2F08098E}" srcId="{D12509C4-410E-0E45-B04A-1207D67C3A1C}" destId="{8A0B940F-36FB-414D-82DA-8C06F393F86C}" srcOrd="2" destOrd="0" parTransId="{F631FF17-CCE3-5D49-9576-532D7790C7AC}" sibTransId="{23972CA0-5EAF-414C-A23D-A9809EF084D2}"/>
    <dgm:cxn modelId="{6BA8080F-A9C1-DF4F-96C8-9B6083DD3624}" type="presOf" srcId="{7D0FCCBE-1082-3E45-98B4-541F3C09AA52}" destId="{E8587AB1-6DD9-8842-9ABD-FA67B5ACC42F}" srcOrd="0" destOrd="3" presId="urn:microsoft.com/office/officeart/2005/8/layout/hList1"/>
    <dgm:cxn modelId="{04288213-B4CE-0F40-A0AD-308FB0C385C4}" srcId="{2BD13682-712F-3648-866F-BEFC8B208204}" destId="{D12509C4-410E-0E45-B04A-1207D67C3A1C}" srcOrd="1" destOrd="0" parTransId="{FDB647D2-E69F-A04E-A45B-1E53DF98AB16}" sibTransId="{D50F8298-CBEB-2F49-9EB2-DE245B22C993}"/>
    <dgm:cxn modelId="{0149B81F-6BB5-F44D-8D24-494DF486FA08}" srcId="{227676EA-C43C-4445-B70B-804FFAB8DFC7}" destId="{FC162A69-3E81-8E4A-8347-F56354804AFE}" srcOrd="3" destOrd="0" parTransId="{2BF0A083-D9F9-F146-B9C4-529AA3D83B18}" sibTransId="{6437B45A-F71E-D54B-AA11-F406F4158B7E}"/>
    <dgm:cxn modelId="{047F3824-7D1A-1F49-8868-EA65E3745F99}" type="presOf" srcId="{FC162A69-3E81-8E4A-8347-F56354804AFE}" destId="{D80BD7FE-2460-1D40-9F19-E205E0E83BE5}" srcOrd="0" destOrd="3" presId="urn:microsoft.com/office/officeart/2005/8/layout/hList1"/>
    <dgm:cxn modelId="{CCD40C27-DFA2-E54D-8299-33F55D4707C6}" type="presOf" srcId="{227676EA-C43C-4445-B70B-804FFAB8DFC7}" destId="{088127C5-86B9-CF4D-B79E-E74EF690A1AE}" srcOrd="0" destOrd="0" presId="urn:microsoft.com/office/officeart/2005/8/layout/hList1"/>
    <dgm:cxn modelId="{9A458E27-CCF8-DE4E-B36A-7DAF4B5FDE12}" type="presOf" srcId="{2BD13682-712F-3648-866F-BEFC8B208204}" destId="{62440653-A1E0-9741-9207-D3C9B5910C54}" srcOrd="0" destOrd="0" presId="urn:microsoft.com/office/officeart/2005/8/layout/hList1"/>
    <dgm:cxn modelId="{EDE9B03E-6288-504B-B496-00A1B548100B}" type="presOf" srcId="{9B99B84D-0CFD-BA44-B48F-A4C5DFB12090}" destId="{D80BD7FE-2460-1D40-9F19-E205E0E83BE5}" srcOrd="0" destOrd="2" presId="urn:microsoft.com/office/officeart/2005/8/layout/hList1"/>
    <dgm:cxn modelId="{2925CB4E-E51A-D74B-891C-95791F08A594}" srcId="{2BD13682-712F-3648-866F-BEFC8B208204}" destId="{227676EA-C43C-4445-B70B-804FFAB8DFC7}" srcOrd="0" destOrd="0" parTransId="{BE5AF849-DC24-8041-A926-98A87A84AB13}" sibTransId="{B4ED7A31-879E-9B49-988B-47446074D353}"/>
    <dgm:cxn modelId="{FEB5715C-C0B3-584E-862F-E03AC9924275}" type="presOf" srcId="{AEBFC220-2F20-5D4D-8904-2A7A8CABFAF0}" destId="{D80BD7FE-2460-1D40-9F19-E205E0E83BE5}" srcOrd="0" destOrd="0" presId="urn:microsoft.com/office/officeart/2005/8/layout/hList1"/>
    <dgm:cxn modelId="{D9D14F75-65D4-0143-AAF2-4F23EA16543A}" type="presOf" srcId="{D12509C4-410E-0E45-B04A-1207D67C3A1C}" destId="{ECB7F19D-6E0D-DE4F-B2FD-B0430DF23E92}" srcOrd="0" destOrd="0" presId="urn:microsoft.com/office/officeart/2005/8/layout/hList1"/>
    <dgm:cxn modelId="{FF971D77-526C-404A-BF67-2B0CC4ABE149}" srcId="{D12509C4-410E-0E45-B04A-1207D67C3A1C}" destId="{B8527E53-0784-8846-9D7D-DE1E06E3F256}" srcOrd="0" destOrd="0" parTransId="{A39396EF-93B0-0744-8A01-211093482DAB}" sibTransId="{82E101DD-F401-0D47-A288-6351E7E9AF8E}"/>
    <dgm:cxn modelId="{CA495391-2BE0-CB42-91DC-CB7749D5EE8F}" type="presOf" srcId="{BDF04341-EAD2-1A4F-A85C-EB5113464B22}" destId="{D80BD7FE-2460-1D40-9F19-E205E0E83BE5}" srcOrd="0" destOrd="1" presId="urn:microsoft.com/office/officeart/2005/8/layout/hList1"/>
    <dgm:cxn modelId="{A236ECA6-8FA1-C145-AD13-856C15051A92}" type="presOf" srcId="{3DCDAE89-397D-6F41-879A-DCD3AE1D5C9F}" destId="{E8587AB1-6DD9-8842-9ABD-FA67B5ACC42F}" srcOrd="0" destOrd="1" presId="urn:microsoft.com/office/officeart/2005/8/layout/hList1"/>
    <dgm:cxn modelId="{AF5211AB-684D-094B-A8C7-819FD16B747E}" srcId="{227676EA-C43C-4445-B70B-804FFAB8DFC7}" destId="{AEBFC220-2F20-5D4D-8904-2A7A8CABFAF0}" srcOrd="0" destOrd="0" parTransId="{8C133592-25B0-A040-8CFC-ADC39BF8F25C}" sibTransId="{612EF679-3260-6F48-A65C-E3CB70ED3DAE}"/>
    <dgm:cxn modelId="{128292B4-DDC8-B846-A48A-F35DB5D82DA8}" srcId="{D12509C4-410E-0E45-B04A-1207D67C3A1C}" destId="{3DCDAE89-397D-6F41-879A-DCD3AE1D5C9F}" srcOrd="1" destOrd="0" parTransId="{03A779F4-6C19-B24C-8F94-A64F391C41FC}" sibTransId="{C5DC3592-8362-A64B-9A25-CCD210CA4FA6}"/>
    <dgm:cxn modelId="{192E32D4-F750-0E44-A6D4-DB6B8F93A595}" srcId="{227676EA-C43C-4445-B70B-804FFAB8DFC7}" destId="{BDF04341-EAD2-1A4F-A85C-EB5113464B22}" srcOrd="1" destOrd="0" parTransId="{91C5F890-9E11-A94D-972F-5842EB417E80}" sibTransId="{B7BE48B6-FF1E-1541-9ED0-861F19536777}"/>
    <dgm:cxn modelId="{096755E0-228C-444F-8695-BD73E51E3F05}" type="presOf" srcId="{FB12C7DE-4ADF-474E-BAC6-401400BBA2AD}" destId="{E8587AB1-6DD9-8842-9ABD-FA67B5ACC42F}" srcOrd="0" destOrd="4" presId="urn:microsoft.com/office/officeart/2005/8/layout/hList1"/>
    <dgm:cxn modelId="{9CA939E6-01AA-A84E-B673-219BA94C5D71}" type="presOf" srcId="{8A0B940F-36FB-414D-82DA-8C06F393F86C}" destId="{E8587AB1-6DD9-8842-9ABD-FA67B5ACC42F}" srcOrd="0" destOrd="2" presId="urn:microsoft.com/office/officeart/2005/8/layout/hList1"/>
    <dgm:cxn modelId="{992487E7-382D-3F47-AD29-7BE81ADB88EB}" type="presOf" srcId="{B8527E53-0784-8846-9D7D-DE1E06E3F256}" destId="{E8587AB1-6DD9-8842-9ABD-FA67B5ACC42F}" srcOrd="0" destOrd="0" presId="urn:microsoft.com/office/officeart/2005/8/layout/hList1"/>
    <dgm:cxn modelId="{362F6FF4-686A-4C4B-92CE-8E88DBE3D931}" srcId="{D12509C4-410E-0E45-B04A-1207D67C3A1C}" destId="{7D0FCCBE-1082-3E45-98B4-541F3C09AA52}" srcOrd="3" destOrd="0" parTransId="{53C634A2-82A2-6848-8D5B-CDD21063483D}" sibTransId="{F599539F-5F53-D949-A733-4834E8901B1C}"/>
    <dgm:cxn modelId="{7A10A4F6-CBB7-554A-B7A1-0DBA71609B6D}" srcId="{D12509C4-410E-0E45-B04A-1207D67C3A1C}" destId="{FB12C7DE-4ADF-474E-BAC6-401400BBA2AD}" srcOrd="4" destOrd="0" parTransId="{01E72D73-4AAD-D24B-BFB1-C8954DF950EF}" sibTransId="{B33995EF-E273-C94D-9D04-75C0410DB457}"/>
    <dgm:cxn modelId="{7DF91CF9-212B-594A-954C-08784B23E547}" srcId="{227676EA-C43C-4445-B70B-804FFAB8DFC7}" destId="{9B99B84D-0CFD-BA44-B48F-A4C5DFB12090}" srcOrd="2" destOrd="0" parTransId="{617AC4D3-39B0-F14A-8EB4-68B835B2AB64}" sibTransId="{624B8AC5-A965-AC46-83F7-CD5A935DCA5B}"/>
    <dgm:cxn modelId="{E73D267F-8072-AA40-A79E-38F23704FACE}" type="presParOf" srcId="{62440653-A1E0-9741-9207-D3C9B5910C54}" destId="{B3A9BE97-B642-5E42-8421-52D27B0BC3DE}" srcOrd="0" destOrd="0" presId="urn:microsoft.com/office/officeart/2005/8/layout/hList1"/>
    <dgm:cxn modelId="{88AE0FB0-4B92-8C47-8C00-CE3D5B89D9C1}" type="presParOf" srcId="{B3A9BE97-B642-5E42-8421-52D27B0BC3DE}" destId="{088127C5-86B9-CF4D-B79E-E74EF690A1AE}" srcOrd="0" destOrd="0" presId="urn:microsoft.com/office/officeart/2005/8/layout/hList1"/>
    <dgm:cxn modelId="{4AE27E7D-1051-3C49-95EC-B750401854BE}" type="presParOf" srcId="{B3A9BE97-B642-5E42-8421-52D27B0BC3DE}" destId="{D80BD7FE-2460-1D40-9F19-E205E0E83BE5}" srcOrd="1" destOrd="0" presId="urn:microsoft.com/office/officeart/2005/8/layout/hList1"/>
    <dgm:cxn modelId="{F5CBD0FC-7576-9446-8D3B-B627641C297C}" type="presParOf" srcId="{62440653-A1E0-9741-9207-D3C9B5910C54}" destId="{8B692964-C8A8-C64F-89D9-860A12B9E931}" srcOrd="1" destOrd="0" presId="urn:microsoft.com/office/officeart/2005/8/layout/hList1"/>
    <dgm:cxn modelId="{E07442D1-67A6-EB49-93A5-391DC3BB817F}" type="presParOf" srcId="{62440653-A1E0-9741-9207-D3C9B5910C54}" destId="{9933D3B5-44E6-FD4E-8F5D-28C7AC1FE576}" srcOrd="2" destOrd="0" presId="urn:microsoft.com/office/officeart/2005/8/layout/hList1"/>
    <dgm:cxn modelId="{E44FD79E-4A34-6942-B845-CA30DE645425}" type="presParOf" srcId="{9933D3B5-44E6-FD4E-8F5D-28C7AC1FE576}" destId="{ECB7F19D-6E0D-DE4F-B2FD-B0430DF23E92}" srcOrd="0" destOrd="0" presId="urn:microsoft.com/office/officeart/2005/8/layout/hList1"/>
    <dgm:cxn modelId="{8AA1C527-7851-6B49-AA21-9968A190942F}" type="presParOf" srcId="{9933D3B5-44E6-FD4E-8F5D-28C7AC1FE576}" destId="{E8587AB1-6DD9-8842-9ABD-FA67B5ACC4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0695A-BD21-F34E-9611-6A7F20BB827C}">
      <dsp:nvSpPr>
        <dsp:cNvPr id="0" name=""/>
        <dsp:cNvSpPr/>
      </dsp:nvSpPr>
      <dsp:spPr>
        <a:xfrm>
          <a:off x="709212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Marcin</a:t>
          </a:r>
        </a:p>
      </dsp:txBody>
      <dsp:txXfrm>
        <a:off x="737259" y="31085"/>
        <a:ext cx="1859100" cy="901503"/>
      </dsp:txXfrm>
    </dsp:sp>
    <dsp:sp modelId="{FE2728F1-67BC-EA49-8734-5589957F44E1}">
      <dsp:nvSpPr>
        <dsp:cNvPr id="0" name=""/>
        <dsp:cNvSpPr/>
      </dsp:nvSpPr>
      <dsp:spPr>
        <a:xfrm>
          <a:off x="900731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852DE-ADE2-8849-A682-2A2E4E208293}">
      <dsp:nvSpPr>
        <dsp:cNvPr id="0" name=""/>
        <dsp:cNvSpPr/>
      </dsp:nvSpPr>
      <dsp:spPr>
        <a:xfrm>
          <a:off x="1092251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GitHub repo</a:t>
          </a:r>
        </a:p>
      </dsp:txBody>
      <dsp:txXfrm>
        <a:off x="1120298" y="1228082"/>
        <a:ext cx="1476061" cy="901503"/>
      </dsp:txXfrm>
    </dsp:sp>
    <dsp:sp modelId="{AE13873C-4710-DA47-9EBE-F8B9DDF1807F}">
      <dsp:nvSpPr>
        <dsp:cNvPr id="0" name=""/>
        <dsp:cNvSpPr/>
      </dsp:nvSpPr>
      <dsp:spPr>
        <a:xfrm>
          <a:off x="900731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BE01D-D552-F24C-B43B-D9EB4E8D9CF4}">
      <dsp:nvSpPr>
        <dsp:cNvPr id="0" name=""/>
        <dsp:cNvSpPr/>
      </dsp:nvSpPr>
      <dsp:spPr>
        <a:xfrm>
          <a:off x="1092251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Hyperparameter tuning research and functions</a:t>
          </a:r>
        </a:p>
      </dsp:txBody>
      <dsp:txXfrm>
        <a:off x="1120298" y="2425078"/>
        <a:ext cx="1476061" cy="901503"/>
      </dsp:txXfrm>
    </dsp:sp>
    <dsp:sp modelId="{B1EADAF8-6929-5740-BCD6-A7D599A8AAF0}">
      <dsp:nvSpPr>
        <dsp:cNvPr id="0" name=""/>
        <dsp:cNvSpPr/>
      </dsp:nvSpPr>
      <dsp:spPr>
        <a:xfrm>
          <a:off x="900731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2F84A-D2F5-8440-B679-769B1B4968BA}">
      <dsp:nvSpPr>
        <dsp:cNvPr id="0" name=""/>
        <dsp:cNvSpPr/>
      </dsp:nvSpPr>
      <dsp:spPr>
        <a:xfrm>
          <a:off x="1092251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Regression training proces</a:t>
          </a:r>
        </a:p>
      </dsp:txBody>
      <dsp:txXfrm>
        <a:off x="1120298" y="3622075"/>
        <a:ext cx="1476061" cy="901503"/>
      </dsp:txXfrm>
    </dsp:sp>
    <dsp:sp modelId="{02EA9A23-7BC2-0E46-A7A5-F5D68063FF5E}">
      <dsp:nvSpPr>
        <dsp:cNvPr id="0" name=""/>
        <dsp:cNvSpPr/>
      </dsp:nvSpPr>
      <dsp:spPr>
        <a:xfrm>
          <a:off x="900731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55F67-EEF0-2B45-94A2-51F3096089A9}">
      <dsp:nvSpPr>
        <dsp:cNvPr id="0" name=""/>
        <dsp:cNvSpPr/>
      </dsp:nvSpPr>
      <dsp:spPr>
        <a:xfrm>
          <a:off x="1092251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Models comprasions</a:t>
          </a:r>
        </a:p>
      </dsp:txBody>
      <dsp:txXfrm>
        <a:off x="1120298" y="4819072"/>
        <a:ext cx="1476061" cy="901503"/>
      </dsp:txXfrm>
    </dsp:sp>
    <dsp:sp modelId="{12E22AE8-CA96-4A4A-BF4F-A94C1B46A7D1}">
      <dsp:nvSpPr>
        <dsp:cNvPr id="0" name=""/>
        <dsp:cNvSpPr/>
      </dsp:nvSpPr>
      <dsp:spPr>
        <a:xfrm>
          <a:off x="3103205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4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Maciek</a:t>
          </a:r>
        </a:p>
      </dsp:txBody>
      <dsp:txXfrm>
        <a:off x="3131252" y="31085"/>
        <a:ext cx="1859100" cy="901503"/>
      </dsp:txXfrm>
    </dsp:sp>
    <dsp:sp modelId="{61B379C9-1D6F-9B41-A3E3-7B4F4BA2C0AB}">
      <dsp:nvSpPr>
        <dsp:cNvPr id="0" name=""/>
        <dsp:cNvSpPr/>
      </dsp:nvSpPr>
      <dsp:spPr>
        <a:xfrm>
          <a:off x="3294725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B3282-8608-0A4E-B9D8-63650E7935A6}">
      <dsp:nvSpPr>
        <dsp:cNvPr id="0" name=""/>
        <dsp:cNvSpPr/>
      </dsp:nvSpPr>
      <dsp:spPr>
        <a:xfrm>
          <a:off x="3486244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94824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Data cleaning</a:t>
          </a:r>
        </a:p>
      </dsp:txBody>
      <dsp:txXfrm>
        <a:off x="3514291" y="1228082"/>
        <a:ext cx="1476061" cy="901503"/>
      </dsp:txXfrm>
    </dsp:sp>
    <dsp:sp modelId="{45F55B57-95F8-5542-B315-E9246A5FEF64}">
      <dsp:nvSpPr>
        <dsp:cNvPr id="0" name=""/>
        <dsp:cNvSpPr/>
      </dsp:nvSpPr>
      <dsp:spPr>
        <a:xfrm>
          <a:off x="3294725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FAF0A-F4E0-5845-AAB3-1EF8F84F3279}">
      <dsp:nvSpPr>
        <dsp:cNvPr id="0" name=""/>
        <dsp:cNvSpPr/>
      </dsp:nvSpPr>
      <dsp:spPr>
        <a:xfrm>
          <a:off x="3486244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68530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Merging and adding extra columns</a:t>
          </a:r>
        </a:p>
      </dsp:txBody>
      <dsp:txXfrm>
        <a:off x="3514291" y="2425078"/>
        <a:ext cx="1476061" cy="901503"/>
      </dsp:txXfrm>
    </dsp:sp>
    <dsp:sp modelId="{FCE6913E-EFAE-414B-AFAC-65E583E3985B}">
      <dsp:nvSpPr>
        <dsp:cNvPr id="0" name=""/>
        <dsp:cNvSpPr/>
      </dsp:nvSpPr>
      <dsp:spPr>
        <a:xfrm>
          <a:off x="3294725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7C1C3-64F9-1845-8FF1-12B7CC0D9E61}">
      <dsp:nvSpPr>
        <dsp:cNvPr id="0" name=""/>
        <dsp:cNvSpPr/>
      </dsp:nvSpPr>
      <dsp:spPr>
        <a:xfrm>
          <a:off x="3486244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42235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Deleting outliers</a:t>
          </a:r>
        </a:p>
      </dsp:txBody>
      <dsp:txXfrm>
        <a:off x="3514291" y="3622075"/>
        <a:ext cx="1476061" cy="901503"/>
      </dsp:txXfrm>
    </dsp:sp>
    <dsp:sp modelId="{9EE0B6AC-F166-4A48-97DA-757368618B3D}">
      <dsp:nvSpPr>
        <dsp:cNvPr id="0" name=""/>
        <dsp:cNvSpPr/>
      </dsp:nvSpPr>
      <dsp:spPr>
        <a:xfrm>
          <a:off x="3294725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70E94-51CD-7545-8E8E-A578F8715071}">
      <dsp:nvSpPr>
        <dsp:cNvPr id="0" name=""/>
        <dsp:cNvSpPr/>
      </dsp:nvSpPr>
      <dsp:spPr>
        <a:xfrm>
          <a:off x="3486244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15941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Running training on GPU</a:t>
          </a:r>
        </a:p>
      </dsp:txBody>
      <dsp:txXfrm>
        <a:off x="3514291" y="4819072"/>
        <a:ext cx="1476061" cy="901503"/>
      </dsp:txXfrm>
    </dsp:sp>
    <dsp:sp modelId="{13C45D3D-DB28-4B4F-9F91-E6C59C090DD1}">
      <dsp:nvSpPr>
        <dsp:cNvPr id="0" name=""/>
        <dsp:cNvSpPr/>
      </dsp:nvSpPr>
      <dsp:spPr>
        <a:xfrm>
          <a:off x="5497199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9647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Bartek</a:t>
          </a:r>
        </a:p>
      </dsp:txBody>
      <dsp:txXfrm>
        <a:off x="5525246" y="31085"/>
        <a:ext cx="1859100" cy="901503"/>
      </dsp:txXfrm>
    </dsp:sp>
    <dsp:sp modelId="{D5D67071-9362-524D-ADCA-6E3BF9E265C4}">
      <dsp:nvSpPr>
        <dsp:cNvPr id="0" name=""/>
        <dsp:cNvSpPr/>
      </dsp:nvSpPr>
      <dsp:spPr>
        <a:xfrm>
          <a:off x="5688718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53C28-CFF2-9745-90F4-E3DF31AAC338}">
      <dsp:nvSpPr>
        <dsp:cNvPr id="0" name=""/>
        <dsp:cNvSpPr/>
      </dsp:nvSpPr>
      <dsp:spPr>
        <a:xfrm>
          <a:off x="5880238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89647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Project framework</a:t>
          </a:r>
        </a:p>
      </dsp:txBody>
      <dsp:txXfrm>
        <a:off x="5908285" y="1228082"/>
        <a:ext cx="1476061" cy="901503"/>
      </dsp:txXfrm>
    </dsp:sp>
    <dsp:sp modelId="{59544E9C-23E7-0D49-8A7F-B6A113341074}">
      <dsp:nvSpPr>
        <dsp:cNvPr id="0" name=""/>
        <dsp:cNvSpPr/>
      </dsp:nvSpPr>
      <dsp:spPr>
        <a:xfrm>
          <a:off x="5688718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1893A-2ECA-EA45-B857-C8B07F0CA67B}">
      <dsp:nvSpPr>
        <dsp:cNvPr id="0" name=""/>
        <dsp:cNvSpPr/>
      </dsp:nvSpPr>
      <dsp:spPr>
        <a:xfrm>
          <a:off x="5880238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15941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Models classess</a:t>
          </a:r>
        </a:p>
      </dsp:txBody>
      <dsp:txXfrm>
        <a:off x="5908285" y="2425078"/>
        <a:ext cx="1476061" cy="901503"/>
      </dsp:txXfrm>
    </dsp:sp>
    <dsp:sp modelId="{66D8A546-6FD2-CF47-B42F-10E557C1841A}">
      <dsp:nvSpPr>
        <dsp:cNvPr id="0" name=""/>
        <dsp:cNvSpPr/>
      </dsp:nvSpPr>
      <dsp:spPr>
        <a:xfrm>
          <a:off x="5688718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5AD5B-68A2-0640-9A1B-CD6FCA524816}">
      <dsp:nvSpPr>
        <dsp:cNvPr id="0" name=""/>
        <dsp:cNvSpPr/>
      </dsp:nvSpPr>
      <dsp:spPr>
        <a:xfrm>
          <a:off x="5880238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42235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Training proces for classification</a:t>
          </a:r>
        </a:p>
      </dsp:txBody>
      <dsp:txXfrm>
        <a:off x="5908285" y="3622075"/>
        <a:ext cx="1476061" cy="901503"/>
      </dsp:txXfrm>
    </dsp:sp>
    <dsp:sp modelId="{87DEFFDB-6CE1-5343-872F-6D14A6A0303F}">
      <dsp:nvSpPr>
        <dsp:cNvPr id="0" name=""/>
        <dsp:cNvSpPr/>
      </dsp:nvSpPr>
      <dsp:spPr>
        <a:xfrm>
          <a:off x="5688718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C88E-8BD8-E548-BE16-0FD8371374CF}">
      <dsp:nvSpPr>
        <dsp:cNvPr id="0" name=""/>
        <dsp:cNvSpPr/>
      </dsp:nvSpPr>
      <dsp:spPr>
        <a:xfrm>
          <a:off x="5880238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68530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Utility functions</a:t>
          </a:r>
        </a:p>
      </dsp:txBody>
      <dsp:txXfrm>
        <a:off x="5908285" y="4819072"/>
        <a:ext cx="1476061" cy="901503"/>
      </dsp:txXfrm>
    </dsp:sp>
    <dsp:sp modelId="{04533871-9197-F94D-82E4-E2AD8FC5B4C1}">
      <dsp:nvSpPr>
        <dsp:cNvPr id="0" name=""/>
        <dsp:cNvSpPr/>
      </dsp:nvSpPr>
      <dsp:spPr>
        <a:xfrm>
          <a:off x="7891192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4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Yaryna</a:t>
          </a:r>
        </a:p>
      </dsp:txBody>
      <dsp:txXfrm>
        <a:off x="7919239" y="31085"/>
        <a:ext cx="1859100" cy="901503"/>
      </dsp:txXfrm>
    </dsp:sp>
    <dsp:sp modelId="{8E8F87C1-91B0-9041-B472-E3AC5CEE390D}">
      <dsp:nvSpPr>
        <dsp:cNvPr id="0" name=""/>
        <dsp:cNvSpPr/>
      </dsp:nvSpPr>
      <dsp:spPr>
        <a:xfrm>
          <a:off x="8082712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662DC-E272-424D-AC74-14C21F8B34E8}">
      <dsp:nvSpPr>
        <dsp:cNvPr id="0" name=""/>
        <dsp:cNvSpPr/>
      </dsp:nvSpPr>
      <dsp:spPr>
        <a:xfrm>
          <a:off x="8274231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94824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Evaluation metrics research and functions</a:t>
          </a:r>
        </a:p>
      </dsp:txBody>
      <dsp:txXfrm>
        <a:off x="8302278" y="1228082"/>
        <a:ext cx="1476061" cy="901503"/>
      </dsp:txXfrm>
    </dsp:sp>
    <dsp:sp modelId="{E1D35A62-CE2F-B942-9E7B-E0288FCA71D1}">
      <dsp:nvSpPr>
        <dsp:cNvPr id="0" name=""/>
        <dsp:cNvSpPr/>
      </dsp:nvSpPr>
      <dsp:spPr>
        <a:xfrm>
          <a:off x="8082712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6D167-FEBB-B347-880C-2397CA7C7E5E}">
      <dsp:nvSpPr>
        <dsp:cNvPr id="0" name=""/>
        <dsp:cNvSpPr/>
      </dsp:nvSpPr>
      <dsp:spPr>
        <a:xfrm>
          <a:off x="8274231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Model comprasion technics</a:t>
          </a:r>
        </a:p>
      </dsp:txBody>
      <dsp:txXfrm>
        <a:off x="8302278" y="2425078"/>
        <a:ext cx="1476061" cy="901503"/>
      </dsp:txXfrm>
    </dsp:sp>
    <dsp:sp modelId="{42DD1600-AF02-2448-964F-669E6905BDC2}">
      <dsp:nvSpPr>
        <dsp:cNvPr id="0" name=""/>
        <dsp:cNvSpPr/>
      </dsp:nvSpPr>
      <dsp:spPr>
        <a:xfrm>
          <a:off x="8082712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BD934-A7A9-514D-B07A-5AD431E87452}">
      <dsp:nvSpPr>
        <dsp:cNvPr id="0" name=""/>
        <dsp:cNvSpPr/>
      </dsp:nvSpPr>
      <dsp:spPr>
        <a:xfrm>
          <a:off x="8274231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Evaluation dataclasses</a:t>
          </a:r>
        </a:p>
      </dsp:txBody>
      <dsp:txXfrm>
        <a:off x="8302278" y="3622075"/>
        <a:ext cx="1476061" cy="901503"/>
      </dsp:txXfrm>
    </dsp:sp>
    <dsp:sp modelId="{A983B0DC-2D52-E447-AD6A-231E89826E38}">
      <dsp:nvSpPr>
        <dsp:cNvPr id="0" name=""/>
        <dsp:cNvSpPr/>
      </dsp:nvSpPr>
      <dsp:spPr>
        <a:xfrm>
          <a:off x="8082712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8C86C-F699-3B46-B6B5-F4EDD7EEA963}">
      <dsp:nvSpPr>
        <dsp:cNvPr id="0" name=""/>
        <dsp:cNvSpPr/>
      </dsp:nvSpPr>
      <dsp:spPr>
        <a:xfrm>
          <a:off x="8274231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Price intervals number comprasion</a:t>
          </a:r>
        </a:p>
      </dsp:txBody>
      <dsp:txXfrm>
        <a:off x="8302278" y="4819072"/>
        <a:ext cx="1476061" cy="901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953C3-4F98-6E4B-A992-F374FF38BF13}">
      <dsp:nvSpPr>
        <dsp:cNvPr id="0" name=""/>
        <dsp:cNvSpPr/>
      </dsp:nvSpPr>
      <dsp:spPr>
        <a:xfrm>
          <a:off x="0" y="3844668"/>
          <a:ext cx="7508358" cy="504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Removing</a:t>
          </a:r>
          <a:r>
            <a:rPr lang="pl-PL" sz="1700" kern="1200" dirty="0"/>
            <a:t> </a:t>
          </a:r>
          <a:r>
            <a:rPr lang="pl-PL" sz="1700" kern="1200" dirty="0" err="1"/>
            <a:t>global</a:t>
          </a:r>
          <a:r>
            <a:rPr lang="pl-PL" sz="1700" kern="1200" dirty="0"/>
            <a:t> and </a:t>
          </a:r>
          <a:r>
            <a:rPr lang="pl-PL" sz="1700" kern="1200" dirty="0" err="1"/>
            <a:t>specific</a:t>
          </a:r>
          <a:r>
            <a:rPr lang="pl-PL" sz="1700" kern="1200" dirty="0"/>
            <a:t> </a:t>
          </a:r>
          <a:r>
            <a:rPr lang="pl-PL" sz="1700" kern="1200" dirty="0" err="1"/>
            <a:t>brand</a:t>
          </a:r>
          <a:r>
            <a:rPr lang="pl-PL" sz="1700" kern="1200" dirty="0"/>
            <a:t> </a:t>
          </a:r>
          <a:r>
            <a:rPr lang="pl-PL" sz="1700" kern="1200" dirty="0" err="1"/>
            <a:t>outliers</a:t>
          </a:r>
          <a:endParaRPr lang="pl-PL" sz="1700" kern="1200" dirty="0"/>
        </a:p>
      </dsp:txBody>
      <dsp:txXfrm>
        <a:off x="0" y="3844668"/>
        <a:ext cx="7508358" cy="504610"/>
      </dsp:txXfrm>
    </dsp:sp>
    <dsp:sp modelId="{AAED69FA-7DDE-AB47-A7EE-F880B823420F}">
      <dsp:nvSpPr>
        <dsp:cNvPr id="0" name=""/>
        <dsp:cNvSpPr/>
      </dsp:nvSpPr>
      <dsp:spPr>
        <a:xfrm rot="10800000">
          <a:off x="0" y="3076146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Add</a:t>
          </a:r>
          <a:r>
            <a:rPr lang="pl-PL" sz="1700" kern="1200" dirty="0"/>
            <a:t> </a:t>
          </a:r>
          <a:r>
            <a:rPr lang="pl-PL" sz="1700" kern="1200" dirty="0" err="1"/>
            <a:t>brand</a:t>
          </a:r>
          <a:r>
            <a:rPr lang="pl-PL" sz="1700" kern="1200" dirty="0"/>
            <a:t> </a:t>
          </a:r>
          <a:r>
            <a:rPr lang="pl-PL" sz="1700" kern="1200" dirty="0" err="1"/>
            <a:t>weight</a:t>
          </a:r>
          <a:r>
            <a:rPr lang="pl-PL" sz="1700" kern="1200" dirty="0"/>
            <a:t> and </a:t>
          </a:r>
          <a:r>
            <a:rPr lang="pl-PL" sz="1700" kern="1200" dirty="0" err="1"/>
            <a:t>feature</a:t>
          </a:r>
          <a:r>
            <a:rPr lang="pl-PL" sz="1700" kern="1200" dirty="0"/>
            <a:t> </a:t>
          </a:r>
          <a:r>
            <a:rPr lang="pl-PL" sz="1700" kern="1200" dirty="0" err="1"/>
            <a:t>score</a:t>
          </a:r>
          <a:r>
            <a:rPr lang="pl-PL" sz="1700" kern="1200" dirty="0"/>
            <a:t> </a:t>
          </a:r>
          <a:r>
            <a:rPr lang="pl-PL" sz="1700" kern="1200" dirty="0" err="1"/>
            <a:t>columns</a:t>
          </a:r>
          <a:endParaRPr lang="pl-PL" sz="1700" kern="1200" dirty="0"/>
        </a:p>
      </dsp:txBody>
      <dsp:txXfrm rot="10800000">
        <a:off x="0" y="3076146"/>
        <a:ext cx="7508358" cy="504281"/>
      </dsp:txXfrm>
    </dsp:sp>
    <dsp:sp modelId="{3B300C45-C9A5-AF4E-BE48-76011436A08D}">
      <dsp:nvSpPr>
        <dsp:cNvPr id="0" name=""/>
        <dsp:cNvSpPr/>
      </dsp:nvSpPr>
      <dsp:spPr>
        <a:xfrm rot="10800000">
          <a:off x="0" y="2307624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Combine</a:t>
          </a:r>
          <a:r>
            <a:rPr lang="pl-PL" sz="1700" kern="1200" dirty="0"/>
            <a:t> </a:t>
          </a:r>
          <a:r>
            <a:rPr lang="pl-PL" sz="1700" kern="1200" dirty="0" err="1"/>
            <a:t>advanced</a:t>
          </a:r>
          <a:r>
            <a:rPr lang="pl-PL" sz="1700" kern="1200" dirty="0"/>
            <a:t> model </a:t>
          </a:r>
          <a:r>
            <a:rPr lang="pl-PL" sz="1700" kern="1200" dirty="0" err="1"/>
            <a:t>informations</a:t>
          </a:r>
          <a:r>
            <a:rPr lang="pl-PL" sz="1700" kern="1200" dirty="0"/>
            <a:t> </a:t>
          </a:r>
          <a:r>
            <a:rPr lang="pl-PL" sz="1700" kern="1200" dirty="0" err="1"/>
            <a:t>columns</a:t>
          </a:r>
          <a:r>
            <a:rPr lang="pl-PL" sz="1700" kern="1200" dirty="0"/>
            <a:t> </a:t>
          </a:r>
          <a:r>
            <a:rPr lang="pl-PL" sz="1700" kern="1200" dirty="0" err="1"/>
            <a:t>into</a:t>
          </a:r>
          <a:r>
            <a:rPr lang="pl-PL" sz="1700" kern="1200" dirty="0"/>
            <a:t> one</a:t>
          </a:r>
        </a:p>
      </dsp:txBody>
      <dsp:txXfrm rot="10800000">
        <a:off x="0" y="2307624"/>
        <a:ext cx="7508358" cy="504281"/>
      </dsp:txXfrm>
    </dsp:sp>
    <dsp:sp modelId="{C402B34C-BFB8-3447-A1AD-29A5120D3CD2}">
      <dsp:nvSpPr>
        <dsp:cNvPr id="0" name=""/>
        <dsp:cNvSpPr/>
      </dsp:nvSpPr>
      <dsp:spPr>
        <a:xfrm rot="10800000">
          <a:off x="0" y="1539102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One-hot </a:t>
          </a:r>
          <a:r>
            <a:rPr lang="pl-PL" sz="1700" kern="1200" dirty="0" err="1"/>
            <a:t>encoding</a:t>
          </a:r>
          <a:endParaRPr lang="pl-PL" sz="1700" kern="1200" dirty="0"/>
        </a:p>
      </dsp:txBody>
      <dsp:txXfrm rot="10800000">
        <a:off x="0" y="1539102"/>
        <a:ext cx="7508358" cy="504281"/>
      </dsp:txXfrm>
    </dsp:sp>
    <dsp:sp modelId="{42EF6D3A-AFDE-B64B-A38D-6F91DC6DF508}">
      <dsp:nvSpPr>
        <dsp:cNvPr id="0" name=""/>
        <dsp:cNvSpPr/>
      </dsp:nvSpPr>
      <dsp:spPr>
        <a:xfrm rot="10800000">
          <a:off x="0" y="770580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Calculate</a:t>
          </a:r>
          <a:r>
            <a:rPr lang="pl-PL" sz="1700" kern="1200" dirty="0"/>
            <a:t> </a:t>
          </a:r>
          <a:r>
            <a:rPr lang="pl-PL" sz="1700" kern="1200" dirty="0" err="1"/>
            <a:t>currencies</a:t>
          </a:r>
          <a:endParaRPr lang="pl-PL" sz="1700" kern="1200" dirty="0"/>
        </a:p>
      </dsp:txBody>
      <dsp:txXfrm rot="10800000">
        <a:off x="0" y="770580"/>
        <a:ext cx="7508358" cy="504281"/>
      </dsp:txXfrm>
    </dsp:sp>
    <dsp:sp modelId="{9F1AEF1B-4790-BC41-A7DF-F1E7E5189AEB}">
      <dsp:nvSpPr>
        <dsp:cNvPr id="0" name=""/>
        <dsp:cNvSpPr/>
      </dsp:nvSpPr>
      <dsp:spPr>
        <a:xfrm rot="10800000">
          <a:off x="0" y="2058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Fill</a:t>
          </a:r>
          <a:r>
            <a:rPr lang="pl-PL" sz="1700" kern="1200" dirty="0"/>
            <a:t> </a:t>
          </a:r>
          <a:r>
            <a:rPr lang="pl-PL" sz="1700" kern="1200" dirty="0" err="1"/>
            <a:t>nulls</a:t>
          </a:r>
          <a:endParaRPr lang="pl-PL" sz="1700" kern="1200" dirty="0"/>
        </a:p>
      </dsp:txBody>
      <dsp:txXfrm rot="10800000">
        <a:off x="0" y="2058"/>
        <a:ext cx="7508358" cy="504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EBEC9-32CE-8147-8DEC-C7EB3B054C29}">
      <dsp:nvSpPr>
        <dsp:cNvPr id="0" name=""/>
        <dsp:cNvSpPr/>
      </dsp:nvSpPr>
      <dsp:spPr>
        <a:xfrm>
          <a:off x="2407311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Classification</a:t>
          </a:r>
          <a:endParaRPr lang="pl-PL" sz="1400" kern="1200" dirty="0"/>
        </a:p>
      </dsp:txBody>
      <dsp:txXfrm>
        <a:off x="2424887" y="17871"/>
        <a:ext cx="1165053" cy="564950"/>
      </dsp:txXfrm>
    </dsp:sp>
    <dsp:sp modelId="{D5481831-FE56-C841-9AA8-AC790E10DA78}">
      <dsp:nvSpPr>
        <dsp:cNvPr id="0" name=""/>
        <dsp:cNvSpPr/>
      </dsp:nvSpPr>
      <dsp:spPr>
        <a:xfrm>
          <a:off x="2527331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56DC-ED25-B14A-A8AF-95AECED3E931}">
      <dsp:nvSpPr>
        <dsp:cNvPr id="0" name=""/>
        <dsp:cNvSpPr/>
      </dsp:nvSpPr>
      <dsp:spPr>
        <a:xfrm>
          <a:off x="2647352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Accuracy</a:t>
          </a:r>
          <a:endParaRPr lang="pl-PL" sz="1200" kern="1200" dirty="0"/>
        </a:p>
      </dsp:txBody>
      <dsp:txXfrm>
        <a:off x="2664928" y="768000"/>
        <a:ext cx="925012" cy="564950"/>
      </dsp:txXfrm>
    </dsp:sp>
    <dsp:sp modelId="{A980D269-FCB5-2247-870E-449BBE14010D}">
      <dsp:nvSpPr>
        <dsp:cNvPr id="0" name=""/>
        <dsp:cNvSpPr/>
      </dsp:nvSpPr>
      <dsp:spPr>
        <a:xfrm>
          <a:off x="2527331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3C579-7B59-D640-8B05-BE26A3647145}">
      <dsp:nvSpPr>
        <dsp:cNvPr id="0" name=""/>
        <dsp:cNvSpPr/>
      </dsp:nvSpPr>
      <dsp:spPr>
        <a:xfrm>
          <a:off x="2647352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84235"/>
              <a:satOff val="-8854"/>
              <a:lumOff val="76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Precision</a:t>
          </a:r>
        </a:p>
      </dsp:txBody>
      <dsp:txXfrm>
        <a:off x="2664928" y="1518129"/>
        <a:ext cx="925012" cy="564950"/>
      </dsp:txXfrm>
    </dsp:sp>
    <dsp:sp modelId="{46822FF8-79E0-B04B-88F0-42F2DF7430E3}">
      <dsp:nvSpPr>
        <dsp:cNvPr id="0" name=""/>
        <dsp:cNvSpPr/>
      </dsp:nvSpPr>
      <dsp:spPr>
        <a:xfrm>
          <a:off x="2527331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CA334-72C3-C142-B049-BC7D9EE48BEA}">
      <dsp:nvSpPr>
        <dsp:cNvPr id="0" name=""/>
        <dsp:cNvSpPr/>
      </dsp:nvSpPr>
      <dsp:spPr>
        <a:xfrm>
          <a:off x="2647352" y="2250681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68471"/>
              <a:satOff val="-17708"/>
              <a:lumOff val="15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Recall</a:t>
          </a:r>
        </a:p>
      </dsp:txBody>
      <dsp:txXfrm>
        <a:off x="2664928" y="2268257"/>
        <a:ext cx="925012" cy="564950"/>
      </dsp:txXfrm>
    </dsp:sp>
    <dsp:sp modelId="{FB8E5D75-9674-AE42-B3F8-B2C1BD6A8D77}">
      <dsp:nvSpPr>
        <dsp:cNvPr id="0" name=""/>
        <dsp:cNvSpPr/>
      </dsp:nvSpPr>
      <dsp:spPr>
        <a:xfrm>
          <a:off x="2527331" y="600398"/>
          <a:ext cx="120020" cy="270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63"/>
              </a:lnTo>
              <a:lnTo>
                <a:pt x="120020" y="270046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EBF26-6EB8-9B45-91D2-DF6BD7883CD7}">
      <dsp:nvSpPr>
        <dsp:cNvPr id="0" name=""/>
        <dsp:cNvSpPr/>
      </dsp:nvSpPr>
      <dsp:spPr>
        <a:xfrm>
          <a:off x="2647352" y="3000810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52706"/>
              <a:satOff val="-26562"/>
              <a:lumOff val="22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F1</a:t>
          </a:r>
        </a:p>
      </dsp:txBody>
      <dsp:txXfrm>
        <a:off x="2664928" y="3018386"/>
        <a:ext cx="925012" cy="564950"/>
      </dsp:txXfrm>
    </dsp:sp>
    <dsp:sp modelId="{DFB95783-6851-2C49-9D06-D4BB6755ACBA}">
      <dsp:nvSpPr>
        <dsp:cNvPr id="0" name=""/>
        <dsp:cNvSpPr/>
      </dsp:nvSpPr>
      <dsp:spPr>
        <a:xfrm>
          <a:off x="2527331" y="600398"/>
          <a:ext cx="120020" cy="34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591"/>
              </a:lnTo>
              <a:lnTo>
                <a:pt x="120020" y="34505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1FF02-065A-BD47-95D8-573002072159}">
      <dsp:nvSpPr>
        <dsp:cNvPr id="0" name=""/>
        <dsp:cNvSpPr/>
      </dsp:nvSpPr>
      <dsp:spPr>
        <a:xfrm>
          <a:off x="2647352" y="3750939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36941"/>
              <a:satOff val="-35416"/>
              <a:lumOff val="30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AUC ROC</a:t>
          </a:r>
        </a:p>
      </dsp:txBody>
      <dsp:txXfrm>
        <a:off x="2664928" y="3768515"/>
        <a:ext cx="925012" cy="564950"/>
      </dsp:txXfrm>
    </dsp:sp>
    <dsp:sp modelId="{7DE49ECA-B4DF-EE4D-8EC8-961E82F47100}">
      <dsp:nvSpPr>
        <dsp:cNvPr id="0" name=""/>
        <dsp:cNvSpPr/>
      </dsp:nvSpPr>
      <dsp:spPr>
        <a:xfrm>
          <a:off x="3907568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4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Regression</a:t>
          </a:r>
        </a:p>
      </dsp:txBody>
      <dsp:txXfrm>
        <a:off x="3925144" y="17871"/>
        <a:ext cx="1165053" cy="564950"/>
      </dsp:txXfrm>
    </dsp:sp>
    <dsp:sp modelId="{6EC838C4-68EB-6A4B-94D0-ED3E0D55AF3E}">
      <dsp:nvSpPr>
        <dsp:cNvPr id="0" name=""/>
        <dsp:cNvSpPr/>
      </dsp:nvSpPr>
      <dsp:spPr>
        <a:xfrm>
          <a:off x="4027589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0990E-54EA-6C44-B9C8-3B2BE6899EF6}">
      <dsp:nvSpPr>
        <dsp:cNvPr id="0" name=""/>
        <dsp:cNvSpPr/>
      </dsp:nvSpPr>
      <dsp:spPr>
        <a:xfrm>
          <a:off x="4147609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21177"/>
              <a:satOff val="-44270"/>
              <a:lumOff val="38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MAE</a:t>
          </a:r>
        </a:p>
      </dsp:txBody>
      <dsp:txXfrm>
        <a:off x="4165185" y="768000"/>
        <a:ext cx="925012" cy="564950"/>
      </dsp:txXfrm>
    </dsp:sp>
    <dsp:sp modelId="{2E120DED-6501-3548-9B13-3512C1B5B5A6}">
      <dsp:nvSpPr>
        <dsp:cNvPr id="0" name=""/>
        <dsp:cNvSpPr/>
      </dsp:nvSpPr>
      <dsp:spPr>
        <a:xfrm>
          <a:off x="4027589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35DD2-9901-BC4D-BA2A-26A8DA444058}">
      <dsp:nvSpPr>
        <dsp:cNvPr id="0" name=""/>
        <dsp:cNvSpPr/>
      </dsp:nvSpPr>
      <dsp:spPr>
        <a:xfrm>
          <a:off x="4147609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05412"/>
              <a:satOff val="-53124"/>
              <a:lumOff val="45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MSE</a:t>
          </a:r>
        </a:p>
      </dsp:txBody>
      <dsp:txXfrm>
        <a:off x="4165185" y="1518129"/>
        <a:ext cx="925012" cy="564950"/>
      </dsp:txXfrm>
    </dsp:sp>
    <dsp:sp modelId="{9D3DCCD7-C74B-3343-BC60-8E7F5B24B4A9}">
      <dsp:nvSpPr>
        <dsp:cNvPr id="0" name=""/>
        <dsp:cNvSpPr/>
      </dsp:nvSpPr>
      <dsp:spPr>
        <a:xfrm>
          <a:off x="4027589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00283-5811-664F-AA52-F61C50F46D99}">
      <dsp:nvSpPr>
        <dsp:cNvPr id="0" name=""/>
        <dsp:cNvSpPr/>
      </dsp:nvSpPr>
      <dsp:spPr>
        <a:xfrm>
          <a:off x="4147609" y="2250681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89647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RMSE</a:t>
          </a:r>
        </a:p>
      </dsp:txBody>
      <dsp:txXfrm>
        <a:off x="4165185" y="2268257"/>
        <a:ext cx="925012" cy="564950"/>
      </dsp:txXfrm>
    </dsp:sp>
    <dsp:sp modelId="{A0B70A1A-7317-DB49-9DD4-270433565674}">
      <dsp:nvSpPr>
        <dsp:cNvPr id="0" name=""/>
        <dsp:cNvSpPr/>
      </dsp:nvSpPr>
      <dsp:spPr>
        <a:xfrm>
          <a:off x="4027589" y="600398"/>
          <a:ext cx="120020" cy="270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63"/>
              </a:lnTo>
              <a:lnTo>
                <a:pt x="120020" y="270046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62B5A-3ED1-0945-A1B5-4713237F1F16}">
      <dsp:nvSpPr>
        <dsp:cNvPr id="0" name=""/>
        <dsp:cNvSpPr/>
      </dsp:nvSpPr>
      <dsp:spPr>
        <a:xfrm>
          <a:off x="4147609" y="3000810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05412"/>
              <a:satOff val="-53124"/>
              <a:lumOff val="45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R2</a:t>
          </a:r>
        </a:p>
      </dsp:txBody>
      <dsp:txXfrm>
        <a:off x="4165185" y="3018386"/>
        <a:ext cx="925012" cy="564950"/>
      </dsp:txXfrm>
    </dsp:sp>
    <dsp:sp modelId="{59EF6AED-0C95-C44C-8F51-D3B4823AA188}">
      <dsp:nvSpPr>
        <dsp:cNvPr id="0" name=""/>
        <dsp:cNvSpPr/>
      </dsp:nvSpPr>
      <dsp:spPr>
        <a:xfrm>
          <a:off x="4027589" y="600398"/>
          <a:ext cx="120020" cy="34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591"/>
              </a:lnTo>
              <a:lnTo>
                <a:pt x="120020" y="34505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47038-52DA-E446-A2C4-44ED507A92A1}">
      <dsp:nvSpPr>
        <dsp:cNvPr id="0" name=""/>
        <dsp:cNvSpPr/>
      </dsp:nvSpPr>
      <dsp:spPr>
        <a:xfrm>
          <a:off x="4147609" y="3750939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21177"/>
              <a:satOff val="-44270"/>
              <a:lumOff val="38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MAPE</a:t>
          </a:r>
        </a:p>
      </dsp:txBody>
      <dsp:txXfrm>
        <a:off x="4165185" y="3768515"/>
        <a:ext cx="925012" cy="564950"/>
      </dsp:txXfrm>
    </dsp:sp>
    <dsp:sp modelId="{2CC000F8-25A3-7B43-801A-751810A74591}">
      <dsp:nvSpPr>
        <dsp:cNvPr id="0" name=""/>
        <dsp:cNvSpPr/>
      </dsp:nvSpPr>
      <dsp:spPr>
        <a:xfrm>
          <a:off x="5407825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9647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Custom</a:t>
          </a:r>
        </a:p>
      </dsp:txBody>
      <dsp:txXfrm>
        <a:off x="5425401" y="17871"/>
        <a:ext cx="1165053" cy="564950"/>
      </dsp:txXfrm>
    </dsp:sp>
    <dsp:sp modelId="{0285AAC7-DA2E-4F48-8964-69523D9D5E75}">
      <dsp:nvSpPr>
        <dsp:cNvPr id="0" name=""/>
        <dsp:cNvSpPr/>
      </dsp:nvSpPr>
      <dsp:spPr>
        <a:xfrm>
          <a:off x="5527846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BC419-E6FE-6147-A9C5-6F2E2695F166}">
      <dsp:nvSpPr>
        <dsp:cNvPr id="0" name=""/>
        <dsp:cNvSpPr/>
      </dsp:nvSpPr>
      <dsp:spPr>
        <a:xfrm>
          <a:off x="5647866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36941"/>
              <a:satOff val="-35416"/>
              <a:lumOff val="30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Mean classters error</a:t>
          </a:r>
        </a:p>
      </dsp:txBody>
      <dsp:txXfrm>
        <a:off x="5665442" y="768000"/>
        <a:ext cx="925012" cy="564950"/>
      </dsp:txXfrm>
    </dsp:sp>
    <dsp:sp modelId="{A4513445-CCDF-9742-958D-ECD0A0D94041}">
      <dsp:nvSpPr>
        <dsp:cNvPr id="0" name=""/>
        <dsp:cNvSpPr/>
      </dsp:nvSpPr>
      <dsp:spPr>
        <a:xfrm>
          <a:off x="5527846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018A8-13CD-6A40-B397-3C0F0600A4F8}">
      <dsp:nvSpPr>
        <dsp:cNvPr id="0" name=""/>
        <dsp:cNvSpPr/>
      </dsp:nvSpPr>
      <dsp:spPr>
        <a:xfrm>
          <a:off x="5647866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52706"/>
              <a:satOff val="-26562"/>
              <a:lumOff val="22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Ideal</a:t>
          </a:r>
          <a:r>
            <a:rPr lang="pl-PL" sz="1200" kern="1200" dirty="0"/>
            <a:t> </a:t>
          </a:r>
          <a:r>
            <a:rPr lang="pl-PL" sz="1200" kern="1200" dirty="0" err="1"/>
            <a:t>distance</a:t>
          </a:r>
          <a:endParaRPr lang="pl-PL" sz="1200" kern="1200" dirty="0"/>
        </a:p>
      </dsp:txBody>
      <dsp:txXfrm>
        <a:off x="5665442" y="1518129"/>
        <a:ext cx="925012" cy="564950"/>
      </dsp:txXfrm>
    </dsp:sp>
    <dsp:sp modelId="{10E6E964-537A-5C48-9779-0E5EAAEA6FA4}">
      <dsp:nvSpPr>
        <dsp:cNvPr id="0" name=""/>
        <dsp:cNvSpPr/>
      </dsp:nvSpPr>
      <dsp:spPr>
        <a:xfrm>
          <a:off x="6908082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4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Comprasion</a:t>
          </a:r>
          <a:endParaRPr lang="pl-PL" sz="1400" kern="1200" dirty="0"/>
        </a:p>
      </dsp:txBody>
      <dsp:txXfrm>
        <a:off x="6925658" y="17871"/>
        <a:ext cx="1165053" cy="564950"/>
      </dsp:txXfrm>
    </dsp:sp>
    <dsp:sp modelId="{87271B45-F4C9-9542-8B9A-16D103D4A315}">
      <dsp:nvSpPr>
        <dsp:cNvPr id="0" name=""/>
        <dsp:cNvSpPr/>
      </dsp:nvSpPr>
      <dsp:spPr>
        <a:xfrm>
          <a:off x="7028103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E971C-EF28-174A-93DF-E0104E715C79}">
      <dsp:nvSpPr>
        <dsp:cNvPr id="0" name=""/>
        <dsp:cNvSpPr/>
      </dsp:nvSpPr>
      <dsp:spPr>
        <a:xfrm>
          <a:off x="7148124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68471"/>
              <a:satOff val="-17708"/>
              <a:lumOff val="15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Consistency percentage</a:t>
          </a:r>
        </a:p>
      </dsp:txBody>
      <dsp:txXfrm>
        <a:off x="7165700" y="768000"/>
        <a:ext cx="925012" cy="564950"/>
      </dsp:txXfrm>
    </dsp:sp>
    <dsp:sp modelId="{C2E7A0A8-B120-374B-B0ED-37E19B9C6994}">
      <dsp:nvSpPr>
        <dsp:cNvPr id="0" name=""/>
        <dsp:cNvSpPr/>
      </dsp:nvSpPr>
      <dsp:spPr>
        <a:xfrm>
          <a:off x="7028103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5C2E-F0EE-294D-B757-AED8E193B5F4}">
      <dsp:nvSpPr>
        <dsp:cNvPr id="0" name=""/>
        <dsp:cNvSpPr/>
      </dsp:nvSpPr>
      <dsp:spPr>
        <a:xfrm>
          <a:off x="7148124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84235"/>
              <a:satOff val="-8854"/>
              <a:lumOff val="76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Average distance</a:t>
          </a:r>
        </a:p>
      </dsp:txBody>
      <dsp:txXfrm>
        <a:off x="7165700" y="1518129"/>
        <a:ext cx="925012" cy="564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ECFEE-C798-B647-B957-B9664A5EE390}">
      <dsp:nvSpPr>
        <dsp:cNvPr id="0" name=""/>
        <dsp:cNvSpPr/>
      </dsp:nvSpPr>
      <dsp:spPr>
        <a:xfrm>
          <a:off x="461502" y="0"/>
          <a:ext cx="2784856" cy="2088642"/>
        </a:xfrm>
        <a:prstGeom prst="upArrow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07AB3-6ACD-834B-9468-C5D3838BA5B4}">
      <dsp:nvSpPr>
        <dsp:cNvPr id="0" name=""/>
        <dsp:cNvSpPr/>
      </dsp:nvSpPr>
      <dsp:spPr>
        <a:xfrm>
          <a:off x="3329904" y="0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Bayesian Optimisation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Main project tuning method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Much faster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Runned for 6 hours for every advanced model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After 2 hours results not chaning much</a:t>
          </a:r>
        </a:p>
      </dsp:txBody>
      <dsp:txXfrm>
        <a:off x="3329904" y="0"/>
        <a:ext cx="5888736" cy="2088642"/>
      </dsp:txXfrm>
    </dsp:sp>
    <dsp:sp modelId="{2CEA0A9E-F31A-E447-96DF-451E37416B79}">
      <dsp:nvSpPr>
        <dsp:cNvPr id="0" name=""/>
        <dsp:cNvSpPr/>
      </dsp:nvSpPr>
      <dsp:spPr>
        <a:xfrm>
          <a:off x="1296959" y="2262695"/>
          <a:ext cx="2784856" cy="2088642"/>
        </a:xfrm>
        <a:prstGeom prst="downArrow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403A3-E35A-A546-9792-171B86B2D604}">
      <dsp:nvSpPr>
        <dsp:cNvPr id="0" name=""/>
        <dsp:cNvSpPr/>
      </dsp:nvSpPr>
      <dsp:spPr>
        <a:xfrm>
          <a:off x="4165361" y="2262695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Grid Search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Too slow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Aborted in this project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Using only for tuning single parameters</a:t>
          </a:r>
        </a:p>
      </dsp:txBody>
      <dsp:txXfrm>
        <a:off x="4165361" y="2262695"/>
        <a:ext cx="5888736" cy="2088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127C5-86B9-CF4D-B79E-E74EF690A1AE}">
      <dsp:nvSpPr>
        <dsp:cNvPr id="0" name=""/>
        <dsp:cNvSpPr/>
      </dsp:nvSpPr>
      <dsp:spPr>
        <a:xfrm>
          <a:off x="51" y="10614"/>
          <a:ext cx="4913783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Completed</a:t>
          </a:r>
        </a:p>
      </dsp:txBody>
      <dsp:txXfrm>
        <a:off x="51" y="10614"/>
        <a:ext cx="4913783" cy="604800"/>
      </dsp:txXfrm>
    </dsp:sp>
    <dsp:sp modelId="{D80BD7FE-2460-1D40-9F19-E205E0E83BE5}">
      <dsp:nvSpPr>
        <dsp:cNvPr id="0" name=""/>
        <dsp:cNvSpPr/>
      </dsp:nvSpPr>
      <dsp:spPr>
        <a:xfrm>
          <a:off x="51" y="615414"/>
          <a:ext cx="4913783" cy="372530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Data processing for current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Framework for training and evaluation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Basic and advanced models for current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Training </a:t>
          </a:r>
          <a:r>
            <a:rPr lang="pl-PL" sz="2100" kern="1200" dirty="0" err="1"/>
            <a:t>proccess</a:t>
          </a:r>
          <a:r>
            <a:rPr lang="pl-PL" sz="2100" kern="1200" dirty="0"/>
            <a:t> for </a:t>
          </a:r>
          <a:r>
            <a:rPr lang="pl-PL" sz="2100" kern="1200" dirty="0" err="1"/>
            <a:t>current</a:t>
          </a:r>
          <a:r>
            <a:rPr lang="pl-PL" sz="2100" kern="1200" dirty="0"/>
            <a:t> </a:t>
          </a:r>
          <a:r>
            <a:rPr lang="pl-PL" sz="2100" kern="1200" dirty="0" err="1"/>
            <a:t>price</a:t>
          </a:r>
          <a:r>
            <a:rPr lang="pl-PL" sz="2100" kern="1200" dirty="0"/>
            <a:t> </a:t>
          </a:r>
          <a:r>
            <a:rPr lang="pl-PL" sz="2100" kern="1200" dirty="0" err="1"/>
            <a:t>prediction</a:t>
          </a:r>
          <a:endParaRPr lang="pl-PL" sz="2100" kern="1200" dirty="0"/>
        </a:p>
      </dsp:txBody>
      <dsp:txXfrm>
        <a:off x="51" y="615414"/>
        <a:ext cx="4913783" cy="3725308"/>
      </dsp:txXfrm>
    </dsp:sp>
    <dsp:sp modelId="{ECB7F19D-6E0D-DE4F-B2FD-B0430DF23E92}">
      <dsp:nvSpPr>
        <dsp:cNvPr id="0" name=""/>
        <dsp:cNvSpPr/>
      </dsp:nvSpPr>
      <dsp:spPr>
        <a:xfrm>
          <a:off x="5601764" y="10614"/>
          <a:ext cx="4913783" cy="6048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To do</a:t>
          </a:r>
        </a:p>
      </dsp:txBody>
      <dsp:txXfrm>
        <a:off x="5601764" y="10614"/>
        <a:ext cx="4913783" cy="604800"/>
      </dsp:txXfrm>
    </dsp:sp>
    <dsp:sp modelId="{E8587AB1-6DD9-8842-9ABD-FA67B5ACC42F}">
      <dsp:nvSpPr>
        <dsp:cNvPr id="0" name=""/>
        <dsp:cNvSpPr/>
      </dsp:nvSpPr>
      <dsp:spPr>
        <a:xfrm>
          <a:off x="5601764" y="615414"/>
          <a:ext cx="4913783" cy="3725308"/>
        </a:xfrm>
        <a:prstGeom prst="rect">
          <a:avLst/>
        </a:prstGeom>
        <a:solidFill>
          <a:schemeClr val="accent3">
            <a:tint val="40000"/>
            <a:alpha val="90000"/>
            <a:hueOff val="5055149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49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Data processing for future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Car features aging simulation (using model or non ML algorithm?)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Basic and advanced model for future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Training proccess for current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S</a:t>
          </a:r>
          <a:r>
            <a:rPr lang="pl-PL" sz="2100" b="0" i="0" kern="1200"/>
            <a:t>ervice allowing the utilization of models for current and fututre price prediction</a:t>
          </a:r>
          <a:endParaRPr lang="pl-PL" sz="2100" kern="1200"/>
        </a:p>
      </dsp:txBody>
      <dsp:txXfrm>
        <a:off x="5601764" y="615414"/>
        <a:ext cx="4913783" cy="372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674A-C681-5A40-A135-E8E4A4E297F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DFC2-0926-7E48-8F44-FCF54DCA59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87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DFC2-0926-7E48-8F44-FCF54DCA59C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42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DF4113-EBAE-6538-DE19-A94B98CA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DA386C-4A80-6A66-280A-61D662C46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3EA158-0846-4131-4EF6-C255BE3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30F3CA-1B91-4F07-FCA9-D2FEA859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856BAB-70C3-E58F-FAE2-8CEE230F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95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B45617-2C7D-D133-9412-7CA792F5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3FC3D1-B6F4-7999-43CD-AFFD650F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E55315-1D33-9798-A412-E3CAF26A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AC878F-9160-C755-2919-F9A29BB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C8AE49-8882-E4DB-8E06-AAA2EB53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20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FF7577A-EAF6-6C77-E2B3-70769EC96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D62899A-534C-0EEE-87D1-A2A4E1A9A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715FA3-FAA9-2D65-9209-75D67D16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4A0761-C85F-E719-B172-A5AD40CB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90744F-CD87-53E2-CCAD-1DEE3CF2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13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E1CFF-584B-6AE9-872E-66F786D6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6F4106-AF82-14F6-5DDB-1D27AE4E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7BBAF6-193D-5438-B7FE-53F7A2EE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BFE3BC-1AA2-DE27-0AE4-56273ED5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67FF36-C818-F1B2-1692-3889D0D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352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F4B48-33B3-1D28-7C7B-089352E0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AD9EA7-4CF1-B056-4EF7-56DAFD84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3C0AF9-1788-3090-7653-C928DCB5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05E573-804D-0C14-26E8-EAF13319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E5B65C-7F34-A7D4-A34C-FABAA484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98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C9980-0B77-B24A-A684-B498D8F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A0287B-1FFC-4D7F-7E88-DCD6C1A8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21D6942-AE26-0C65-1599-C6917FB1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35F0BE-7F3E-22DE-A644-28C61D23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BBBCC9-AA9D-8BA0-3E1A-C8A5E73E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D634D1-593E-8E76-1584-450C2B9A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8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EE13E4-4B85-6CA0-CA54-E86CD222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E693CC-581A-624E-B78C-D5D62003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5ECBA2-9A1F-9B37-A4CE-5F256860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B65F6CE-7DED-C89E-0DED-29876C12A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4C66C4-6344-EEC4-72FA-245E47F84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01FF83F-0769-00FB-06BF-2AF043DB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4241F26-0969-9FEF-9A7F-9943CB77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C23FBAD-5D3F-6405-1DF9-04F420E2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0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8E9D6-71EE-682D-39CB-A0D5D1A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5CDEEB-F6B6-FA2E-C7D0-7ACB19AE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93455E7-DA21-57E7-AF18-3912ECFD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543F9B5-ACD3-6084-31DA-D2761B87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20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0226F1-7729-6808-DD77-2A48B2CF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13820F0-2128-486D-F68E-F322D0EB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2A3FFB-140A-EF96-70BC-E08A6140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7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3C255D-E374-BEE3-B902-3162B387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8F10DD-71CE-0698-6DEA-93DFC061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CCE9A1-1EE1-DE86-5B1F-535C9BCE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0E80F8E-DF2F-0F24-98AD-1CBCB314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4FA1CC-1E1F-846C-222C-02404AD1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A0E6F2-7937-C696-2A13-41ED7075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35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860AE3-3E3D-2D06-6778-D2A21AE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9548A38-865D-8566-55F7-5A60789A1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C51052-3FB9-0917-3A8F-A4CC86F3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F36184-9E08-D3D2-2BE7-760F6836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1B9C52-1B45-9FCA-045C-C47D390F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0443AB-7822-F4EB-0D9A-DDA7CD0D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844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3B48ADA-A93C-34C5-F0A5-1D52D965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63B328-53D0-6E35-E7EC-33F1B449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0E5ED2-F756-2E97-83E5-76602C880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89C315-6106-1B42-B767-BBB365CBF4AA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1D21C3-0C06-9EA7-17BE-8DB0C7FC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F195A7-8459-004A-D5D6-1A87E70F4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39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7AE546-55E1-2FFE-5BC5-8CAEF53B6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Car </a:t>
            </a:r>
            <a:r>
              <a:rPr lang="pl-PL" sz="5400" dirty="0" err="1"/>
              <a:t>Price</a:t>
            </a:r>
            <a:r>
              <a:rPr lang="pl-PL" sz="5400" dirty="0"/>
              <a:t> </a:t>
            </a:r>
            <a:r>
              <a:rPr lang="pl-PL" sz="5400" dirty="0" err="1"/>
              <a:t>Predictor’s</a:t>
            </a:r>
            <a:r>
              <a:rPr lang="pl-PL" sz="5400" dirty="0"/>
              <a:t> </a:t>
            </a:r>
            <a:r>
              <a:rPr lang="pl-PL" sz="5400" dirty="0" err="1"/>
              <a:t>Milestone</a:t>
            </a:r>
            <a:endParaRPr lang="pl-PL" sz="5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FE91DB-4555-8E28-02A9-0EB011A39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Marcin </a:t>
            </a:r>
            <a:r>
              <a:rPr lang="pl-PL" sz="2000" dirty="0" err="1"/>
              <a:t>Banak</a:t>
            </a:r>
            <a:r>
              <a:rPr lang="pl-PL" sz="2000" dirty="0"/>
              <a:t>, Bartosz Kruszewski, Yaryna Rachkevych, Maciej </a:t>
            </a:r>
            <a:r>
              <a:rPr lang="pl-PL" sz="2000" dirty="0" err="1"/>
              <a:t>Szałasz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0547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7E4554-8151-E1F4-329A-C95C4CCD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</a:t>
            </a:r>
            <a:r>
              <a:rPr lang="pl-PL" dirty="0" err="1"/>
              <a:t>Models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432722-E798-925C-7BF7-51C9269C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65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2176FE-CAAB-3516-F700-80940373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vs Advanced </a:t>
            </a:r>
            <a:r>
              <a:rPr lang="pl-PL" dirty="0" err="1"/>
              <a:t>Comprasion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78D914-CBA5-2516-C578-A4B956DD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10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EE26EC-DE95-760D-1D1A-06C07F65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Regression</a:t>
            </a:r>
            <a:r>
              <a:rPr lang="pl-PL" dirty="0"/>
              <a:t> vs </a:t>
            </a:r>
            <a:r>
              <a:rPr lang="pl-PL" dirty="0" err="1"/>
              <a:t>Classification</a:t>
            </a:r>
            <a:r>
              <a:rPr lang="pl-PL" dirty="0"/>
              <a:t> </a:t>
            </a:r>
            <a:r>
              <a:rPr lang="pl-PL" dirty="0" err="1"/>
              <a:t>Comprasion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71E9-9FD3-2C2C-D693-DE9870B9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787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2972BA-D7E9-5DE9-A4C1-B9BC17BC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Project Status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70639CE-1876-3325-A523-A168F8215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55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1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D4576-CFCF-6F00-8DA5-0DCB18FDF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68" y="3024353"/>
            <a:ext cx="10536864" cy="809293"/>
          </a:xfrm>
        </p:spPr>
        <p:txBody>
          <a:bodyPr>
            <a:normAutofit/>
          </a:bodyPr>
          <a:lstStyle/>
          <a:p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What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has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been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completed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the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project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?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8956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Symbol zastępczy zawartości 10">
            <a:extLst>
              <a:ext uri="{FF2B5EF4-FFF2-40B4-BE49-F238E27FC236}">
                <a16:creationId xmlns:a16="http://schemas.microsoft.com/office/drawing/2014/main" id="{302442C0-C1BC-BB5F-D3C9-AC22C9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370219"/>
              </p:ext>
            </p:extLst>
          </p:nvPr>
        </p:nvGraphicFramePr>
        <p:xfrm>
          <a:off x="838200" y="553169"/>
          <a:ext cx="10515600" cy="575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39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8B1B387-A4D9-79EC-BB50-20967DED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Proccessing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1F9B3287-2030-B0C6-E5C1-681D8E3EE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020535"/>
              </p:ext>
            </p:extLst>
          </p:nvPr>
        </p:nvGraphicFramePr>
        <p:xfrm>
          <a:off x="2341821" y="1690688"/>
          <a:ext cx="75083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7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C10F7F5-77C6-D499-BF47-8C634553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Evaluation </a:t>
            </a:r>
            <a:r>
              <a:rPr lang="pl-PL" dirty="0" err="1"/>
              <a:t>Metrics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1CECF50-4012-1A1D-DF27-5583EA806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580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6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EC3DC4-09CC-7583-6EEC-8123BFD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Hyperparameters</a:t>
            </a:r>
            <a:r>
              <a:rPr lang="pl-PL" dirty="0"/>
              <a:t> </a:t>
            </a:r>
            <a:r>
              <a:rPr lang="pl-PL" dirty="0" err="1"/>
              <a:t>Tuning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A5320F37-0BF4-2F93-1052-01BB851BE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8614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99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24538-77E5-C727-AA3B-D2D8913B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E5DA9-9FC9-65FC-D6EB-DE35E3DBC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297" y="3029669"/>
            <a:ext cx="8775405" cy="798661"/>
          </a:xfrm>
        </p:spPr>
        <p:txBody>
          <a:bodyPr>
            <a:normAutofit/>
          </a:bodyPr>
          <a:lstStyle/>
          <a:p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What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are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the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results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our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work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?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42678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031975-4909-AC99-C4EA-4A6E7BF2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classification</a:t>
            </a:r>
            <a:r>
              <a:rPr lang="pl-PL" dirty="0"/>
              <a:t> </a:t>
            </a:r>
            <a:r>
              <a:rPr lang="pl-PL" dirty="0" err="1"/>
              <a:t>intervals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D8032A-8884-3BDC-B9FA-BF4E389A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664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A1702C-39F9-E13D-78C5-55C68D5D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Models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7C8CF9-2B7F-6A73-D497-D7DF4EAD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591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268</Words>
  <Application>Microsoft Macintosh PowerPoint</Application>
  <PresentationFormat>Panoramiczny</PresentationFormat>
  <Paragraphs>78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-webkit-standard</vt:lpstr>
      <vt:lpstr>Aptos</vt:lpstr>
      <vt:lpstr>Aptos Display</vt:lpstr>
      <vt:lpstr>Arial</vt:lpstr>
      <vt:lpstr>Motyw pakietu Office</vt:lpstr>
      <vt:lpstr>Car Price Predictor’s Milestone</vt:lpstr>
      <vt:lpstr>What has been completed in the project?</vt:lpstr>
      <vt:lpstr>Prezentacja programu PowerPoint</vt:lpstr>
      <vt:lpstr>Data Proccessing</vt:lpstr>
      <vt:lpstr>Evaluation Metrics</vt:lpstr>
      <vt:lpstr>Hyperparameters Tuning</vt:lpstr>
      <vt:lpstr>What are the results of our work?</vt:lpstr>
      <vt:lpstr>Number of classification intervals</vt:lpstr>
      <vt:lpstr>Basic Models</vt:lpstr>
      <vt:lpstr>Advanced Models</vt:lpstr>
      <vt:lpstr>Basic vs Advanced Comprasion</vt:lpstr>
      <vt:lpstr>Regression vs Classification Comprasion</vt:lpstr>
      <vt:lpstr>Project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Bartosz Kruszewski</dc:creator>
  <cp:lastModifiedBy>Bartosz Kruszewski</cp:lastModifiedBy>
  <cp:revision>1</cp:revision>
  <dcterms:created xsi:type="dcterms:W3CDTF">2025-01-12T15:07:27Z</dcterms:created>
  <dcterms:modified xsi:type="dcterms:W3CDTF">2025-01-12T17:01:25Z</dcterms:modified>
</cp:coreProperties>
</file>