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58" r:id="rId8"/>
    <p:sldId id="257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46B74-C394-E2D1-10EA-136616AEC006}" v="128" dt="2025-01-23T20:19:21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18801B-8D2F-4E59-8A92-42DF00AFDED5}" type="doc">
      <dgm:prSet loTypeId="urn:microsoft.com/office/officeart/2017/3/layout/DropPinTimeline" loCatId="timelin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FEBD838F-D9EF-4CB3-9330-BB696E27F8D7}">
      <dgm:prSet phldrT="[Tekst]" phldr="0"/>
      <dgm:spPr/>
      <dgm:t>
        <a:bodyPr/>
        <a:lstStyle/>
        <a:p>
          <a:pPr>
            <a:defRPr b="1"/>
          </a:pPr>
          <a:r>
            <a:rPr lang="pl-PL" b="0" dirty="0">
              <a:latin typeface="+mn-lt"/>
              <a:ea typeface="Calibri"/>
              <a:cs typeface="Calibri"/>
            </a:rPr>
            <a:t>23.12</a:t>
          </a:r>
        </a:p>
      </dgm:t>
    </dgm:pt>
    <dgm:pt modelId="{B744A47C-EED1-4766-A406-F9C94913E89A}" type="parTrans" cxnId="{BD489352-84C3-405C-BAB7-CB34492BD2AE}">
      <dgm:prSet/>
      <dgm:spPr/>
      <dgm:t>
        <a:bodyPr/>
        <a:lstStyle/>
        <a:p>
          <a:endParaRPr lang="pl-PL"/>
        </a:p>
      </dgm:t>
    </dgm:pt>
    <dgm:pt modelId="{31B34C82-1C76-4887-96F4-67CF58A01834}" type="sibTrans" cxnId="{BD489352-84C3-405C-BAB7-CB34492BD2AE}">
      <dgm:prSet/>
      <dgm:spPr/>
      <dgm:t>
        <a:bodyPr/>
        <a:lstStyle/>
        <a:p>
          <a:endParaRPr lang="pl-PL"/>
        </a:p>
      </dgm:t>
    </dgm:pt>
    <dgm:pt modelId="{BED1DBD8-0D45-4AC1-8AB5-F5785A11550F}">
      <dgm:prSet phldrT="[Tekst]" phldr="0"/>
      <dgm:spPr/>
      <dgm:t>
        <a:bodyPr/>
        <a:lstStyle/>
        <a:p>
          <a:r>
            <a:rPr lang="pl-PL" b="0" dirty="0">
              <a:latin typeface="+mn-lt"/>
              <a:ea typeface="Calibri"/>
              <a:cs typeface="Calibri"/>
            </a:rPr>
            <a:t>Data </a:t>
          </a:r>
          <a:r>
            <a:rPr lang="pl-PL" b="0" dirty="0" err="1">
              <a:latin typeface="+mn-lt"/>
              <a:ea typeface="Calibri"/>
              <a:cs typeface="Calibri"/>
            </a:rPr>
            <a:t>Preparation</a:t>
          </a:r>
          <a:r>
            <a:rPr lang="pl-PL" b="0" dirty="0">
              <a:latin typeface="+mn-lt"/>
              <a:ea typeface="Calibri"/>
              <a:cs typeface="Calibri"/>
            </a:rPr>
            <a:t> and </a:t>
          </a:r>
          <a:r>
            <a:rPr lang="pl-PL" b="0" dirty="0" err="1">
              <a:latin typeface="+mn-lt"/>
              <a:ea typeface="Calibri"/>
              <a:cs typeface="Calibri"/>
            </a:rPr>
            <a:t>Research</a:t>
          </a:r>
          <a:endParaRPr lang="pl-PL" b="0" dirty="0">
            <a:latin typeface="+mn-lt"/>
            <a:ea typeface="Calibri"/>
            <a:cs typeface="Calibri"/>
          </a:endParaRPr>
        </a:p>
      </dgm:t>
    </dgm:pt>
    <dgm:pt modelId="{1B6E1DB4-E919-44D1-9EA0-38366DC09722}" type="parTrans" cxnId="{DAEDA7AD-B639-41C2-8A50-EE87F0169D3D}">
      <dgm:prSet/>
      <dgm:spPr/>
      <dgm:t>
        <a:bodyPr/>
        <a:lstStyle/>
        <a:p>
          <a:endParaRPr lang="pl-PL"/>
        </a:p>
      </dgm:t>
    </dgm:pt>
    <dgm:pt modelId="{8381BCC9-C634-4083-8076-A4F601C36B0C}" type="sibTrans" cxnId="{DAEDA7AD-B639-41C2-8A50-EE87F0169D3D}">
      <dgm:prSet/>
      <dgm:spPr/>
      <dgm:t>
        <a:bodyPr/>
        <a:lstStyle/>
        <a:p>
          <a:endParaRPr lang="pl-PL"/>
        </a:p>
      </dgm:t>
    </dgm:pt>
    <dgm:pt modelId="{8262F4FD-B1F9-4E60-8A4A-404B3325DD9F}">
      <dgm:prSet phldrT="[Tekst]" phldr="0"/>
      <dgm:spPr/>
      <dgm:t>
        <a:bodyPr/>
        <a:lstStyle/>
        <a:p>
          <a:pPr>
            <a:defRPr b="1"/>
          </a:pPr>
          <a:r>
            <a:rPr lang="pl-PL" b="0" dirty="0">
              <a:latin typeface="+mn-lt"/>
              <a:ea typeface="Calibri"/>
              <a:cs typeface="Calibri"/>
            </a:rPr>
            <a:t>27.12 </a:t>
          </a:r>
        </a:p>
      </dgm:t>
    </dgm:pt>
    <dgm:pt modelId="{EE5EC3DD-2A6B-4F75-9E48-D44564A2B14B}" type="parTrans" cxnId="{B22D3B48-102F-4F5C-A4CE-1A331E757DEB}">
      <dgm:prSet/>
      <dgm:spPr/>
      <dgm:t>
        <a:bodyPr/>
        <a:lstStyle/>
        <a:p>
          <a:endParaRPr lang="pl-PL"/>
        </a:p>
      </dgm:t>
    </dgm:pt>
    <dgm:pt modelId="{3B8EB338-DF8B-4184-8FA5-C8E2EFBE3FC4}" type="sibTrans" cxnId="{B22D3B48-102F-4F5C-A4CE-1A331E757DEB}">
      <dgm:prSet/>
      <dgm:spPr/>
      <dgm:t>
        <a:bodyPr/>
        <a:lstStyle/>
        <a:p>
          <a:endParaRPr lang="pl-PL"/>
        </a:p>
      </dgm:t>
    </dgm:pt>
    <dgm:pt modelId="{E5D7494F-000B-4B94-A9F3-3262D98FAC07}">
      <dgm:prSet phldr="0"/>
      <dgm:spPr/>
      <dgm:t>
        <a:bodyPr/>
        <a:lstStyle/>
        <a:p>
          <a:pPr>
            <a:defRPr b="1"/>
          </a:pPr>
          <a:r>
            <a:rPr lang="pl-PL" b="0" dirty="0">
              <a:latin typeface="+mn-lt"/>
              <a:ea typeface="Calibri"/>
              <a:cs typeface="Calibri"/>
            </a:rPr>
            <a:t>17.01</a:t>
          </a:r>
        </a:p>
      </dgm:t>
    </dgm:pt>
    <dgm:pt modelId="{3051B658-4B4A-4525-B958-82F48F6E82E6}" type="parTrans" cxnId="{C04251E4-DEF7-4A12-85F7-967CFADA6BD9}">
      <dgm:prSet/>
      <dgm:spPr/>
      <dgm:t>
        <a:bodyPr/>
        <a:lstStyle/>
        <a:p>
          <a:endParaRPr lang="pl-PL"/>
        </a:p>
      </dgm:t>
    </dgm:pt>
    <dgm:pt modelId="{CC8966D0-41D9-4530-A1C6-5239AE8B1D24}" type="sibTrans" cxnId="{C04251E4-DEF7-4A12-85F7-967CFADA6BD9}">
      <dgm:prSet/>
      <dgm:spPr/>
      <dgm:t>
        <a:bodyPr/>
        <a:lstStyle/>
        <a:p>
          <a:endParaRPr lang="pl-PL"/>
        </a:p>
      </dgm:t>
    </dgm:pt>
    <dgm:pt modelId="{5CB05DF3-9220-491A-9058-C136A998552C}">
      <dgm:prSet phldr="0"/>
      <dgm:spPr/>
      <dgm:t>
        <a:bodyPr/>
        <a:lstStyle/>
        <a:p>
          <a:pPr>
            <a:defRPr b="1"/>
          </a:pPr>
          <a:r>
            <a:rPr lang="pl-PL" b="0">
              <a:latin typeface="+mn-lt"/>
              <a:ea typeface="Calibri"/>
              <a:cs typeface="Calibri"/>
            </a:rPr>
            <a:t>22.01</a:t>
          </a:r>
          <a:endParaRPr lang="pl-PL" b="0" dirty="0">
            <a:latin typeface="+mn-lt"/>
            <a:ea typeface="Calibri"/>
            <a:cs typeface="Calibri"/>
          </a:endParaRPr>
        </a:p>
      </dgm:t>
    </dgm:pt>
    <dgm:pt modelId="{9860E916-BB5C-4D51-AB64-B2627FB8F207}" type="parTrans" cxnId="{AAB9092F-A6E0-4C9E-B10C-5F5B05919F51}">
      <dgm:prSet/>
      <dgm:spPr/>
      <dgm:t>
        <a:bodyPr/>
        <a:lstStyle/>
        <a:p>
          <a:endParaRPr lang="pl-PL"/>
        </a:p>
      </dgm:t>
    </dgm:pt>
    <dgm:pt modelId="{2CE540EF-37E0-46CB-AC13-4DAA9B3330B9}" type="sibTrans" cxnId="{AAB9092F-A6E0-4C9E-B10C-5F5B05919F51}">
      <dgm:prSet/>
      <dgm:spPr/>
      <dgm:t>
        <a:bodyPr/>
        <a:lstStyle/>
        <a:p>
          <a:endParaRPr lang="pl-PL"/>
        </a:p>
      </dgm:t>
    </dgm:pt>
    <dgm:pt modelId="{CEA4CC60-7C17-4A5E-9966-0E6EEA680450}">
      <dgm:prSet phldr="0"/>
      <dgm:spPr/>
      <dgm:t>
        <a:bodyPr/>
        <a:lstStyle/>
        <a:p>
          <a:r>
            <a:rPr lang="pl-PL" b="0" dirty="0">
              <a:latin typeface="+mn-lt"/>
              <a:ea typeface="Calibri"/>
              <a:cs typeface="Calibri"/>
            </a:rPr>
            <a:t>Initial Setup and Planning </a:t>
          </a:r>
        </a:p>
      </dgm:t>
    </dgm:pt>
    <dgm:pt modelId="{66FC6039-E1D8-47C6-BED6-11B7403A882C}" type="parTrans" cxnId="{62E93B77-BB55-49DC-AB9F-BAC3B0AFC5E5}">
      <dgm:prSet/>
      <dgm:spPr/>
      <dgm:t>
        <a:bodyPr/>
        <a:lstStyle/>
        <a:p>
          <a:endParaRPr lang="pl-PL"/>
        </a:p>
      </dgm:t>
    </dgm:pt>
    <dgm:pt modelId="{F7D42DEA-14DF-45B1-80F1-984441531667}" type="sibTrans" cxnId="{62E93B77-BB55-49DC-AB9F-BAC3B0AFC5E5}">
      <dgm:prSet/>
      <dgm:spPr/>
      <dgm:t>
        <a:bodyPr/>
        <a:lstStyle/>
        <a:p>
          <a:endParaRPr lang="pl-PL"/>
        </a:p>
      </dgm:t>
    </dgm:pt>
    <dgm:pt modelId="{4CCE1022-3460-40DB-939C-A2D8949070E6}">
      <dgm:prSet phldr="0"/>
      <dgm:spPr/>
      <dgm:t>
        <a:bodyPr/>
        <a:lstStyle/>
        <a:p>
          <a:r>
            <a:rPr lang="pl-PL" b="0" dirty="0">
              <a:latin typeface="+mn-lt"/>
              <a:ea typeface="Calibri"/>
              <a:cs typeface="Calibri"/>
            </a:rPr>
            <a:t>Data Refinement and Advanced Metrics </a:t>
          </a:r>
        </a:p>
      </dgm:t>
    </dgm:pt>
    <dgm:pt modelId="{11996470-6F52-431B-856B-BBB77F97E207}" type="parTrans" cxnId="{41E59A65-B731-492C-8625-CBDCD196C943}">
      <dgm:prSet/>
      <dgm:spPr/>
      <dgm:t>
        <a:bodyPr/>
        <a:lstStyle/>
        <a:p>
          <a:endParaRPr lang="pl-PL"/>
        </a:p>
      </dgm:t>
    </dgm:pt>
    <dgm:pt modelId="{B64C6142-3F08-4EA4-AEAF-CA7F6539EC44}" type="sibTrans" cxnId="{41E59A65-B731-492C-8625-CBDCD196C943}">
      <dgm:prSet/>
      <dgm:spPr/>
      <dgm:t>
        <a:bodyPr/>
        <a:lstStyle/>
        <a:p>
          <a:endParaRPr lang="pl-PL"/>
        </a:p>
      </dgm:t>
    </dgm:pt>
    <dgm:pt modelId="{EB793C59-E4E3-45A8-96C5-2911A16498B4}">
      <dgm:prSet phldr="0"/>
      <dgm:spPr/>
      <dgm:t>
        <a:bodyPr/>
        <a:lstStyle/>
        <a:p>
          <a:r>
            <a:rPr lang="pl-PL" b="0" dirty="0">
              <a:latin typeface="+mn-lt"/>
              <a:ea typeface="Calibri"/>
              <a:cs typeface="Calibri"/>
            </a:rPr>
            <a:t>Model Development and Training </a:t>
          </a:r>
        </a:p>
      </dgm:t>
    </dgm:pt>
    <dgm:pt modelId="{EA8CAE29-D8CA-4B12-8C80-2256BCAC18A6}" type="parTrans" cxnId="{71F1407C-3B2E-4346-86F5-7B84824EB075}">
      <dgm:prSet/>
      <dgm:spPr/>
      <dgm:t>
        <a:bodyPr/>
        <a:lstStyle/>
        <a:p>
          <a:endParaRPr lang="pl-PL"/>
        </a:p>
      </dgm:t>
    </dgm:pt>
    <dgm:pt modelId="{640AE702-5F82-49D7-A467-3F2C369CAB2D}" type="sibTrans" cxnId="{71F1407C-3B2E-4346-86F5-7B84824EB075}">
      <dgm:prSet/>
      <dgm:spPr/>
      <dgm:t>
        <a:bodyPr/>
        <a:lstStyle/>
        <a:p>
          <a:endParaRPr lang="pl-PL"/>
        </a:p>
      </dgm:t>
    </dgm:pt>
    <dgm:pt modelId="{3CBCB3C7-9EB2-423C-A78E-07BE8FDDAAB4}">
      <dgm:prSet phldr="0"/>
      <dgm:spPr/>
      <dgm:t>
        <a:bodyPr/>
        <a:lstStyle/>
        <a:p>
          <a:pPr>
            <a:defRPr b="1"/>
          </a:pPr>
          <a:r>
            <a:rPr lang="pl-PL" b="0" dirty="0">
              <a:latin typeface="+mn-lt"/>
              <a:ea typeface="Calibri"/>
              <a:cs typeface="Calibri"/>
            </a:rPr>
            <a:t>25.12</a:t>
          </a:r>
        </a:p>
      </dgm:t>
    </dgm:pt>
    <dgm:pt modelId="{13419730-0A83-4B72-A39B-1DC2103D7F5B}" type="parTrans" cxnId="{8FC17A16-258D-4527-BD11-23DA634613CC}">
      <dgm:prSet/>
      <dgm:spPr/>
      <dgm:t>
        <a:bodyPr/>
        <a:lstStyle/>
        <a:p>
          <a:endParaRPr lang="pl-PL"/>
        </a:p>
      </dgm:t>
    </dgm:pt>
    <dgm:pt modelId="{E1F52461-C55F-4023-B286-EFA305193649}" type="sibTrans" cxnId="{8FC17A16-258D-4527-BD11-23DA634613CC}">
      <dgm:prSet/>
      <dgm:spPr/>
      <dgm:t>
        <a:bodyPr/>
        <a:lstStyle/>
        <a:p>
          <a:endParaRPr lang="pl-PL"/>
        </a:p>
      </dgm:t>
    </dgm:pt>
    <dgm:pt modelId="{724B48B9-8CB4-4B63-ADB9-1BC099A35C01}">
      <dgm:prSet phldr="0"/>
      <dgm:spPr/>
      <dgm:t>
        <a:bodyPr/>
        <a:lstStyle/>
        <a:p>
          <a:pPr>
            <a:defRPr b="1"/>
          </a:pPr>
          <a:r>
            <a:rPr lang="pl-PL" b="0" dirty="0">
              <a:latin typeface="+mn-lt"/>
              <a:ea typeface="Calibri"/>
              <a:cs typeface="Calibri"/>
            </a:rPr>
            <a:t>12.01</a:t>
          </a:r>
        </a:p>
      </dgm:t>
    </dgm:pt>
    <dgm:pt modelId="{E7F31714-8EDE-47B5-BAF6-6DAF9ED23C79}" type="parTrans" cxnId="{E720EAB6-7DDE-4141-8517-CDBC8549B948}">
      <dgm:prSet/>
      <dgm:spPr/>
      <dgm:t>
        <a:bodyPr/>
        <a:lstStyle/>
        <a:p>
          <a:endParaRPr lang="pl-PL"/>
        </a:p>
      </dgm:t>
    </dgm:pt>
    <dgm:pt modelId="{22AFEF54-F57F-4D81-986C-C4945B8CBBD8}" type="sibTrans" cxnId="{E720EAB6-7DDE-4141-8517-CDBC8549B948}">
      <dgm:prSet/>
      <dgm:spPr/>
      <dgm:t>
        <a:bodyPr/>
        <a:lstStyle/>
        <a:p>
          <a:endParaRPr lang="pl-PL"/>
        </a:p>
      </dgm:t>
    </dgm:pt>
    <dgm:pt modelId="{9DD2AA3A-6111-4166-8AA0-A6C386037710}">
      <dgm:prSet phldr="0"/>
      <dgm:spPr/>
      <dgm:t>
        <a:bodyPr/>
        <a:lstStyle/>
        <a:p>
          <a:r>
            <a:rPr lang="pl-PL" b="0" dirty="0">
              <a:latin typeface="+mn-lt"/>
              <a:ea typeface="Calibri"/>
              <a:cs typeface="Calibri"/>
            </a:rPr>
            <a:t>Integration and Deployment </a:t>
          </a:r>
        </a:p>
      </dgm:t>
    </dgm:pt>
    <dgm:pt modelId="{C6076763-7662-4FB6-9A20-82C7FA442879}" type="parTrans" cxnId="{A28C018C-FCF5-484C-AAE8-CF91E5851811}">
      <dgm:prSet/>
      <dgm:spPr/>
      <dgm:t>
        <a:bodyPr/>
        <a:lstStyle/>
        <a:p>
          <a:endParaRPr lang="pl-PL"/>
        </a:p>
      </dgm:t>
    </dgm:pt>
    <dgm:pt modelId="{CE8E5613-018C-479F-87FD-4FFD2CB0D6DF}" type="sibTrans" cxnId="{A28C018C-FCF5-484C-AAE8-CF91E5851811}">
      <dgm:prSet/>
      <dgm:spPr/>
      <dgm:t>
        <a:bodyPr/>
        <a:lstStyle/>
        <a:p>
          <a:endParaRPr lang="pl-PL"/>
        </a:p>
      </dgm:t>
    </dgm:pt>
    <dgm:pt modelId="{EF4BCEC8-CC99-4496-A6E6-EAAD29C41F4F}">
      <dgm:prSet phldr="0"/>
      <dgm:spPr/>
      <dgm:t>
        <a:bodyPr/>
        <a:lstStyle/>
        <a:p>
          <a:r>
            <a:rPr lang="pl-PL" b="0" dirty="0">
              <a:latin typeface="+mn-lt"/>
              <a:ea typeface="Calibri"/>
              <a:cs typeface="Calibri"/>
            </a:rPr>
            <a:t>Presentation and Finalization </a:t>
          </a:r>
        </a:p>
      </dgm:t>
    </dgm:pt>
    <dgm:pt modelId="{E44F7D6C-2249-4E2A-8A62-607D810C277B}" type="parTrans" cxnId="{333E1767-9E90-4462-8D7E-576FE7D3ACC1}">
      <dgm:prSet/>
      <dgm:spPr/>
      <dgm:t>
        <a:bodyPr/>
        <a:lstStyle/>
        <a:p>
          <a:endParaRPr lang="pl-PL"/>
        </a:p>
      </dgm:t>
    </dgm:pt>
    <dgm:pt modelId="{D9911787-4C4A-4C50-A2A6-878B8BFC3294}" type="sibTrans" cxnId="{333E1767-9E90-4462-8D7E-576FE7D3ACC1}">
      <dgm:prSet/>
      <dgm:spPr/>
      <dgm:t>
        <a:bodyPr/>
        <a:lstStyle/>
        <a:p>
          <a:endParaRPr lang="pl-PL"/>
        </a:p>
      </dgm:t>
    </dgm:pt>
    <dgm:pt modelId="{181DA245-6E04-4D4D-B751-DE0E1551551E}" type="pres">
      <dgm:prSet presAssocID="{6318801B-8D2F-4E59-8A92-42DF00AFDED5}" presName="root" presStyleCnt="0">
        <dgm:presLayoutVars>
          <dgm:chMax/>
          <dgm:chPref/>
          <dgm:animLvl val="lvl"/>
        </dgm:presLayoutVars>
      </dgm:prSet>
      <dgm:spPr/>
    </dgm:pt>
    <dgm:pt modelId="{6C309C5D-09AB-4B76-A1BC-A8843B7436F6}" type="pres">
      <dgm:prSet presAssocID="{6318801B-8D2F-4E59-8A92-42DF00AFDED5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3473CD18-F18B-4A8C-B3FF-82ADBBAD0F02}" type="pres">
      <dgm:prSet presAssocID="{6318801B-8D2F-4E59-8A92-42DF00AFDED5}" presName="nodes" presStyleCnt="0">
        <dgm:presLayoutVars>
          <dgm:chMax/>
          <dgm:chPref/>
          <dgm:animLvl val="lvl"/>
        </dgm:presLayoutVars>
      </dgm:prSet>
      <dgm:spPr/>
    </dgm:pt>
    <dgm:pt modelId="{A93B18A1-E5BA-4DDC-8EFF-2023CF120754}" type="pres">
      <dgm:prSet presAssocID="{FEBD838F-D9EF-4CB3-9330-BB696E27F8D7}" presName="composite" presStyleCnt="0"/>
      <dgm:spPr/>
    </dgm:pt>
    <dgm:pt modelId="{EFCADB18-769F-49A6-97DC-130DAACD67FA}" type="pres">
      <dgm:prSet presAssocID="{FEBD838F-D9EF-4CB3-9330-BB696E27F8D7}" presName="ConnectorPoint" presStyleLbl="lnNode1" presStyleIdx="0" presStyleCnt="6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B9FE2592-4930-4B99-BB34-447DEEDA7994}" type="pres">
      <dgm:prSet presAssocID="{FEBD838F-D9EF-4CB3-9330-BB696E27F8D7}" presName="DropPinPlaceHolder" presStyleCnt="0"/>
      <dgm:spPr/>
    </dgm:pt>
    <dgm:pt modelId="{006547BA-A71A-4214-9951-73058A067E81}" type="pres">
      <dgm:prSet presAssocID="{FEBD838F-D9EF-4CB3-9330-BB696E27F8D7}" presName="DropPin" presStyleLbl="alignNode1" presStyleIdx="0" presStyleCnt="6"/>
      <dgm:spPr/>
    </dgm:pt>
    <dgm:pt modelId="{9839410B-D4FC-4AE5-AE73-8EC96EE10A4C}" type="pres">
      <dgm:prSet presAssocID="{FEBD838F-D9EF-4CB3-9330-BB696E27F8D7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69ECB37-ADB8-4782-808A-5CFB2312836A}" type="pres">
      <dgm:prSet presAssocID="{FEBD838F-D9EF-4CB3-9330-BB696E27F8D7}" presName="L2TextContainer" presStyleLbl="revTx" presStyleIdx="0" presStyleCnt="12">
        <dgm:presLayoutVars>
          <dgm:bulletEnabled val="1"/>
        </dgm:presLayoutVars>
      </dgm:prSet>
      <dgm:spPr/>
    </dgm:pt>
    <dgm:pt modelId="{1365BC5B-FD5E-48B6-BE6C-3BBDB90344BD}" type="pres">
      <dgm:prSet presAssocID="{FEBD838F-D9EF-4CB3-9330-BB696E27F8D7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8865C0B4-A323-4197-9F9A-8524265F45A0}" type="pres">
      <dgm:prSet presAssocID="{FEBD838F-D9EF-4CB3-9330-BB696E27F8D7}" presName="ConnectLine" presStyleLbl="sibTrans1D1" presStyleIdx="0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9E647F3-04DE-46CE-94C2-DFC39D41A02E}" type="pres">
      <dgm:prSet presAssocID="{FEBD838F-D9EF-4CB3-9330-BB696E27F8D7}" presName="EmptyPlaceHolder" presStyleCnt="0"/>
      <dgm:spPr/>
    </dgm:pt>
    <dgm:pt modelId="{7398E270-29F0-442C-B551-179C96F2C51D}" type="pres">
      <dgm:prSet presAssocID="{31B34C82-1C76-4887-96F4-67CF58A01834}" presName="spaceBetweenRectangles" presStyleCnt="0"/>
      <dgm:spPr/>
    </dgm:pt>
    <dgm:pt modelId="{6574D655-867D-4B11-BA0E-3EC0609BA7AE}" type="pres">
      <dgm:prSet presAssocID="{3CBCB3C7-9EB2-423C-A78E-07BE8FDDAAB4}" presName="composite" presStyleCnt="0"/>
      <dgm:spPr/>
    </dgm:pt>
    <dgm:pt modelId="{7D992508-6422-47D2-832A-C8AEA489FDB3}" type="pres">
      <dgm:prSet presAssocID="{3CBCB3C7-9EB2-423C-A78E-07BE8FDDAAB4}" presName="ConnectorPoint" presStyleLbl="lnNode1" presStyleIdx="1" presStyleCnt="6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9F1732D-06D6-4F73-AFA5-439E6159105D}" type="pres">
      <dgm:prSet presAssocID="{3CBCB3C7-9EB2-423C-A78E-07BE8FDDAAB4}" presName="DropPinPlaceHolder" presStyleCnt="0"/>
      <dgm:spPr/>
    </dgm:pt>
    <dgm:pt modelId="{47D0E4CE-330C-4808-9FDE-2D1E49C4A11D}" type="pres">
      <dgm:prSet presAssocID="{3CBCB3C7-9EB2-423C-A78E-07BE8FDDAAB4}" presName="DropPin" presStyleLbl="alignNode1" presStyleIdx="1" presStyleCnt="6"/>
      <dgm:spPr/>
    </dgm:pt>
    <dgm:pt modelId="{E918C696-F565-4FEF-B45B-5A9A8AE1485B}" type="pres">
      <dgm:prSet presAssocID="{3CBCB3C7-9EB2-423C-A78E-07BE8FDDAAB4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90F523C-B764-4DDF-8DBB-DA7ECF98B689}" type="pres">
      <dgm:prSet presAssocID="{3CBCB3C7-9EB2-423C-A78E-07BE8FDDAAB4}" presName="L2TextContainer" presStyleLbl="revTx" presStyleIdx="2" presStyleCnt="12">
        <dgm:presLayoutVars>
          <dgm:bulletEnabled val="1"/>
        </dgm:presLayoutVars>
      </dgm:prSet>
      <dgm:spPr/>
    </dgm:pt>
    <dgm:pt modelId="{66386EEC-D617-4260-931B-B406453F2B6B}" type="pres">
      <dgm:prSet presAssocID="{3CBCB3C7-9EB2-423C-A78E-07BE8FDDAAB4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202EC83A-A31B-4C7F-85FC-E1336A1E1BA4}" type="pres">
      <dgm:prSet presAssocID="{3CBCB3C7-9EB2-423C-A78E-07BE8FDDAAB4}" presName="ConnectLine" presStyleLbl="sibTrans1D1" presStyleIdx="1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4B90C18-E901-4C97-8C7A-D0FAB1796FB4}" type="pres">
      <dgm:prSet presAssocID="{3CBCB3C7-9EB2-423C-A78E-07BE8FDDAAB4}" presName="EmptyPlaceHolder" presStyleCnt="0"/>
      <dgm:spPr/>
    </dgm:pt>
    <dgm:pt modelId="{29E295F4-59BD-44B7-A5D4-C9633EE515E2}" type="pres">
      <dgm:prSet presAssocID="{E1F52461-C55F-4023-B286-EFA305193649}" presName="spaceBetweenRectangles" presStyleCnt="0"/>
      <dgm:spPr/>
    </dgm:pt>
    <dgm:pt modelId="{3FEC6751-9B8B-4186-9F81-D9D9E68058C5}" type="pres">
      <dgm:prSet presAssocID="{8262F4FD-B1F9-4E60-8A4A-404B3325DD9F}" presName="composite" presStyleCnt="0"/>
      <dgm:spPr/>
    </dgm:pt>
    <dgm:pt modelId="{8CA73727-875C-4CAA-8ED2-F98301C9D1E7}" type="pres">
      <dgm:prSet presAssocID="{8262F4FD-B1F9-4E60-8A4A-404B3325DD9F}" presName="ConnectorPoint" presStyleLbl="lnNode1" presStyleIdx="2" presStyleCnt="6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74BD3F3-1790-4C9D-88CC-5AF3C541C6F3}" type="pres">
      <dgm:prSet presAssocID="{8262F4FD-B1F9-4E60-8A4A-404B3325DD9F}" presName="DropPinPlaceHolder" presStyleCnt="0"/>
      <dgm:spPr/>
    </dgm:pt>
    <dgm:pt modelId="{19356B61-37D2-4522-A9BF-CC50918D138A}" type="pres">
      <dgm:prSet presAssocID="{8262F4FD-B1F9-4E60-8A4A-404B3325DD9F}" presName="DropPin" presStyleLbl="alignNode1" presStyleIdx="2" presStyleCnt="6"/>
      <dgm:spPr/>
    </dgm:pt>
    <dgm:pt modelId="{DA28CE8C-1B3A-4241-846C-BC05200D91A2}" type="pres">
      <dgm:prSet presAssocID="{8262F4FD-B1F9-4E60-8A4A-404B3325DD9F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A860297-AAD4-47BB-ABC0-ACB2F722ED2C}" type="pres">
      <dgm:prSet presAssocID="{8262F4FD-B1F9-4E60-8A4A-404B3325DD9F}" presName="L2TextContainer" presStyleLbl="revTx" presStyleIdx="4" presStyleCnt="12">
        <dgm:presLayoutVars>
          <dgm:bulletEnabled val="1"/>
        </dgm:presLayoutVars>
      </dgm:prSet>
      <dgm:spPr/>
    </dgm:pt>
    <dgm:pt modelId="{60321BFD-DF1E-477E-A4E8-2AF7868BE574}" type="pres">
      <dgm:prSet presAssocID="{8262F4FD-B1F9-4E60-8A4A-404B3325DD9F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093DC834-66D5-451E-8A6B-4A51B43A58B4}" type="pres">
      <dgm:prSet presAssocID="{8262F4FD-B1F9-4E60-8A4A-404B3325DD9F}" presName="ConnectLine" presStyleLbl="sibTrans1D1" presStyleIdx="2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7FB5FC9-52D2-4D9A-9BC3-DDD2BC6D26E5}" type="pres">
      <dgm:prSet presAssocID="{8262F4FD-B1F9-4E60-8A4A-404B3325DD9F}" presName="EmptyPlaceHolder" presStyleCnt="0"/>
      <dgm:spPr/>
    </dgm:pt>
    <dgm:pt modelId="{55485BD0-C916-49EC-A46B-1FC7F7F38526}" type="pres">
      <dgm:prSet presAssocID="{3B8EB338-DF8B-4184-8FA5-C8E2EFBE3FC4}" presName="spaceBetweenRectangles" presStyleCnt="0"/>
      <dgm:spPr/>
    </dgm:pt>
    <dgm:pt modelId="{83CCDAC0-53A4-40FD-BB63-0641DDDF3A3F}" type="pres">
      <dgm:prSet presAssocID="{724B48B9-8CB4-4B63-ADB9-1BC099A35C01}" presName="composite" presStyleCnt="0"/>
      <dgm:spPr/>
    </dgm:pt>
    <dgm:pt modelId="{55852445-9EBA-40AA-95CD-C74B8576B67B}" type="pres">
      <dgm:prSet presAssocID="{724B48B9-8CB4-4B63-ADB9-1BC099A35C01}" presName="ConnectorPoint" presStyleLbl="lnNode1" presStyleIdx="3" presStyleCnt="6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699DEF5-5926-47E3-9FE6-872F96E3DD36}" type="pres">
      <dgm:prSet presAssocID="{724B48B9-8CB4-4B63-ADB9-1BC099A35C01}" presName="DropPinPlaceHolder" presStyleCnt="0"/>
      <dgm:spPr/>
    </dgm:pt>
    <dgm:pt modelId="{D84F62CE-B16C-40AA-8B07-4589512183F6}" type="pres">
      <dgm:prSet presAssocID="{724B48B9-8CB4-4B63-ADB9-1BC099A35C01}" presName="DropPin" presStyleLbl="alignNode1" presStyleIdx="3" presStyleCnt="6"/>
      <dgm:spPr/>
    </dgm:pt>
    <dgm:pt modelId="{259D720D-996B-4657-AF6A-4D2D539CF08B}" type="pres">
      <dgm:prSet presAssocID="{724B48B9-8CB4-4B63-ADB9-1BC099A35C01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7891A7E-F48E-4C1B-A573-0916CF2E49AF}" type="pres">
      <dgm:prSet presAssocID="{724B48B9-8CB4-4B63-ADB9-1BC099A35C01}" presName="L2TextContainer" presStyleLbl="revTx" presStyleIdx="6" presStyleCnt="12">
        <dgm:presLayoutVars>
          <dgm:bulletEnabled val="1"/>
        </dgm:presLayoutVars>
      </dgm:prSet>
      <dgm:spPr/>
    </dgm:pt>
    <dgm:pt modelId="{0C8BDB7C-4A12-417B-9D5D-B574D1E85AD7}" type="pres">
      <dgm:prSet presAssocID="{724B48B9-8CB4-4B63-ADB9-1BC099A35C01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C2B0783A-39AF-4D5A-8DBF-9E20129530D0}" type="pres">
      <dgm:prSet presAssocID="{724B48B9-8CB4-4B63-ADB9-1BC099A35C01}" presName="ConnectLine" presStyleLbl="sibTrans1D1" presStyleIdx="3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EE80EA-6538-44D1-B52E-5E17E0E5CE11}" type="pres">
      <dgm:prSet presAssocID="{724B48B9-8CB4-4B63-ADB9-1BC099A35C01}" presName="EmptyPlaceHolder" presStyleCnt="0"/>
      <dgm:spPr/>
    </dgm:pt>
    <dgm:pt modelId="{BD3B3BB9-4DA7-486F-A9E4-EB0ED4CF7B31}" type="pres">
      <dgm:prSet presAssocID="{22AFEF54-F57F-4D81-986C-C4945B8CBBD8}" presName="spaceBetweenRectangles" presStyleCnt="0"/>
      <dgm:spPr/>
    </dgm:pt>
    <dgm:pt modelId="{AEC63168-113A-49CC-A8F6-5D91487A3342}" type="pres">
      <dgm:prSet presAssocID="{E5D7494F-000B-4B94-A9F3-3262D98FAC07}" presName="composite" presStyleCnt="0"/>
      <dgm:spPr/>
    </dgm:pt>
    <dgm:pt modelId="{411AFF59-E262-421B-85DD-64B23A8E981A}" type="pres">
      <dgm:prSet presAssocID="{E5D7494F-000B-4B94-A9F3-3262D98FAC07}" presName="ConnectorPoint" presStyleLbl="lnNode1" presStyleIdx="4" presStyleCnt="6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5B621D4-42CE-4D56-BF33-D7DE40282CC9}" type="pres">
      <dgm:prSet presAssocID="{E5D7494F-000B-4B94-A9F3-3262D98FAC07}" presName="DropPinPlaceHolder" presStyleCnt="0"/>
      <dgm:spPr/>
    </dgm:pt>
    <dgm:pt modelId="{07909D48-8FF1-407F-A73F-B3655A97E903}" type="pres">
      <dgm:prSet presAssocID="{E5D7494F-000B-4B94-A9F3-3262D98FAC07}" presName="DropPin" presStyleLbl="alignNode1" presStyleIdx="4" presStyleCnt="6"/>
      <dgm:spPr/>
    </dgm:pt>
    <dgm:pt modelId="{7AA45215-228E-45C4-8AD2-21F0347A1888}" type="pres">
      <dgm:prSet presAssocID="{E5D7494F-000B-4B94-A9F3-3262D98FAC07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2A99427-0EB1-4DA4-A33E-F5A6E51E22AC}" type="pres">
      <dgm:prSet presAssocID="{E5D7494F-000B-4B94-A9F3-3262D98FAC07}" presName="L2TextContainer" presStyleLbl="revTx" presStyleIdx="8" presStyleCnt="12">
        <dgm:presLayoutVars>
          <dgm:bulletEnabled val="1"/>
        </dgm:presLayoutVars>
      </dgm:prSet>
      <dgm:spPr/>
    </dgm:pt>
    <dgm:pt modelId="{0D546795-D0F9-4EBA-9F4A-45D56FC2F0E6}" type="pres">
      <dgm:prSet presAssocID="{E5D7494F-000B-4B94-A9F3-3262D98FAC07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6C9AE556-E22A-4ECD-AA95-C9D4602C8897}" type="pres">
      <dgm:prSet presAssocID="{E5D7494F-000B-4B94-A9F3-3262D98FAC07}" presName="ConnectLine" presStyleLbl="sibTrans1D1" presStyleIdx="4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C31DFCA-4D5B-4CFD-9BC7-06AA114D2C7E}" type="pres">
      <dgm:prSet presAssocID="{E5D7494F-000B-4B94-A9F3-3262D98FAC07}" presName="EmptyPlaceHolder" presStyleCnt="0"/>
      <dgm:spPr/>
    </dgm:pt>
    <dgm:pt modelId="{01908F1C-C013-45E2-BD7C-DF52D529E7E7}" type="pres">
      <dgm:prSet presAssocID="{CC8966D0-41D9-4530-A1C6-5239AE8B1D24}" presName="spaceBetweenRectangles" presStyleCnt="0"/>
      <dgm:spPr/>
    </dgm:pt>
    <dgm:pt modelId="{24925D20-14D6-4B59-80F2-D820DD9DD8EF}" type="pres">
      <dgm:prSet presAssocID="{5CB05DF3-9220-491A-9058-C136A998552C}" presName="composite" presStyleCnt="0"/>
      <dgm:spPr/>
    </dgm:pt>
    <dgm:pt modelId="{69FFD3B7-8CE6-4A9A-9213-15C612C26BE8}" type="pres">
      <dgm:prSet presAssocID="{5CB05DF3-9220-491A-9058-C136A998552C}" presName="ConnectorPoint" presStyleLbl="lnNode1" presStyleIdx="5" presStyleCnt="6"/>
      <dgm:spPr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B2E6341-2508-4568-ABA4-3AE06BB8B146}" type="pres">
      <dgm:prSet presAssocID="{5CB05DF3-9220-491A-9058-C136A998552C}" presName="DropPinPlaceHolder" presStyleCnt="0"/>
      <dgm:spPr/>
    </dgm:pt>
    <dgm:pt modelId="{618BDFDD-0DD2-4BB9-9E99-6E785DC8B525}" type="pres">
      <dgm:prSet presAssocID="{5CB05DF3-9220-491A-9058-C136A998552C}" presName="DropPin" presStyleLbl="alignNode1" presStyleIdx="5" presStyleCnt="6"/>
      <dgm:spPr/>
    </dgm:pt>
    <dgm:pt modelId="{98BFEC4B-5313-4ECF-9530-2FA927FAA9DA}" type="pres">
      <dgm:prSet presAssocID="{5CB05DF3-9220-491A-9058-C136A998552C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3169D22-E3EE-4675-9841-2D4EB39FD3FD}" type="pres">
      <dgm:prSet presAssocID="{5CB05DF3-9220-491A-9058-C136A998552C}" presName="L2TextContainer" presStyleLbl="revTx" presStyleIdx="10" presStyleCnt="12">
        <dgm:presLayoutVars>
          <dgm:bulletEnabled val="1"/>
        </dgm:presLayoutVars>
      </dgm:prSet>
      <dgm:spPr/>
    </dgm:pt>
    <dgm:pt modelId="{EFA10462-4CB4-4208-A1BB-2DE0547AFD61}" type="pres">
      <dgm:prSet presAssocID="{5CB05DF3-9220-491A-9058-C136A998552C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2BB000B6-A205-45B0-A96E-D98E37519D4F}" type="pres">
      <dgm:prSet presAssocID="{5CB05DF3-9220-491A-9058-C136A998552C}" presName="ConnectLine" presStyleLbl="sibTrans1D1" presStyleIdx="5" presStyleCnt="6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E6FA942-F51D-4BA8-A0CD-85E49067DAEC}" type="pres">
      <dgm:prSet presAssocID="{5CB05DF3-9220-491A-9058-C136A998552C}" presName="EmptyPlaceHolder" presStyleCnt="0"/>
      <dgm:spPr/>
    </dgm:pt>
  </dgm:ptLst>
  <dgm:cxnLst>
    <dgm:cxn modelId="{8FC17A16-258D-4527-BD11-23DA634613CC}" srcId="{6318801B-8D2F-4E59-8A92-42DF00AFDED5}" destId="{3CBCB3C7-9EB2-423C-A78E-07BE8FDDAAB4}" srcOrd="1" destOrd="0" parTransId="{13419730-0A83-4B72-A39B-1DC2103D7F5B}" sibTransId="{E1F52461-C55F-4023-B286-EFA305193649}"/>
    <dgm:cxn modelId="{7B2B142D-E9B2-4924-993C-895A20046EEB}" type="presOf" srcId="{CEA4CC60-7C17-4A5E-9966-0E6EEA680450}" destId="{769ECB37-ADB8-4782-808A-5CFB2312836A}" srcOrd="0" destOrd="0" presId="urn:microsoft.com/office/officeart/2017/3/layout/DropPinTimeline"/>
    <dgm:cxn modelId="{AAB9092F-A6E0-4C9E-B10C-5F5B05919F51}" srcId="{6318801B-8D2F-4E59-8A92-42DF00AFDED5}" destId="{5CB05DF3-9220-491A-9058-C136A998552C}" srcOrd="5" destOrd="0" parTransId="{9860E916-BB5C-4D51-AB64-B2627FB8F207}" sibTransId="{2CE540EF-37E0-46CB-AC13-4DAA9B3330B9}"/>
    <dgm:cxn modelId="{41E59A65-B731-492C-8625-CBDCD196C943}" srcId="{724B48B9-8CB4-4B63-ADB9-1BC099A35C01}" destId="{4CCE1022-3460-40DB-939C-A2D8949070E6}" srcOrd="0" destOrd="0" parTransId="{11996470-6F52-431B-856B-BBB77F97E207}" sibTransId="{B64C6142-3F08-4EA4-AEAF-CA7F6539EC44}"/>
    <dgm:cxn modelId="{333E1767-9E90-4462-8D7E-576FE7D3ACC1}" srcId="{5CB05DF3-9220-491A-9058-C136A998552C}" destId="{EF4BCEC8-CC99-4496-A6E6-EAAD29C41F4F}" srcOrd="0" destOrd="0" parTransId="{E44F7D6C-2249-4E2A-8A62-607D810C277B}" sibTransId="{D9911787-4C4A-4C50-A2A6-878B8BFC3294}"/>
    <dgm:cxn modelId="{B22D3B48-102F-4F5C-A4CE-1A331E757DEB}" srcId="{6318801B-8D2F-4E59-8A92-42DF00AFDED5}" destId="{8262F4FD-B1F9-4E60-8A4A-404B3325DD9F}" srcOrd="2" destOrd="0" parTransId="{EE5EC3DD-2A6B-4F75-9E48-D44564A2B14B}" sibTransId="{3B8EB338-DF8B-4184-8FA5-C8E2EFBE3FC4}"/>
    <dgm:cxn modelId="{BD489352-84C3-405C-BAB7-CB34492BD2AE}" srcId="{6318801B-8D2F-4E59-8A92-42DF00AFDED5}" destId="{FEBD838F-D9EF-4CB3-9330-BB696E27F8D7}" srcOrd="0" destOrd="0" parTransId="{B744A47C-EED1-4766-A406-F9C94913E89A}" sibTransId="{31B34C82-1C76-4887-96F4-67CF58A01834}"/>
    <dgm:cxn modelId="{76DB5A75-7397-41CF-BCFE-09EE1E3FD75F}" type="presOf" srcId="{9DD2AA3A-6111-4166-8AA0-A6C386037710}" destId="{C2A99427-0EB1-4DA4-A33E-F5A6E51E22AC}" srcOrd="0" destOrd="0" presId="urn:microsoft.com/office/officeart/2017/3/layout/DropPinTimeline"/>
    <dgm:cxn modelId="{62E93B77-BB55-49DC-AB9F-BAC3B0AFC5E5}" srcId="{FEBD838F-D9EF-4CB3-9330-BB696E27F8D7}" destId="{CEA4CC60-7C17-4A5E-9966-0E6EEA680450}" srcOrd="0" destOrd="0" parTransId="{66FC6039-E1D8-47C6-BED6-11B7403A882C}" sibTransId="{F7D42DEA-14DF-45B1-80F1-984441531667}"/>
    <dgm:cxn modelId="{7634675A-618D-4F3B-AE9E-8AECCFF7C1D1}" type="presOf" srcId="{EB793C59-E4E3-45A8-96C5-2911A16498B4}" destId="{CA860297-AAD4-47BB-ABC0-ACB2F722ED2C}" srcOrd="0" destOrd="0" presId="urn:microsoft.com/office/officeart/2017/3/layout/DropPinTimeline"/>
    <dgm:cxn modelId="{71F1407C-3B2E-4346-86F5-7B84824EB075}" srcId="{8262F4FD-B1F9-4E60-8A4A-404B3325DD9F}" destId="{EB793C59-E4E3-45A8-96C5-2911A16498B4}" srcOrd="0" destOrd="0" parTransId="{EA8CAE29-D8CA-4B12-8C80-2256BCAC18A6}" sibTransId="{640AE702-5F82-49D7-A467-3F2C369CAB2D}"/>
    <dgm:cxn modelId="{9A037B7E-C659-4777-A738-E27BF0FFEED8}" type="presOf" srcId="{4CCE1022-3460-40DB-939C-A2D8949070E6}" destId="{A7891A7E-F48E-4C1B-A573-0916CF2E49AF}" srcOrd="0" destOrd="0" presId="urn:microsoft.com/office/officeart/2017/3/layout/DropPinTimeline"/>
    <dgm:cxn modelId="{A28C018C-FCF5-484C-AAE8-CF91E5851811}" srcId="{E5D7494F-000B-4B94-A9F3-3262D98FAC07}" destId="{9DD2AA3A-6111-4166-8AA0-A6C386037710}" srcOrd="0" destOrd="0" parTransId="{C6076763-7662-4FB6-9A20-82C7FA442879}" sibTransId="{CE8E5613-018C-479F-87FD-4FFD2CB0D6DF}"/>
    <dgm:cxn modelId="{50B3E28E-D475-48CC-A215-22CDBFA0CB96}" type="presOf" srcId="{FEBD838F-D9EF-4CB3-9330-BB696E27F8D7}" destId="{1365BC5B-FD5E-48B6-BE6C-3BBDB90344BD}" srcOrd="0" destOrd="0" presId="urn:microsoft.com/office/officeart/2017/3/layout/DropPinTimeline"/>
    <dgm:cxn modelId="{DAEDA7AD-B639-41C2-8A50-EE87F0169D3D}" srcId="{3CBCB3C7-9EB2-423C-A78E-07BE8FDDAAB4}" destId="{BED1DBD8-0D45-4AC1-8AB5-F5785A11550F}" srcOrd="0" destOrd="0" parTransId="{1B6E1DB4-E919-44D1-9EA0-38366DC09722}" sibTransId="{8381BCC9-C634-4083-8076-A4F601C36B0C}"/>
    <dgm:cxn modelId="{E720EAB6-7DDE-4141-8517-CDBC8549B948}" srcId="{6318801B-8D2F-4E59-8A92-42DF00AFDED5}" destId="{724B48B9-8CB4-4B63-ADB9-1BC099A35C01}" srcOrd="3" destOrd="0" parTransId="{E7F31714-8EDE-47B5-BAF6-6DAF9ED23C79}" sibTransId="{22AFEF54-F57F-4D81-986C-C4945B8CBBD8}"/>
    <dgm:cxn modelId="{BE4316C2-5D3C-454E-B4B3-73FBD7E63039}" type="presOf" srcId="{EF4BCEC8-CC99-4496-A6E6-EAAD29C41F4F}" destId="{13169D22-E3EE-4675-9841-2D4EB39FD3FD}" srcOrd="0" destOrd="0" presId="urn:microsoft.com/office/officeart/2017/3/layout/DropPinTimeline"/>
    <dgm:cxn modelId="{F6A3EEC2-5727-40BA-8103-5A6DDB5719E4}" type="presOf" srcId="{3CBCB3C7-9EB2-423C-A78E-07BE8FDDAAB4}" destId="{66386EEC-D617-4260-931B-B406453F2B6B}" srcOrd="0" destOrd="0" presId="urn:microsoft.com/office/officeart/2017/3/layout/DropPinTimeline"/>
    <dgm:cxn modelId="{DAAF93CD-1CEC-46E0-914D-300840B4DA49}" type="presOf" srcId="{E5D7494F-000B-4B94-A9F3-3262D98FAC07}" destId="{0D546795-D0F9-4EBA-9F4A-45D56FC2F0E6}" srcOrd="0" destOrd="0" presId="urn:microsoft.com/office/officeart/2017/3/layout/DropPinTimeline"/>
    <dgm:cxn modelId="{E17241D7-1C67-46A9-B63D-3B8EF6A05EE9}" type="presOf" srcId="{8262F4FD-B1F9-4E60-8A4A-404B3325DD9F}" destId="{60321BFD-DF1E-477E-A4E8-2AF7868BE574}" srcOrd="0" destOrd="0" presId="urn:microsoft.com/office/officeart/2017/3/layout/DropPinTimeline"/>
    <dgm:cxn modelId="{C04251E4-DEF7-4A12-85F7-967CFADA6BD9}" srcId="{6318801B-8D2F-4E59-8A92-42DF00AFDED5}" destId="{E5D7494F-000B-4B94-A9F3-3262D98FAC07}" srcOrd="4" destOrd="0" parTransId="{3051B658-4B4A-4525-B958-82F48F6E82E6}" sibTransId="{CC8966D0-41D9-4530-A1C6-5239AE8B1D24}"/>
    <dgm:cxn modelId="{0D4FC2E6-5319-47AF-8FDA-E5064A80AAAB}" type="presOf" srcId="{BED1DBD8-0D45-4AC1-8AB5-F5785A11550F}" destId="{D90F523C-B764-4DDF-8DBB-DA7ECF98B689}" srcOrd="0" destOrd="0" presId="urn:microsoft.com/office/officeart/2017/3/layout/DropPinTimeline"/>
    <dgm:cxn modelId="{A9A834F4-BED3-406B-ADCF-13026F7C4A77}" type="presOf" srcId="{5CB05DF3-9220-491A-9058-C136A998552C}" destId="{EFA10462-4CB4-4208-A1BB-2DE0547AFD61}" srcOrd="0" destOrd="0" presId="urn:microsoft.com/office/officeart/2017/3/layout/DropPinTimeline"/>
    <dgm:cxn modelId="{02FE4DF8-A9F4-41E8-8ED0-BE1B8546E188}" type="presOf" srcId="{724B48B9-8CB4-4B63-ADB9-1BC099A35C01}" destId="{0C8BDB7C-4A12-417B-9D5D-B574D1E85AD7}" srcOrd="0" destOrd="0" presId="urn:microsoft.com/office/officeart/2017/3/layout/DropPinTimeline"/>
    <dgm:cxn modelId="{DE36E9FB-4153-4E28-81D9-678E19EB20A8}" type="presOf" srcId="{6318801B-8D2F-4E59-8A92-42DF00AFDED5}" destId="{181DA245-6E04-4D4D-B751-DE0E1551551E}" srcOrd="0" destOrd="0" presId="urn:microsoft.com/office/officeart/2017/3/layout/DropPinTimeline"/>
    <dgm:cxn modelId="{FC49A0C0-9D25-4477-B10A-3875B7DADC4B}" type="presParOf" srcId="{181DA245-6E04-4D4D-B751-DE0E1551551E}" destId="{6C309C5D-09AB-4B76-A1BC-A8843B7436F6}" srcOrd="0" destOrd="0" presId="urn:microsoft.com/office/officeart/2017/3/layout/DropPinTimeline"/>
    <dgm:cxn modelId="{C493D4D6-AA01-4E12-BB5D-5123BBF3F1F6}" type="presParOf" srcId="{181DA245-6E04-4D4D-B751-DE0E1551551E}" destId="{3473CD18-F18B-4A8C-B3FF-82ADBBAD0F02}" srcOrd="1" destOrd="0" presId="urn:microsoft.com/office/officeart/2017/3/layout/DropPinTimeline"/>
    <dgm:cxn modelId="{B6DADA36-86A7-454F-A883-89005B5396C0}" type="presParOf" srcId="{3473CD18-F18B-4A8C-B3FF-82ADBBAD0F02}" destId="{A93B18A1-E5BA-4DDC-8EFF-2023CF120754}" srcOrd="0" destOrd="0" presId="urn:microsoft.com/office/officeart/2017/3/layout/DropPinTimeline"/>
    <dgm:cxn modelId="{6098DC21-BB5E-446C-88FD-C4EF1D962067}" type="presParOf" srcId="{A93B18A1-E5BA-4DDC-8EFF-2023CF120754}" destId="{EFCADB18-769F-49A6-97DC-130DAACD67FA}" srcOrd="0" destOrd="0" presId="urn:microsoft.com/office/officeart/2017/3/layout/DropPinTimeline"/>
    <dgm:cxn modelId="{6ED2EC06-F42E-4CEF-9443-5FB35D20046A}" type="presParOf" srcId="{A93B18A1-E5BA-4DDC-8EFF-2023CF120754}" destId="{B9FE2592-4930-4B99-BB34-447DEEDA7994}" srcOrd="1" destOrd="0" presId="urn:microsoft.com/office/officeart/2017/3/layout/DropPinTimeline"/>
    <dgm:cxn modelId="{7E1D0914-BC59-4956-809A-101F5CD2BC4D}" type="presParOf" srcId="{B9FE2592-4930-4B99-BB34-447DEEDA7994}" destId="{006547BA-A71A-4214-9951-73058A067E81}" srcOrd="0" destOrd="0" presId="urn:microsoft.com/office/officeart/2017/3/layout/DropPinTimeline"/>
    <dgm:cxn modelId="{161F2422-D668-404D-A085-E2ECCD6E6092}" type="presParOf" srcId="{B9FE2592-4930-4B99-BB34-447DEEDA7994}" destId="{9839410B-D4FC-4AE5-AE73-8EC96EE10A4C}" srcOrd="1" destOrd="0" presId="urn:microsoft.com/office/officeart/2017/3/layout/DropPinTimeline"/>
    <dgm:cxn modelId="{87F8E610-29A7-4679-B783-394FECE9C5C1}" type="presParOf" srcId="{A93B18A1-E5BA-4DDC-8EFF-2023CF120754}" destId="{769ECB37-ADB8-4782-808A-5CFB2312836A}" srcOrd="2" destOrd="0" presId="urn:microsoft.com/office/officeart/2017/3/layout/DropPinTimeline"/>
    <dgm:cxn modelId="{A72133F6-005B-46BC-9383-4CFA99D26B06}" type="presParOf" srcId="{A93B18A1-E5BA-4DDC-8EFF-2023CF120754}" destId="{1365BC5B-FD5E-48B6-BE6C-3BBDB90344BD}" srcOrd="3" destOrd="0" presId="urn:microsoft.com/office/officeart/2017/3/layout/DropPinTimeline"/>
    <dgm:cxn modelId="{F64960C2-1FC2-4566-BAB6-B1FA3F530528}" type="presParOf" srcId="{A93B18A1-E5BA-4DDC-8EFF-2023CF120754}" destId="{8865C0B4-A323-4197-9F9A-8524265F45A0}" srcOrd="4" destOrd="0" presId="urn:microsoft.com/office/officeart/2017/3/layout/DropPinTimeline"/>
    <dgm:cxn modelId="{68C50C8A-AAEE-4046-A62F-6444D0B0874B}" type="presParOf" srcId="{A93B18A1-E5BA-4DDC-8EFF-2023CF120754}" destId="{B9E647F3-04DE-46CE-94C2-DFC39D41A02E}" srcOrd="5" destOrd="0" presId="urn:microsoft.com/office/officeart/2017/3/layout/DropPinTimeline"/>
    <dgm:cxn modelId="{B196CE0C-D63E-416F-B26D-B04CE3D3339B}" type="presParOf" srcId="{3473CD18-F18B-4A8C-B3FF-82ADBBAD0F02}" destId="{7398E270-29F0-442C-B551-179C96F2C51D}" srcOrd="1" destOrd="0" presId="urn:microsoft.com/office/officeart/2017/3/layout/DropPinTimeline"/>
    <dgm:cxn modelId="{AEF40919-B26C-49D5-9AB4-21E2A5858DE5}" type="presParOf" srcId="{3473CD18-F18B-4A8C-B3FF-82ADBBAD0F02}" destId="{6574D655-867D-4B11-BA0E-3EC0609BA7AE}" srcOrd="2" destOrd="0" presId="urn:microsoft.com/office/officeart/2017/3/layout/DropPinTimeline"/>
    <dgm:cxn modelId="{9A989710-2220-475E-AC5B-6B1CB71DD759}" type="presParOf" srcId="{6574D655-867D-4B11-BA0E-3EC0609BA7AE}" destId="{7D992508-6422-47D2-832A-C8AEA489FDB3}" srcOrd="0" destOrd="0" presId="urn:microsoft.com/office/officeart/2017/3/layout/DropPinTimeline"/>
    <dgm:cxn modelId="{652321A9-6AE4-4941-8ED0-78A9C83A1F22}" type="presParOf" srcId="{6574D655-867D-4B11-BA0E-3EC0609BA7AE}" destId="{A9F1732D-06D6-4F73-AFA5-439E6159105D}" srcOrd="1" destOrd="0" presId="urn:microsoft.com/office/officeart/2017/3/layout/DropPinTimeline"/>
    <dgm:cxn modelId="{6BA7B2C5-E78A-4D7A-9E17-1FF382546492}" type="presParOf" srcId="{A9F1732D-06D6-4F73-AFA5-439E6159105D}" destId="{47D0E4CE-330C-4808-9FDE-2D1E49C4A11D}" srcOrd="0" destOrd="0" presId="urn:microsoft.com/office/officeart/2017/3/layout/DropPinTimeline"/>
    <dgm:cxn modelId="{6FD2BCD1-649E-46BD-9132-A7DC4778A648}" type="presParOf" srcId="{A9F1732D-06D6-4F73-AFA5-439E6159105D}" destId="{E918C696-F565-4FEF-B45B-5A9A8AE1485B}" srcOrd="1" destOrd="0" presId="urn:microsoft.com/office/officeart/2017/3/layout/DropPinTimeline"/>
    <dgm:cxn modelId="{BC67B9B3-F8B6-42EF-9D4F-1FC9A29B3C9B}" type="presParOf" srcId="{6574D655-867D-4B11-BA0E-3EC0609BA7AE}" destId="{D90F523C-B764-4DDF-8DBB-DA7ECF98B689}" srcOrd="2" destOrd="0" presId="urn:microsoft.com/office/officeart/2017/3/layout/DropPinTimeline"/>
    <dgm:cxn modelId="{5538386E-071E-4C3E-91A6-BE6AA6B70486}" type="presParOf" srcId="{6574D655-867D-4B11-BA0E-3EC0609BA7AE}" destId="{66386EEC-D617-4260-931B-B406453F2B6B}" srcOrd="3" destOrd="0" presId="urn:microsoft.com/office/officeart/2017/3/layout/DropPinTimeline"/>
    <dgm:cxn modelId="{D05A7B8B-DD01-45D1-B535-598FD171A6D9}" type="presParOf" srcId="{6574D655-867D-4B11-BA0E-3EC0609BA7AE}" destId="{202EC83A-A31B-4C7F-85FC-E1336A1E1BA4}" srcOrd="4" destOrd="0" presId="urn:microsoft.com/office/officeart/2017/3/layout/DropPinTimeline"/>
    <dgm:cxn modelId="{50E2EC05-08C4-4A35-880C-AA5C0C7F8339}" type="presParOf" srcId="{6574D655-867D-4B11-BA0E-3EC0609BA7AE}" destId="{64B90C18-E901-4C97-8C7A-D0FAB1796FB4}" srcOrd="5" destOrd="0" presId="urn:microsoft.com/office/officeart/2017/3/layout/DropPinTimeline"/>
    <dgm:cxn modelId="{DA3E78B8-DCD3-476C-A818-CFDAB7D9C8DC}" type="presParOf" srcId="{3473CD18-F18B-4A8C-B3FF-82ADBBAD0F02}" destId="{29E295F4-59BD-44B7-A5D4-C9633EE515E2}" srcOrd="3" destOrd="0" presId="urn:microsoft.com/office/officeart/2017/3/layout/DropPinTimeline"/>
    <dgm:cxn modelId="{506A382E-9774-4F7D-A131-4AEC9955AC83}" type="presParOf" srcId="{3473CD18-F18B-4A8C-B3FF-82ADBBAD0F02}" destId="{3FEC6751-9B8B-4186-9F81-D9D9E68058C5}" srcOrd="4" destOrd="0" presId="urn:microsoft.com/office/officeart/2017/3/layout/DropPinTimeline"/>
    <dgm:cxn modelId="{04776F0B-1C2F-4525-9641-351111FC7517}" type="presParOf" srcId="{3FEC6751-9B8B-4186-9F81-D9D9E68058C5}" destId="{8CA73727-875C-4CAA-8ED2-F98301C9D1E7}" srcOrd="0" destOrd="0" presId="urn:microsoft.com/office/officeart/2017/3/layout/DropPinTimeline"/>
    <dgm:cxn modelId="{F93C710D-DBA1-4F47-9824-9472200D5689}" type="presParOf" srcId="{3FEC6751-9B8B-4186-9F81-D9D9E68058C5}" destId="{574BD3F3-1790-4C9D-88CC-5AF3C541C6F3}" srcOrd="1" destOrd="0" presId="urn:microsoft.com/office/officeart/2017/3/layout/DropPinTimeline"/>
    <dgm:cxn modelId="{BA6F9422-A813-4F9F-8A1B-1F8211833A15}" type="presParOf" srcId="{574BD3F3-1790-4C9D-88CC-5AF3C541C6F3}" destId="{19356B61-37D2-4522-A9BF-CC50918D138A}" srcOrd="0" destOrd="0" presId="urn:microsoft.com/office/officeart/2017/3/layout/DropPinTimeline"/>
    <dgm:cxn modelId="{B5DDE21F-0163-459E-A5F5-246B95AFCA2E}" type="presParOf" srcId="{574BD3F3-1790-4C9D-88CC-5AF3C541C6F3}" destId="{DA28CE8C-1B3A-4241-846C-BC05200D91A2}" srcOrd="1" destOrd="0" presId="urn:microsoft.com/office/officeart/2017/3/layout/DropPinTimeline"/>
    <dgm:cxn modelId="{A78DBF51-0B34-40F1-B17A-57B6A7FA2C2C}" type="presParOf" srcId="{3FEC6751-9B8B-4186-9F81-D9D9E68058C5}" destId="{CA860297-AAD4-47BB-ABC0-ACB2F722ED2C}" srcOrd="2" destOrd="0" presId="urn:microsoft.com/office/officeart/2017/3/layout/DropPinTimeline"/>
    <dgm:cxn modelId="{7CA796C4-C008-4832-99A4-08792D02A505}" type="presParOf" srcId="{3FEC6751-9B8B-4186-9F81-D9D9E68058C5}" destId="{60321BFD-DF1E-477E-A4E8-2AF7868BE574}" srcOrd="3" destOrd="0" presId="urn:microsoft.com/office/officeart/2017/3/layout/DropPinTimeline"/>
    <dgm:cxn modelId="{8359C94A-4C8F-4A1A-87FE-ED688F567119}" type="presParOf" srcId="{3FEC6751-9B8B-4186-9F81-D9D9E68058C5}" destId="{093DC834-66D5-451E-8A6B-4A51B43A58B4}" srcOrd="4" destOrd="0" presId="urn:microsoft.com/office/officeart/2017/3/layout/DropPinTimeline"/>
    <dgm:cxn modelId="{BDA09E0F-A391-4965-A45F-4B00500F1807}" type="presParOf" srcId="{3FEC6751-9B8B-4186-9F81-D9D9E68058C5}" destId="{F7FB5FC9-52D2-4D9A-9BC3-DDD2BC6D26E5}" srcOrd="5" destOrd="0" presId="urn:microsoft.com/office/officeart/2017/3/layout/DropPinTimeline"/>
    <dgm:cxn modelId="{DAA809D1-EDB1-4CCE-9001-465EFE528C1B}" type="presParOf" srcId="{3473CD18-F18B-4A8C-B3FF-82ADBBAD0F02}" destId="{55485BD0-C916-49EC-A46B-1FC7F7F38526}" srcOrd="5" destOrd="0" presId="urn:microsoft.com/office/officeart/2017/3/layout/DropPinTimeline"/>
    <dgm:cxn modelId="{B80309B9-6A87-482B-B5B1-982EDB63D6BD}" type="presParOf" srcId="{3473CD18-F18B-4A8C-B3FF-82ADBBAD0F02}" destId="{83CCDAC0-53A4-40FD-BB63-0641DDDF3A3F}" srcOrd="6" destOrd="0" presId="urn:microsoft.com/office/officeart/2017/3/layout/DropPinTimeline"/>
    <dgm:cxn modelId="{4FDA6859-31A9-4F3E-A1FD-A18EAF0B9E83}" type="presParOf" srcId="{83CCDAC0-53A4-40FD-BB63-0641DDDF3A3F}" destId="{55852445-9EBA-40AA-95CD-C74B8576B67B}" srcOrd="0" destOrd="0" presId="urn:microsoft.com/office/officeart/2017/3/layout/DropPinTimeline"/>
    <dgm:cxn modelId="{56B03BA3-FCE3-4301-99C0-7E47524D364B}" type="presParOf" srcId="{83CCDAC0-53A4-40FD-BB63-0641DDDF3A3F}" destId="{2699DEF5-5926-47E3-9FE6-872F96E3DD36}" srcOrd="1" destOrd="0" presId="urn:microsoft.com/office/officeart/2017/3/layout/DropPinTimeline"/>
    <dgm:cxn modelId="{B0B096E6-6BCF-4040-994C-24D97A4F18F9}" type="presParOf" srcId="{2699DEF5-5926-47E3-9FE6-872F96E3DD36}" destId="{D84F62CE-B16C-40AA-8B07-4589512183F6}" srcOrd="0" destOrd="0" presId="urn:microsoft.com/office/officeart/2017/3/layout/DropPinTimeline"/>
    <dgm:cxn modelId="{E7D41B4E-8E6B-4B4F-870B-6FF9EA3DC392}" type="presParOf" srcId="{2699DEF5-5926-47E3-9FE6-872F96E3DD36}" destId="{259D720D-996B-4657-AF6A-4D2D539CF08B}" srcOrd="1" destOrd="0" presId="urn:microsoft.com/office/officeart/2017/3/layout/DropPinTimeline"/>
    <dgm:cxn modelId="{2D6D1966-E268-421D-A5A0-924E7C83C18E}" type="presParOf" srcId="{83CCDAC0-53A4-40FD-BB63-0641DDDF3A3F}" destId="{A7891A7E-F48E-4C1B-A573-0916CF2E49AF}" srcOrd="2" destOrd="0" presId="urn:microsoft.com/office/officeart/2017/3/layout/DropPinTimeline"/>
    <dgm:cxn modelId="{29E75A71-AE14-450A-A5E7-19D6A7D01562}" type="presParOf" srcId="{83CCDAC0-53A4-40FD-BB63-0641DDDF3A3F}" destId="{0C8BDB7C-4A12-417B-9D5D-B574D1E85AD7}" srcOrd="3" destOrd="0" presId="urn:microsoft.com/office/officeart/2017/3/layout/DropPinTimeline"/>
    <dgm:cxn modelId="{B4442AD1-BFA9-405B-A22C-2339F8D62B4E}" type="presParOf" srcId="{83CCDAC0-53A4-40FD-BB63-0641DDDF3A3F}" destId="{C2B0783A-39AF-4D5A-8DBF-9E20129530D0}" srcOrd="4" destOrd="0" presId="urn:microsoft.com/office/officeart/2017/3/layout/DropPinTimeline"/>
    <dgm:cxn modelId="{A89BDE50-9ABA-4159-9D73-87FDB746144A}" type="presParOf" srcId="{83CCDAC0-53A4-40FD-BB63-0641DDDF3A3F}" destId="{ECEE80EA-6538-44D1-B52E-5E17E0E5CE11}" srcOrd="5" destOrd="0" presId="urn:microsoft.com/office/officeart/2017/3/layout/DropPinTimeline"/>
    <dgm:cxn modelId="{9B815BF2-8139-4AEB-B700-D6717B8C3A45}" type="presParOf" srcId="{3473CD18-F18B-4A8C-B3FF-82ADBBAD0F02}" destId="{BD3B3BB9-4DA7-486F-A9E4-EB0ED4CF7B31}" srcOrd="7" destOrd="0" presId="urn:microsoft.com/office/officeart/2017/3/layout/DropPinTimeline"/>
    <dgm:cxn modelId="{E79A95A2-5690-4114-8F6E-1EC29F3B0629}" type="presParOf" srcId="{3473CD18-F18B-4A8C-B3FF-82ADBBAD0F02}" destId="{AEC63168-113A-49CC-A8F6-5D91487A3342}" srcOrd="8" destOrd="0" presId="urn:microsoft.com/office/officeart/2017/3/layout/DropPinTimeline"/>
    <dgm:cxn modelId="{E593A753-30C9-4448-8277-0FEE3E6A5CCA}" type="presParOf" srcId="{AEC63168-113A-49CC-A8F6-5D91487A3342}" destId="{411AFF59-E262-421B-85DD-64B23A8E981A}" srcOrd="0" destOrd="0" presId="urn:microsoft.com/office/officeart/2017/3/layout/DropPinTimeline"/>
    <dgm:cxn modelId="{E0D455A3-349C-4EE9-99B6-B70D603AE616}" type="presParOf" srcId="{AEC63168-113A-49CC-A8F6-5D91487A3342}" destId="{C5B621D4-42CE-4D56-BF33-D7DE40282CC9}" srcOrd="1" destOrd="0" presId="urn:microsoft.com/office/officeart/2017/3/layout/DropPinTimeline"/>
    <dgm:cxn modelId="{D0AB94E2-929A-49C7-8DC8-9E5AF4225B5A}" type="presParOf" srcId="{C5B621D4-42CE-4D56-BF33-D7DE40282CC9}" destId="{07909D48-8FF1-407F-A73F-B3655A97E903}" srcOrd="0" destOrd="0" presId="urn:microsoft.com/office/officeart/2017/3/layout/DropPinTimeline"/>
    <dgm:cxn modelId="{6C2C6F36-E20B-4DCE-BA12-449941E2A8EB}" type="presParOf" srcId="{C5B621D4-42CE-4D56-BF33-D7DE40282CC9}" destId="{7AA45215-228E-45C4-8AD2-21F0347A1888}" srcOrd="1" destOrd="0" presId="urn:microsoft.com/office/officeart/2017/3/layout/DropPinTimeline"/>
    <dgm:cxn modelId="{4579E80E-BB53-4BD5-9246-146D4B09FC53}" type="presParOf" srcId="{AEC63168-113A-49CC-A8F6-5D91487A3342}" destId="{C2A99427-0EB1-4DA4-A33E-F5A6E51E22AC}" srcOrd="2" destOrd="0" presId="urn:microsoft.com/office/officeart/2017/3/layout/DropPinTimeline"/>
    <dgm:cxn modelId="{0F72ADAF-2A30-4F17-B15F-F63225B584DA}" type="presParOf" srcId="{AEC63168-113A-49CC-A8F6-5D91487A3342}" destId="{0D546795-D0F9-4EBA-9F4A-45D56FC2F0E6}" srcOrd="3" destOrd="0" presId="urn:microsoft.com/office/officeart/2017/3/layout/DropPinTimeline"/>
    <dgm:cxn modelId="{2330AB02-4B09-4CC1-9EBD-30DB3FF21646}" type="presParOf" srcId="{AEC63168-113A-49CC-A8F6-5D91487A3342}" destId="{6C9AE556-E22A-4ECD-AA95-C9D4602C8897}" srcOrd="4" destOrd="0" presId="urn:microsoft.com/office/officeart/2017/3/layout/DropPinTimeline"/>
    <dgm:cxn modelId="{58590947-33CB-48C8-86CD-866679F7E16C}" type="presParOf" srcId="{AEC63168-113A-49CC-A8F6-5D91487A3342}" destId="{EC31DFCA-4D5B-4CFD-9BC7-06AA114D2C7E}" srcOrd="5" destOrd="0" presId="urn:microsoft.com/office/officeart/2017/3/layout/DropPinTimeline"/>
    <dgm:cxn modelId="{7104E6E9-845B-451D-8A87-DED63CC686AB}" type="presParOf" srcId="{3473CD18-F18B-4A8C-B3FF-82ADBBAD0F02}" destId="{01908F1C-C013-45E2-BD7C-DF52D529E7E7}" srcOrd="9" destOrd="0" presId="urn:microsoft.com/office/officeart/2017/3/layout/DropPinTimeline"/>
    <dgm:cxn modelId="{4C59118A-BA88-4154-AB1D-A4DC7F584671}" type="presParOf" srcId="{3473CD18-F18B-4A8C-B3FF-82ADBBAD0F02}" destId="{24925D20-14D6-4B59-80F2-D820DD9DD8EF}" srcOrd="10" destOrd="0" presId="urn:microsoft.com/office/officeart/2017/3/layout/DropPinTimeline"/>
    <dgm:cxn modelId="{ADDC4F8E-DA6C-4BD7-A24C-A3DC8D0FAD1F}" type="presParOf" srcId="{24925D20-14D6-4B59-80F2-D820DD9DD8EF}" destId="{69FFD3B7-8CE6-4A9A-9213-15C612C26BE8}" srcOrd="0" destOrd="0" presId="urn:microsoft.com/office/officeart/2017/3/layout/DropPinTimeline"/>
    <dgm:cxn modelId="{236CC2D8-C24B-487E-9014-97FF8B97D801}" type="presParOf" srcId="{24925D20-14D6-4B59-80F2-D820DD9DD8EF}" destId="{0B2E6341-2508-4568-ABA4-3AE06BB8B146}" srcOrd="1" destOrd="0" presId="urn:microsoft.com/office/officeart/2017/3/layout/DropPinTimeline"/>
    <dgm:cxn modelId="{A630AFAD-9ED0-4365-8372-7918C5F4A890}" type="presParOf" srcId="{0B2E6341-2508-4568-ABA4-3AE06BB8B146}" destId="{618BDFDD-0DD2-4BB9-9E99-6E785DC8B525}" srcOrd="0" destOrd="0" presId="urn:microsoft.com/office/officeart/2017/3/layout/DropPinTimeline"/>
    <dgm:cxn modelId="{5849EE56-2C84-454A-B214-30F79142B043}" type="presParOf" srcId="{0B2E6341-2508-4568-ABA4-3AE06BB8B146}" destId="{98BFEC4B-5313-4ECF-9530-2FA927FAA9DA}" srcOrd="1" destOrd="0" presId="urn:microsoft.com/office/officeart/2017/3/layout/DropPinTimeline"/>
    <dgm:cxn modelId="{B3A9292D-758B-493B-9BF7-EC9F4067BD32}" type="presParOf" srcId="{24925D20-14D6-4B59-80F2-D820DD9DD8EF}" destId="{13169D22-E3EE-4675-9841-2D4EB39FD3FD}" srcOrd="2" destOrd="0" presId="urn:microsoft.com/office/officeart/2017/3/layout/DropPinTimeline"/>
    <dgm:cxn modelId="{609A37DA-BABB-4D00-9014-7124D1CE2F9E}" type="presParOf" srcId="{24925D20-14D6-4B59-80F2-D820DD9DD8EF}" destId="{EFA10462-4CB4-4208-A1BB-2DE0547AFD61}" srcOrd="3" destOrd="0" presId="urn:microsoft.com/office/officeart/2017/3/layout/DropPinTimeline"/>
    <dgm:cxn modelId="{E9BF95C4-15DC-4378-A044-C29763F4FABF}" type="presParOf" srcId="{24925D20-14D6-4B59-80F2-D820DD9DD8EF}" destId="{2BB000B6-A205-45B0-A96E-D98E37519D4F}" srcOrd="4" destOrd="0" presId="urn:microsoft.com/office/officeart/2017/3/layout/DropPinTimeline"/>
    <dgm:cxn modelId="{6EC057C7-1F45-49D1-9B37-A73811DAD436}" type="presParOf" srcId="{24925D20-14D6-4B59-80F2-D820DD9DD8EF}" destId="{6E6FA942-F51D-4BA8-A0CD-85E49067DAEC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490DD1-F33A-4297-83B3-56DAB92E8AB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9BC69D55-DF19-4C68-917B-DC15233CCBE4}">
      <dgm:prSet phldrT="[Tekst]"/>
      <dgm:spPr/>
      <dgm:t>
        <a:bodyPr/>
        <a:lstStyle/>
        <a:p>
          <a:r>
            <a:rPr lang="pl-PL" b="1">
              <a:latin typeface="+mn-lt"/>
            </a:rPr>
            <a:t>Data Processing</a:t>
          </a:r>
          <a:endParaRPr lang="pl-PL" dirty="0">
            <a:latin typeface="+mn-lt"/>
          </a:endParaRPr>
        </a:p>
      </dgm:t>
    </dgm:pt>
    <dgm:pt modelId="{D9709C5C-664B-4567-A263-BD3B99F85068}" type="parTrans" cxnId="{D7182D6A-E4DE-483A-921B-BDB973B8344B}">
      <dgm:prSet/>
      <dgm:spPr/>
      <dgm:t>
        <a:bodyPr/>
        <a:lstStyle/>
        <a:p>
          <a:endParaRPr lang="pl-PL"/>
        </a:p>
      </dgm:t>
    </dgm:pt>
    <dgm:pt modelId="{37B37017-7F0B-4B6B-93C2-7BB42A690C4A}" type="sibTrans" cxnId="{D7182D6A-E4DE-483A-921B-BDB973B8344B}">
      <dgm:prSet/>
      <dgm:spPr/>
      <dgm:t>
        <a:bodyPr/>
        <a:lstStyle/>
        <a:p>
          <a:endParaRPr lang="pl-PL"/>
        </a:p>
      </dgm:t>
    </dgm:pt>
    <dgm:pt modelId="{823E0A39-2E61-4CEB-970C-28E784BA6F3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Loaded and preprocessed </a:t>
          </a:r>
          <a:r>
            <a:rPr lang="en-US">
              <a:latin typeface="+mn-lt"/>
            </a:rPr>
            <a:t>the dataset (type adjustments, outlier removal, feature engineering).</a:t>
          </a:r>
          <a:endParaRPr lang="en-US" dirty="0">
            <a:latin typeface="+mn-lt"/>
          </a:endParaRPr>
        </a:p>
      </dgm:t>
    </dgm:pt>
    <dgm:pt modelId="{0320A0B4-EBBA-4CF2-9128-E456C9F65C23}" type="parTrans" cxnId="{78CE5CDC-D891-45E2-A914-8CF25EBF2AAA}">
      <dgm:prSet/>
      <dgm:spPr/>
      <dgm:t>
        <a:bodyPr/>
        <a:lstStyle/>
        <a:p>
          <a:endParaRPr lang="pl-PL"/>
        </a:p>
      </dgm:t>
    </dgm:pt>
    <dgm:pt modelId="{497C0D7D-44BD-446C-B09C-F0076B7EAD00}" type="sibTrans" cxnId="{78CE5CDC-D891-45E2-A914-8CF25EBF2AAA}">
      <dgm:prSet/>
      <dgm:spPr/>
      <dgm:t>
        <a:bodyPr/>
        <a:lstStyle/>
        <a:p>
          <a:endParaRPr lang="pl-PL"/>
        </a:p>
      </dgm:t>
    </dgm:pt>
    <dgm:pt modelId="{7E0D6828-AA15-4CBA-AE19-DCAF58D3BC5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Created </a:t>
          </a:r>
          <a:r>
            <a:rPr lang="en-US" dirty="0" err="1">
              <a:latin typeface="+mn-lt"/>
            </a:rPr>
            <a:t>boolean</a:t>
          </a:r>
          <a:r>
            <a:rPr lang="en-US" dirty="0">
              <a:latin typeface="+mn-lt"/>
            </a:rPr>
            <a:t> columns from features</a:t>
          </a:r>
        </a:p>
      </dgm:t>
    </dgm:pt>
    <dgm:pt modelId="{96519B19-B593-4A9C-8D0E-FB638580E31C}" type="parTrans" cxnId="{A47E563A-39C6-443D-A7D7-D6FCB9B525A4}">
      <dgm:prSet/>
      <dgm:spPr/>
      <dgm:t>
        <a:bodyPr/>
        <a:lstStyle/>
        <a:p>
          <a:endParaRPr lang="pl-PL"/>
        </a:p>
      </dgm:t>
    </dgm:pt>
    <dgm:pt modelId="{99936548-87E8-4D1A-88E7-DA042C0352D4}" type="sibTrans" cxnId="{A47E563A-39C6-443D-A7D7-D6FCB9B525A4}">
      <dgm:prSet/>
      <dgm:spPr/>
      <dgm:t>
        <a:bodyPr/>
        <a:lstStyle/>
        <a:p>
          <a:endParaRPr lang="pl-PL"/>
        </a:p>
      </dgm:t>
    </dgm:pt>
    <dgm:pt modelId="{B9AD2128-5973-4853-90F4-226ECDE83F7E}">
      <dgm:prSet/>
      <dgm:spPr/>
      <dgm:t>
        <a:bodyPr/>
        <a:lstStyle/>
        <a:p>
          <a:r>
            <a:rPr lang="pl-PL" b="1" dirty="0">
              <a:latin typeface="+mn-lt"/>
            </a:rPr>
            <a:t>Model Development</a:t>
          </a:r>
          <a:endParaRPr lang="pl-PL" dirty="0">
            <a:latin typeface="+mn-lt"/>
          </a:endParaRPr>
        </a:p>
      </dgm:t>
    </dgm:pt>
    <dgm:pt modelId="{773A255E-28A8-4F1E-808C-B82F9221CB3B}" type="parTrans" cxnId="{A4175388-1396-4EB0-811B-DC59028C7B17}">
      <dgm:prSet/>
      <dgm:spPr/>
      <dgm:t>
        <a:bodyPr/>
        <a:lstStyle/>
        <a:p>
          <a:endParaRPr lang="pl-PL"/>
        </a:p>
      </dgm:t>
    </dgm:pt>
    <dgm:pt modelId="{D8BB5B99-D755-492E-8C4E-39597A4B8E0F}" type="sibTrans" cxnId="{A4175388-1396-4EB0-811B-DC59028C7B17}">
      <dgm:prSet/>
      <dgm:spPr/>
      <dgm:t>
        <a:bodyPr/>
        <a:lstStyle/>
        <a:p>
          <a:endParaRPr lang="pl-PL"/>
        </a:p>
      </dgm:t>
    </dgm:pt>
    <dgm:pt modelId="{DFAD075B-9A1F-462C-B5C2-0BDFB7C9F0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Built regression and classification models, including decision trees and </a:t>
          </a:r>
          <a:r>
            <a:rPr lang="en-US" dirty="0" err="1">
              <a:latin typeface="+mn-lt"/>
            </a:rPr>
            <a:t>XGBoost</a:t>
          </a:r>
          <a:r>
            <a:rPr lang="en-US" dirty="0">
              <a:latin typeface="+mn-lt"/>
            </a:rPr>
            <a:t>.</a:t>
          </a:r>
        </a:p>
      </dgm:t>
    </dgm:pt>
    <dgm:pt modelId="{3F3E7FBB-BBCD-4518-A146-2CD55D4AEEC4}" type="parTrans" cxnId="{BCE5E6D0-A0E3-4E57-AD3A-587B6EA11FCA}">
      <dgm:prSet/>
      <dgm:spPr/>
      <dgm:t>
        <a:bodyPr/>
        <a:lstStyle/>
        <a:p>
          <a:endParaRPr lang="pl-PL"/>
        </a:p>
      </dgm:t>
    </dgm:pt>
    <dgm:pt modelId="{E7692EB0-54D0-4017-BF89-CACD38CBF6D5}" type="sibTrans" cxnId="{BCE5E6D0-A0E3-4E57-AD3A-587B6EA11FCA}">
      <dgm:prSet/>
      <dgm:spPr/>
      <dgm:t>
        <a:bodyPr/>
        <a:lstStyle/>
        <a:p>
          <a:endParaRPr lang="pl-PL"/>
        </a:p>
      </dgm:t>
    </dgm:pt>
    <dgm:pt modelId="{AD3BBB13-CAE6-4197-80DB-1ABC74F01CC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Developed hyperparameter tuning functions (cartesian product and </a:t>
          </a:r>
          <a:r>
            <a:rPr lang="pl-PL" dirty="0" err="1">
              <a:latin typeface="+mn-lt"/>
            </a:rPr>
            <a:t>Bayesian</a:t>
          </a:r>
          <a:r>
            <a:rPr lang="pl-PL" dirty="0">
              <a:latin typeface="+mn-lt"/>
            </a:rPr>
            <a:t> </a:t>
          </a:r>
          <a:r>
            <a:rPr lang="en-US" dirty="0">
              <a:latin typeface="+mn-lt"/>
            </a:rPr>
            <a:t>tuning).</a:t>
          </a:r>
        </a:p>
      </dgm:t>
    </dgm:pt>
    <dgm:pt modelId="{2C0EF247-00E7-4A99-AC04-5A3101A605C7}" type="parTrans" cxnId="{A6CCF2EE-5D45-4617-A6BA-D0E53520B7DA}">
      <dgm:prSet/>
      <dgm:spPr/>
      <dgm:t>
        <a:bodyPr/>
        <a:lstStyle/>
        <a:p>
          <a:endParaRPr lang="pl-PL"/>
        </a:p>
      </dgm:t>
    </dgm:pt>
    <dgm:pt modelId="{831EFB63-F5F5-4E80-9AC6-C860D7ECEBE3}" type="sibTrans" cxnId="{A6CCF2EE-5D45-4617-A6BA-D0E53520B7DA}">
      <dgm:prSet/>
      <dgm:spPr/>
      <dgm:t>
        <a:bodyPr/>
        <a:lstStyle/>
        <a:p>
          <a:endParaRPr lang="pl-PL"/>
        </a:p>
      </dgm:t>
    </dgm:pt>
    <dgm:pt modelId="{505AAED0-00B8-4D00-A2BE-16A4007BEC4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Compared simple and advanced models for performance.</a:t>
          </a:r>
        </a:p>
      </dgm:t>
    </dgm:pt>
    <dgm:pt modelId="{1212247D-DA1F-4F8B-A833-06572CC307B3}" type="parTrans" cxnId="{40154B20-21BB-4219-8FF4-0400C567C72B}">
      <dgm:prSet/>
      <dgm:spPr/>
      <dgm:t>
        <a:bodyPr/>
        <a:lstStyle/>
        <a:p>
          <a:endParaRPr lang="pl-PL"/>
        </a:p>
      </dgm:t>
    </dgm:pt>
    <dgm:pt modelId="{875DAE31-014F-4E06-A043-71E1F991E581}" type="sibTrans" cxnId="{40154B20-21BB-4219-8FF4-0400C567C72B}">
      <dgm:prSet/>
      <dgm:spPr/>
      <dgm:t>
        <a:bodyPr/>
        <a:lstStyle/>
        <a:p>
          <a:endParaRPr lang="pl-PL"/>
        </a:p>
      </dgm:t>
    </dgm:pt>
    <dgm:pt modelId="{A41D08F4-80BF-4DCD-A652-7C0EB10826F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Created training processes with bootstrap and cross-validation support.</a:t>
          </a:r>
        </a:p>
      </dgm:t>
    </dgm:pt>
    <dgm:pt modelId="{3D9445F2-84BB-4BAD-94D4-45F5C7EF0916}" type="parTrans" cxnId="{903B0D57-8CF6-4FB2-954E-3CF98C85E5B7}">
      <dgm:prSet/>
      <dgm:spPr/>
      <dgm:t>
        <a:bodyPr/>
        <a:lstStyle/>
        <a:p>
          <a:endParaRPr lang="pl-PL"/>
        </a:p>
      </dgm:t>
    </dgm:pt>
    <dgm:pt modelId="{8543B812-278F-4F93-B652-71254900BAEE}" type="sibTrans" cxnId="{903B0D57-8CF6-4FB2-954E-3CF98C85E5B7}">
      <dgm:prSet/>
      <dgm:spPr/>
      <dgm:t>
        <a:bodyPr/>
        <a:lstStyle/>
        <a:p>
          <a:endParaRPr lang="pl-PL"/>
        </a:p>
      </dgm:t>
    </dgm:pt>
    <dgm:pt modelId="{3B2115CD-CF39-44FA-A66C-D77AD3C48C90}">
      <dgm:prSet/>
      <dgm:spPr/>
      <dgm:t>
        <a:bodyPr/>
        <a:lstStyle/>
        <a:p>
          <a:r>
            <a:rPr lang="pl-PL" b="1">
              <a:latin typeface="+mn-lt"/>
            </a:rPr>
            <a:t>Evaluation and Metrics</a:t>
          </a:r>
          <a:endParaRPr lang="pl-PL">
            <a:latin typeface="+mn-lt"/>
          </a:endParaRPr>
        </a:p>
      </dgm:t>
    </dgm:pt>
    <dgm:pt modelId="{5FC8D74F-349A-4D26-A5C0-6DE45E206836}" type="parTrans" cxnId="{7A407D74-700A-49DA-B23D-EA2B5C6BC486}">
      <dgm:prSet/>
      <dgm:spPr/>
      <dgm:t>
        <a:bodyPr/>
        <a:lstStyle/>
        <a:p>
          <a:endParaRPr lang="pl-PL"/>
        </a:p>
      </dgm:t>
    </dgm:pt>
    <dgm:pt modelId="{40E35686-6973-462D-BC43-9BEB5136D6B0}" type="sibTrans" cxnId="{7A407D74-700A-49DA-B23D-EA2B5C6BC486}">
      <dgm:prSet/>
      <dgm:spPr/>
      <dgm:t>
        <a:bodyPr/>
        <a:lstStyle/>
        <a:p>
          <a:endParaRPr lang="pl-PL"/>
        </a:p>
      </dgm:t>
    </dgm:pt>
    <dgm:pt modelId="{6D2E0DBF-52A4-4F26-BD4B-7EA36F6CCAE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Researched and implemented professional evaluation metrics for regression and </a:t>
          </a:r>
          <a:r>
            <a:rPr lang="en-US" dirty="0" err="1">
              <a:latin typeface="+mn-lt"/>
            </a:rPr>
            <a:t>classificatio</a:t>
          </a:r>
          <a:r>
            <a:rPr lang="pl-PL" dirty="0">
              <a:latin typeface="+mn-lt"/>
            </a:rPr>
            <a:t>n.</a:t>
          </a:r>
          <a:endParaRPr lang="en-US" dirty="0">
            <a:latin typeface="+mn-lt"/>
          </a:endParaRPr>
        </a:p>
      </dgm:t>
    </dgm:pt>
    <dgm:pt modelId="{46A9179A-5E52-45C5-BD69-A8E0226F50DD}" type="parTrans" cxnId="{B2129628-2518-4C35-A291-43B9D3FE09E3}">
      <dgm:prSet/>
      <dgm:spPr/>
      <dgm:t>
        <a:bodyPr/>
        <a:lstStyle/>
        <a:p>
          <a:endParaRPr lang="pl-PL"/>
        </a:p>
      </dgm:t>
    </dgm:pt>
    <dgm:pt modelId="{2C5A507E-13A1-4AAF-A9E7-10409B708311}" type="sibTrans" cxnId="{B2129628-2518-4C35-A291-43B9D3FE09E3}">
      <dgm:prSet/>
      <dgm:spPr/>
      <dgm:t>
        <a:bodyPr/>
        <a:lstStyle/>
        <a:p>
          <a:endParaRPr lang="pl-PL"/>
        </a:p>
      </dgm:t>
    </dgm:pt>
    <dgm:pt modelId="{D406E60A-9918-46F8-867D-D4281142FF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Developed evaluation functions and comparators for model results.</a:t>
          </a:r>
        </a:p>
      </dgm:t>
    </dgm:pt>
    <dgm:pt modelId="{9F66E236-6F85-4A46-BFA8-F17F9E3071D4}" type="parTrans" cxnId="{BFE87D3A-0D96-42BA-9D6E-0F744EC5749C}">
      <dgm:prSet/>
      <dgm:spPr/>
      <dgm:t>
        <a:bodyPr/>
        <a:lstStyle/>
        <a:p>
          <a:endParaRPr lang="pl-PL"/>
        </a:p>
      </dgm:t>
    </dgm:pt>
    <dgm:pt modelId="{2A927C3C-523C-471A-B733-1472806E584E}" type="sibTrans" cxnId="{BFE87D3A-0D96-42BA-9D6E-0F744EC5749C}">
      <dgm:prSet/>
      <dgm:spPr/>
      <dgm:t>
        <a:bodyPr/>
        <a:lstStyle/>
        <a:p>
          <a:endParaRPr lang="pl-PL"/>
        </a:p>
      </dgm:t>
    </dgm:pt>
    <dgm:pt modelId="{6D1D0090-9872-4EAF-81AF-0A85369E24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Visualized evaluation results using </a:t>
          </a:r>
          <a:r>
            <a:rPr lang="en-US" dirty="0" err="1">
              <a:latin typeface="+mn-lt"/>
            </a:rPr>
            <a:t>Plotly</a:t>
          </a:r>
          <a:r>
            <a:rPr lang="en-US" dirty="0">
              <a:latin typeface="+mn-lt"/>
            </a:rPr>
            <a:t>.</a:t>
          </a:r>
        </a:p>
      </dgm:t>
    </dgm:pt>
    <dgm:pt modelId="{195FEFC6-39C2-479A-9D62-C35266DE0DBD}" type="parTrans" cxnId="{F0EFF27A-A8BC-44B5-8B00-3B07B0A1800D}">
      <dgm:prSet/>
      <dgm:spPr/>
      <dgm:t>
        <a:bodyPr/>
        <a:lstStyle/>
        <a:p>
          <a:endParaRPr lang="pl-PL"/>
        </a:p>
      </dgm:t>
    </dgm:pt>
    <dgm:pt modelId="{65988D41-FDB6-4B63-A7CE-DEBA1FE9DFB5}" type="sibTrans" cxnId="{F0EFF27A-A8BC-44B5-8B00-3B07B0A1800D}">
      <dgm:prSet/>
      <dgm:spPr/>
      <dgm:t>
        <a:bodyPr/>
        <a:lstStyle/>
        <a:p>
          <a:endParaRPr lang="pl-PL"/>
        </a:p>
      </dgm:t>
    </dgm:pt>
    <dgm:pt modelId="{0F94AEFA-1842-4D14-855A-1D47A1E0D4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Removed outliers dynamically for data subgroups (e.g., car models).</a:t>
          </a:r>
        </a:p>
      </dgm:t>
    </dgm:pt>
    <dgm:pt modelId="{6EB5D8CF-15E9-4511-83CB-7B762B261785}" type="parTrans" cxnId="{F9C2F8DD-684B-4EB5-AAEC-E5309B4A273D}">
      <dgm:prSet/>
      <dgm:spPr/>
      <dgm:t>
        <a:bodyPr/>
        <a:lstStyle/>
        <a:p>
          <a:endParaRPr lang="pl-PL"/>
        </a:p>
      </dgm:t>
    </dgm:pt>
    <dgm:pt modelId="{8E836ADB-8B08-4F96-A3E9-EEAA7EF00A8E}" type="sibTrans" cxnId="{F9C2F8DD-684B-4EB5-AAEC-E5309B4A273D}">
      <dgm:prSet/>
      <dgm:spPr/>
      <dgm:t>
        <a:bodyPr/>
        <a:lstStyle/>
        <a:p>
          <a:endParaRPr lang="pl-PL"/>
        </a:p>
      </dgm:t>
    </dgm:pt>
    <dgm:pt modelId="{AF541971-B02F-4775-987D-1C793AE74FA5}" type="pres">
      <dgm:prSet presAssocID="{F7490DD1-F33A-4297-83B3-56DAB92E8ABC}" presName="linearFlow" presStyleCnt="0">
        <dgm:presLayoutVars>
          <dgm:dir/>
          <dgm:animLvl val="lvl"/>
          <dgm:resizeHandles val="exact"/>
        </dgm:presLayoutVars>
      </dgm:prSet>
      <dgm:spPr/>
    </dgm:pt>
    <dgm:pt modelId="{37C4323E-C875-4896-A05D-C659F7287064}" type="pres">
      <dgm:prSet presAssocID="{9BC69D55-DF19-4C68-917B-DC15233CCBE4}" presName="composite" presStyleCnt="0"/>
      <dgm:spPr/>
    </dgm:pt>
    <dgm:pt modelId="{C95A4A4B-1C04-40D6-BB70-090F88B4BB11}" type="pres">
      <dgm:prSet presAssocID="{9BC69D55-DF19-4C68-917B-DC15233CCBE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06F67BB-0746-440E-8169-D4CC13EA9E8A}" type="pres">
      <dgm:prSet presAssocID="{9BC69D55-DF19-4C68-917B-DC15233CCBE4}" presName="descendantText" presStyleLbl="alignAcc1" presStyleIdx="0" presStyleCnt="3">
        <dgm:presLayoutVars>
          <dgm:bulletEnabled val="1"/>
        </dgm:presLayoutVars>
      </dgm:prSet>
      <dgm:spPr/>
    </dgm:pt>
    <dgm:pt modelId="{179F1487-5002-48B3-85B1-39EAD5E56EE5}" type="pres">
      <dgm:prSet presAssocID="{37B37017-7F0B-4B6B-93C2-7BB42A690C4A}" presName="sp" presStyleCnt="0"/>
      <dgm:spPr/>
    </dgm:pt>
    <dgm:pt modelId="{DF3B4244-A221-4E79-84DE-0564C7B6B21B}" type="pres">
      <dgm:prSet presAssocID="{B9AD2128-5973-4853-90F4-226ECDE83F7E}" presName="composite" presStyleCnt="0"/>
      <dgm:spPr/>
    </dgm:pt>
    <dgm:pt modelId="{AB7B92AE-5F23-4A71-87A9-D018F4B5FD65}" type="pres">
      <dgm:prSet presAssocID="{B9AD2128-5973-4853-90F4-226ECDE83F7E}" presName="parentText" presStyleLbl="alignNode1" presStyleIdx="1" presStyleCnt="3" custScaleY="98345">
        <dgm:presLayoutVars>
          <dgm:chMax val="1"/>
          <dgm:bulletEnabled val="1"/>
        </dgm:presLayoutVars>
      </dgm:prSet>
      <dgm:spPr/>
    </dgm:pt>
    <dgm:pt modelId="{ECCA4A20-9598-4772-BDDC-AE1E7C8E084B}" type="pres">
      <dgm:prSet presAssocID="{B9AD2128-5973-4853-90F4-226ECDE83F7E}" presName="descendantText" presStyleLbl="alignAcc1" presStyleIdx="1" presStyleCnt="3" custScaleY="101099">
        <dgm:presLayoutVars>
          <dgm:bulletEnabled val="1"/>
        </dgm:presLayoutVars>
      </dgm:prSet>
      <dgm:spPr/>
    </dgm:pt>
    <dgm:pt modelId="{75424101-84AD-49B0-8FAC-D7A30C5E4CF0}" type="pres">
      <dgm:prSet presAssocID="{D8BB5B99-D755-492E-8C4E-39597A4B8E0F}" presName="sp" presStyleCnt="0"/>
      <dgm:spPr/>
    </dgm:pt>
    <dgm:pt modelId="{E3FAC8C6-36A8-4B9E-A005-34196F7E2842}" type="pres">
      <dgm:prSet presAssocID="{3B2115CD-CF39-44FA-A66C-D77AD3C48C90}" presName="composite" presStyleCnt="0"/>
      <dgm:spPr/>
    </dgm:pt>
    <dgm:pt modelId="{3F73E4E2-04C9-49C4-8CED-E668970B443F}" type="pres">
      <dgm:prSet presAssocID="{3B2115CD-CF39-44FA-A66C-D77AD3C48C90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B02F347-2D31-405A-980A-B479103A2980}" type="pres">
      <dgm:prSet presAssocID="{3B2115CD-CF39-44FA-A66C-D77AD3C48C90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D6E130A-08B8-48CD-BDFC-6EF1D638A007}" type="presOf" srcId="{6D1D0090-9872-4EAF-81AF-0A85369E2478}" destId="{2B02F347-2D31-405A-980A-B479103A2980}" srcOrd="0" destOrd="2" presId="urn:microsoft.com/office/officeart/2005/8/layout/chevron2"/>
    <dgm:cxn modelId="{40154B20-21BB-4219-8FF4-0400C567C72B}" srcId="{B9AD2128-5973-4853-90F4-226ECDE83F7E}" destId="{505AAED0-00B8-4D00-A2BE-16A4007BEC44}" srcOrd="2" destOrd="0" parTransId="{1212247D-DA1F-4F8B-A833-06572CC307B3}" sibTransId="{875DAE31-014F-4E06-A043-71E1F991E581}"/>
    <dgm:cxn modelId="{179E9D22-10DD-4922-88F5-4054D91CE46F}" type="presOf" srcId="{A41D08F4-80BF-4DCD-A652-7C0EB10826F0}" destId="{ECCA4A20-9598-4772-BDDC-AE1E7C8E084B}" srcOrd="0" destOrd="3" presId="urn:microsoft.com/office/officeart/2005/8/layout/chevron2"/>
    <dgm:cxn modelId="{B2129628-2518-4C35-A291-43B9D3FE09E3}" srcId="{3B2115CD-CF39-44FA-A66C-D77AD3C48C90}" destId="{6D2E0DBF-52A4-4F26-BD4B-7EA36F6CCAE2}" srcOrd="0" destOrd="0" parTransId="{46A9179A-5E52-45C5-BD69-A8E0226F50DD}" sibTransId="{2C5A507E-13A1-4AAF-A9E7-10409B708311}"/>
    <dgm:cxn modelId="{C9619129-6333-413E-A4E0-52E11AB8ADED}" type="presOf" srcId="{7E0D6828-AA15-4CBA-AE19-DCAF58D3BC53}" destId="{C06F67BB-0746-440E-8169-D4CC13EA9E8A}" srcOrd="0" destOrd="1" presId="urn:microsoft.com/office/officeart/2005/8/layout/chevron2"/>
    <dgm:cxn modelId="{1BAF9235-D2EF-466A-8EE4-7D9956834B8C}" type="presOf" srcId="{AD3BBB13-CAE6-4197-80DB-1ABC74F01CC5}" destId="{ECCA4A20-9598-4772-BDDC-AE1E7C8E084B}" srcOrd="0" destOrd="1" presId="urn:microsoft.com/office/officeart/2005/8/layout/chevron2"/>
    <dgm:cxn modelId="{2A1FB339-FC21-4365-B01F-AD76D37B4B46}" type="presOf" srcId="{6D2E0DBF-52A4-4F26-BD4B-7EA36F6CCAE2}" destId="{2B02F347-2D31-405A-980A-B479103A2980}" srcOrd="0" destOrd="0" presId="urn:microsoft.com/office/officeart/2005/8/layout/chevron2"/>
    <dgm:cxn modelId="{A47E563A-39C6-443D-A7D7-D6FCB9B525A4}" srcId="{9BC69D55-DF19-4C68-917B-DC15233CCBE4}" destId="{7E0D6828-AA15-4CBA-AE19-DCAF58D3BC53}" srcOrd="1" destOrd="0" parTransId="{96519B19-B593-4A9C-8D0E-FB638580E31C}" sibTransId="{99936548-87E8-4D1A-88E7-DA042C0352D4}"/>
    <dgm:cxn modelId="{BFE87D3A-0D96-42BA-9D6E-0F744EC5749C}" srcId="{3B2115CD-CF39-44FA-A66C-D77AD3C48C90}" destId="{D406E60A-9918-46F8-867D-D4281142FFE3}" srcOrd="1" destOrd="0" parTransId="{9F66E236-6F85-4A46-BFA8-F17F9E3071D4}" sibTransId="{2A927C3C-523C-471A-B733-1472806E584E}"/>
    <dgm:cxn modelId="{D7182D6A-E4DE-483A-921B-BDB973B8344B}" srcId="{F7490DD1-F33A-4297-83B3-56DAB92E8ABC}" destId="{9BC69D55-DF19-4C68-917B-DC15233CCBE4}" srcOrd="0" destOrd="0" parTransId="{D9709C5C-664B-4567-A263-BD3B99F85068}" sibTransId="{37B37017-7F0B-4B6B-93C2-7BB42A690C4A}"/>
    <dgm:cxn modelId="{3991736D-2834-4BEF-BAAB-7E2588EFC74D}" type="presOf" srcId="{505AAED0-00B8-4D00-A2BE-16A4007BEC44}" destId="{ECCA4A20-9598-4772-BDDC-AE1E7C8E084B}" srcOrd="0" destOrd="2" presId="urn:microsoft.com/office/officeart/2005/8/layout/chevron2"/>
    <dgm:cxn modelId="{B0B2D873-94CF-46B5-90E6-5D1B1B8F7190}" type="presOf" srcId="{F7490DD1-F33A-4297-83B3-56DAB92E8ABC}" destId="{AF541971-B02F-4775-987D-1C793AE74FA5}" srcOrd="0" destOrd="0" presId="urn:microsoft.com/office/officeart/2005/8/layout/chevron2"/>
    <dgm:cxn modelId="{7A407D74-700A-49DA-B23D-EA2B5C6BC486}" srcId="{F7490DD1-F33A-4297-83B3-56DAB92E8ABC}" destId="{3B2115CD-CF39-44FA-A66C-D77AD3C48C90}" srcOrd="2" destOrd="0" parTransId="{5FC8D74F-349A-4D26-A5C0-6DE45E206836}" sibTransId="{40E35686-6973-462D-BC43-9BEB5136D6B0}"/>
    <dgm:cxn modelId="{903B0D57-8CF6-4FB2-954E-3CF98C85E5B7}" srcId="{B9AD2128-5973-4853-90F4-226ECDE83F7E}" destId="{A41D08F4-80BF-4DCD-A652-7C0EB10826F0}" srcOrd="3" destOrd="0" parTransId="{3D9445F2-84BB-4BAD-94D4-45F5C7EF0916}" sibTransId="{8543B812-278F-4F93-B652-71254900BAEE}"/>
    <dgm:cxn modelId="{C4CAE379-E1E7-42A9-9607-D47F89330EAC}" type="presOf" srcId="{B9AD2128-5973-4853-90F4-226ECDE83F7E}" destId="{AB7B92AE-5F23-4A71-87A9-D018F4B5FD65}" srcOrd="0" destOrd="0" presId="urn:microsoft.com/office/officeart/2005/8/layout/chevron2"/>
    <dgm:cxn modelId="{F0EFF27A-A8BC-44B5-8B00-3B07B0A1800D}" srcId="{3B2115CD-CF39-44FA-A66C-D77AD3C48C90}" destId="{6D1D0090-9872-4EAF-81AF-0A85369E2478}" srcOrd="2" destOrd="0" parTransId="{195FEFC6-39C2-479A-9D62-C35266DE0DBD}" sibTransId="{65988D41-FDB6-4B63-A7CE-DEBA1FE9DFB5}"/>
    <dgm:cxn modelId="{A4175388-1396-4EB0-811B-DC59028C7B17}" srcId="{F7490DD1-F33A-4297-83B3-56DAB92E8ABC}" destId="{B9AD2128-5973-4853-90F4-226ECDE83F7E}" srcOrd="1" destOrd="0" parTransId="{773A255E-28A8-4F1E-808C-B82F9221CB3B}" sibTransId="{D8BB5B99-D755-492E-8C4E-39597A4B8E0F}"/>
    <dgm:cxn modelId="{6072EC92-8053-48D8-8CB8-5A34EFF9135E}" type="presOf" srcId="{0F94AEFA-1842-4D14-855A-1D47A1E0D41E}" destId="{C06F67BB-0746-440E-8169-D4CC13EA9E8A}" srcOrd="0" destOrd="2" presId="urn:microsoft.com/office/officeart/2005/8/layout/chevron2"/>
    <dgm:cxn modelId="{79D2B4AB-FB45-4B2C-A082-53D4032A7C6E}" type="presOf" srcId="{DFAD075B-9A1F-462C-B5C2-0BDFB7C9F0E6}" destId="{ECCA4A20-9598-4772-BDDC-AE1E7C8E084B}" srcOrd="0" destOrd="0" presId="urn:microsoft.com/office/officeart/2005/8/layout/chevron2"/>
    <dgm:cxn modelId="{5870E9B3-2481-430A-B4D2-DEAA956F5D76}" type="presOf" srcId="{9BC69D55-DF19-4C68-917B-DC15233CCBE4}" destId="{C95A4A4B-1C04-40D6-BB70-090F88B4BB11}" srcOrd="0" destOrd="0" presId="urn:microsoft.com/office/officeart/2005/8/layout/chevron2"/>
    <dgm:cxn modelId="{71509AC0-438E-4350-813A-941016C00CF0}" type="presOf" srcId="{D406E60A-9918-46F8-867D-D4281142FFE3}" destId="{2B02F347-2D31-405A-980A-B479103A2980}" srcOrd="0" destOrd="1" presId="urn:microsoft.com/office/officeart/2005/8/layout/chevron2"/>
    <dgm:cxn modelId="{BCE5E6D0-A0E3-4E57-AD3A-587B6EA11FCA}" srcId="{B9AD2128-5973-4853-90F4-226ECDE83F7E}" destId="{DFAD075B-9A1F-462C-B5C2-0BDFB7C9F0E6}" srcOrd="0" destOrd="0" parTransId="{3F3E7FBB-BBCD-4518-A146-2CD55D4AEEC4}" sibTransId="{E7692EB0-54D0-4017-BF89-CACD38CBF6D5}"/>
    <dgm:cxn modelId="{BC4F8BD5-E973-4079-84DE-A0FA4717EA39}" type="presOf" srcId="{3B2115CD-CF39-44FA-A66C-D77AD3C48C90}" destId="{3F73E4E2-04C9-49C4-8CED-E668970B443F}" srcOrd="0" destOrd="0" presId="urn:microsoft.com/office/officeart/2005/8/layout/chevron2"/>
    <dgm:cxn modelId="{78CE5CDC-D891-45E2-A914-8CF25EBF2AAA}" srcId="{9BC69D55-DF19-4C68-917B-DC15233CCBE4}" destId="{823E0A39-2E61-4CEB-970C-28E784BA6F33}" srcOrd="0" destOrd="0" parTransId="{0320A0B4-EBBA-4CF2-9128-E456C9F65C23}" sibTransId="{497C0D7D-44BD-446C-B09C-F0076B7EAD00}"/>
    <dgm:cxn modelId="{F9C2F8DD-684B-4EB5-AAEC-E5309B4A273D}" srcId="{9BC69D55-DF19-4C68-917B-DC15233CCBE4}" destId="{0F94AEFA-1842-4D14-855A-1D47A1E0D41E}" srcOrd="2" destOrd="0" parTransId="{6EB5D8CF-15E9-4511-83CB-7B762B261785}" sibTransId="{8E836ADB-8B08-4F96-A3E9-EEAA7EF00A8E}"/>
    <dgm:cxn modelId="{A6CCF2EE-5D45-4617-A6BA-D0E53520B7DA}" srcId="{B9AD2128-5973-4853-90F4-226ECDE83F7E}" destId="{AD3BBB13-CAE6-4197-80DB-1ABC74F01CC5}" srcOrd="1" destOrd="0" parTransId="{2C0EF247-00E7-4A99-AC04-5A3101A605C7}" sibTransId="{831EFB63-F5F5-4E80-9AC6-C860D7ECEBE3}"/>
    <dgm:cxn modelId="{D7C347F0-C7C4-4B2E-BCB1-1D340AA81A28}" type="presOf" srcId="{823E0A39-2E61-4CEB-970C-28E784BA6F33}" destId="{C06F67BB-0746-440E-8169-D4CC13EA9E8A}" srcOrd="0" destOrd="0" presId="urn:microsoft.com/office/officeart/2005/8/layout/chevron2"/>
    <dgm:cxn modelId="{35C6FEDD-1C50-4972-8D7C-5E7E0DFB98C9}" type="presParOf" srcId="{AF541971-B02F-4775-987D-1C793AE74FA5}" destId="{37C4323E-C875-4896-A05D-C659F7287064}" srcOrd="0" destOrd="0" presId="urn:microsoft.com/office/officeart/2005/8/layout/chevron2"/>
    <dgm:cxn modelId="{2200331E-9D7B-4B78-BF80-45140F7F742F}" type="presParOf" srcId="{37C4323E-C875-4896-A05D-C659F7287064}" destId="{C95A4A4B-1C04-40D6-BB70-090F88B4BB11}" srcOrd="0" destOrd="0" presId="urn:microsoft.com/office/officeart/2005/8/layout/chevron2"/>
    <dgm:cxn modelId="{803A8A8D-77A2-446D-9410-E6C190717E73}" type="presParOf" srcId="{37C4323E-C875-4896-A05D-C659F7287064}" destId="{C06F67BB-0746-440E-8169-D4CC13EA9E8A}" srcOrd="1" destOrd="0" presId="urn:microsoft.com/office/officeart/2005/8/layout/chevron2"/>
    <dgm:cxn modelId="{88B2910E-4EB0-4494-ABEC-F0DD23BAD5C1}" type="presParOf" srcId="{AF541971-B02F-4775-987D-1C793AE74FA5}" destId="{179F1487-5002-48B3-85B1-39EAD5E56EE5}" srcOrd="1" destOrd="0" presId="urn:microsoft.com/office/officeart/2005/8/layout/chevron2"/>
    <dgm:cxn modelId="{98B34228-6744-4D2F-A39C-942260BFD7C2}" type="presParOf" srcId="{AF541971-B02F-4775-987D-1C793AE74FA5}" destId="{DF3B4244-A221-4E79-84DE-0564C7B6B21B}" srcOrd="2" destOrd="0" presId="urn:microsoft.com/office/officeart/2005/8/layout/chevron2"/>
    <dgm:cxn modelId="{25CA796A-3987-4EDA-9FD9-9188CBF8B8AF}" type="presParOf" srcId="{DF3B4244-A221-4E79-84DE-0564C7B6B21B}" destId="{AB7B92AE-5F23-4A71-87A9-D018F4B5FD65}" srcOrd="0" destOrd="0" presId="urn:microsoft.com/office/officeart/2005/8/layout/chevron2"/>
    <dgm:cxn modelId="{543884F4-D347-4BB3-ADE5-E30A9CD70A0E}" type="presParOf" srcId="{DF3B4244-A221-4E79-84DE-0564C7B6B21B}" destId="{ECCA4A20-9598-4772-BDDC-AE1E7C8E084B}" srcOrd="1" destOrd="0" presId="urn:microsoft.com/office/officeart/2005/8/layout/chevron2"/>
    <dgm:cxn modelId="{BEC8B96E-65C1-41AB-AA42-D1BE00926F60}" type="presParOf" srcId="{AF541971-B02F-4775-987D-1C793AE74FA5}" destId="{75424101-84AD-49B0-8FAC-D7A30C5E4CF0}" srcOrd="3" destOrd="0" presId="urn:microsoft.com/office/officeart/2005/8/layout/chevron2"/>
    <dgm:cxn modelId="{2BDB08C3-EB6B-4A01-B912-E98B0D33BF0C}" type="presParOf" srcId="{AF541971-B02F-4775-987D-1C793AE74FA5}" destId="{E3FAC8C6-36A8-4B9E-A005-34196F7E2842}" srcOrd="4" destOrd="0" presId="urn:microsoft.com/office/officeart/2005/8/layout/chevron2"/>
    <dgm:cxn modelId="{46B0E60F-2B16-44C3-9DD0-E93BCCA4274A}" type="presParOf" srcId="{E3FAC8C6-36A8-4B9E-A005-34196F7E2842}" destId="{3F73E4E2-04C9-49C4-8CED-E668970B443F}" srcOrd="0" destOrd="0" presId="urn:microsoft.com/office/officeart/2005/8/layout/chevron2"/>
    <dgm:cxn modelId="{8AA832DC-D07C-4AAA-8A1B-1935A3B19A65}" type="presParOf" srcId="{E3FAC8C6-36A8-4B9E-A005-34196F7E2842}" destId="{2B02F347-2D31-405A-980A-B479103A29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2BE671-2686-4116-94A9-1F93C6A3E79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CDF80A01-72F9-48C7-9DDD-9B491D642110}">
      <dgm:prSet/>
      <dgm:spPr/>
      <dgm:t>
        <a:bodyPr/>
        <a:lstStyle/>
        <a:p>
          <a:r>
            <a:rPr lang="pl-PL" b="1" dirty="0">
              <a:latin typeface="+mn-lt"/>
            </a:rPr>
            <a:t>Front-End Development</a:t>
          </a:r>
          <a:endParaRPr lang="pl-PL" dirty="0">
            <a:latin typeface="+mn-lt"/>
          </a:endParaRPr>
        </a:p>
      </dgm:t>
    </dgm:pt>
    <dgm:pt modelId="{C8D2C7B2-41BE-4A68-BF1A-E196DC03015A}" type="parTrans" cxnId="{137B9926-4028-4204-A36A-9FD70C6BD7D0}">
      <dgm:prSet/>
      <dgm:spPr/>
      <dgm:t>
        <a:bodyPr/>
        <a:lstStyle/>
        <a:p>
          <a:endParaRPr lang="pl-PL"/>
        </a:p>
      </dgm:t>
    </dgm:pt>
    <dgm:pt modelId="{3C199DEE-4CE8-4FA9-9BDE-7B6D6CC6EE0A}" type="sibTrans" cxnId="{137B9926-4028-4204-A36A-9FD70C6BD7D0}">
      <dgm:prSet/>
      <dgm:spPr/>
      <dgm:t>
        <a:bodyPr/>
        <a:lstStyle/>
        <a:p>
          <a:endParaRPr lang="pl-PL"/>
        </a:p>
      </dgm:t>
    </dgm:pt>
    <dgm:pt modelId="{6754C6A6-82E0-4402-B661-79C3315B793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Created a front-end</a:t>
          </a:r>
          <a:r>
            <a:rPr lang="pl-PL" dirty="0">
              <a:latin typeface="+mn-lt"/>
            </a:rPr>
            <a:t> </a:t>
          </a:r>
          <a:r>
            <a:rPr lang="en-US" dirty="0">
              <a:latin typeface="+mn-lt"/>
            </a:rPr>
            <a:t>and connected it to the API for predictions.</a:t>
          </a:r>
        </a:p>
      </dgm:t>
    </dgm:pt>
    <dgm:pt modelId="{3E0FD004-34E1-47BD-B701-20F600481160}" type="parTrans" cxnId="{490F7FD2-C6AA-4ED1-A078-FA3FD3D358C4}">
      <dgm:prSet/>
      <dgm:spPr/>
      <dgm:t>
        <a:bodyPr/>
        <a:lstStyle/>
        <a:p>
          <a:endParaRPr lang="pl-PL"/>
        </a:p>
      </dgm:t>
    </dgm:pt>
    <dgm:pt modelId="{C4A6FBA6-5807-401D-9F27-0D3C48E041B8}" type="sibTrans" cxnId="{490F7FD2-C6AA-4ED1-A078-FA3FD3D358C4}">
      <dgm:prSet/>
      <dgm:spPr/>
      <dgm:t>
        <a:bodyPr/>
        <a:lstStyle/>
        <a:p>
          <a:endParaRPr lang="pl-PL"/>
        </a:p>
      </dgm:t>
    </dgm:pt>
    <dgm:pt modelId="{3C65A154-018D-4C85-987D-28B6D382953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Designed the interface to support user-friendly interactions with the model.</a:t>
          </a:r>
        </a:p>
      </dgm:t>
    </dgm:pt>
    <dgm:pt modelId="{A63A10EA-783D-49C3-8C83-B2DF79334E5F}" type="parTrans" cxnId="{D311A32D-0D49-4BC4-A632-28AF4250000D}">
      <dgm:prSet/>
      <dgm:spPr/>
      <dgm:t>
        <a:bodyPr/>
        <a:lstStyle/>
        <a:p>
          <a:endParaRPr lang="pl-PL"/>
        </a:p>
      </dgm:t>
    </dgm:pt>
    <dgm:pt modelId="{9B8EF198-949A-4309-9906-BA77E6303F49}" type="sibTrans" cxnId="{D311A32D-0D49-4BC4-A632-28AF4250000D}">
      <dgm:prSet/>
      <dgm:spPr/>
      <dgm:t>
        <a:bodyPr/>
        <a:lstStyle/>
        <a:p>
          <a:endParaRPr lang="pl-PL"/>
        </a:p>
      </dgm:t>
    </dgm:pt>
    <dgm:pt modelId="{FC547C8D-6C25-4CCC-AB19-796DFC46B506}">
      <dgm:prSet/>
      <dgm:spPr/>
      <dgm:t>
        <a:bodyPr/>
        <a:lstStyle/>
        <a:p>
          <a:r>
            <a:rPr lang="pl-PL" b="1" dirty="0">
              <a:latin typeface="+mn-lt"/>
            </a:rPr>
            <a:t>API and Integration</a:t>
          </a:r>
          <a:endParaRPr lang="pl-PL" dirty="0">
            <a:latin typeface="+mn-lt"/>
          </a:endParaRPr>
        </a:p>
      </dgm:t>
    </dgm:pt>
    <dgm:pt modelId="{BCEA9EFB-CB88-49F5-A8F4-3C5DC41D9C1C}" type="parTrans" cxnId="{3219FEED-8786-4F08-BDA5-27D186F8EC94}">
      <dgm:prSet/>
      <dgm:spPr/>
      <dgm:t>
        <a:bodyPr/>
        <a:lstStyle/>
        <a:p>
          <a:endParaRPr lang="pl-PL"/>
        </a:p>
      </dgm:t>
    </dgm:pt>
    <dgm:pt modelId="{69AC41A2-992E-4ED5-9D12-4D095BE3F74F}" type="sibTrans" cxnId="{3219FEED-8786-4F08-BDA5-27D186F8EC94}">
      <dgm:prSet/>
      <dgm:spPr/>
      <dgm:t>
        <a:bodyPr/>
        <a:lstStyle/>
        <a:p>
          <a:endParaRPr lang="pl-PL"/>
        </a:p>
      </dgm:t>
    </dgm:pt>
    <dgm:pt modelId="{02F49A30-7D28-4646-ABCA-D9F637BA73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Built a </a:t>
          </a:r>
          <a:r>
            <a:rPr lang="en-US" dirty="0" err="1">
              <a:latin typeface="+mn-lt"/>
            </a:rPr>
            <a:t>FastAPI</a:t>
          </a:r>
          <a:r>
            <a:rPr lang="en-US" dirty="0">
              <a:latin typeface="+mn-lt"/>
            </a:rPr>
            <a:t> for prediction services with endpoints and routing.</a:t>
          </a:r>
        </a:p>
      </dgm:t>
    </dgm:pt>
    <dgm:pt modelId="{2C0ECAD5-A84B-4FE6-8DE0-936FC558764B}" type="parTrans" cxnId="{67057C65-37FF-4973-8277-1FA174155A7E}">
      <dgm:prSet/>
      <dgm:spPr/>
      <dgm:t>
        <a:bodyPr/>
        <a:lstStyle/>
        <a:p>
          <a:endParaRPr lang="pl-PL"/>
        </a:p>
      </dgm:t>
    </dgm:pt>
    <dgm:pt modelId="{1EC0FF4D-6A40-47B9-96EA-6E17DD376325}" type="sibTrans" cxnId="{67057C65-37FF-4973-8277-1FA174155A7E}">
      <dgm:prSet/>
      <dgm:spPr/>
      <dgm:t>
        <a:bodyPr/>
        <a:lstStyle/>
        <a:p>
          <a:endParaRPr lang="pl-PL"/>
        </a:p>
      </dgm:t>
    </dgm:pt>
    <dgm:pt modelId="{3B17E1F9-A336-4AA5-8059-15844A84A19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Designed classes to convert front-end data to model input format.</a:t>
          </a:r>
        </a:p>
      </dgm:t>
    </dgm:pt>
    <dgm:pt modelId="{46749E89-33B5-42BF-8DFF-BA12E03FF2CC}" type="parTrans" cxnId="{72C9603B-C1B4-4FEB-A61B-7E56AA88191B}">
      <dgm:prSet/>
      <dgm:spPr/>
      <dgm:t>
        <a:bodyPr/>
        <a:lstStyle/>
        <a:p>
          <a:endParaRPr lang="pl-PL"/>
        </a:p>
      </dgm:t>
    </dgm:pt>
    <dgm:pt modelId="{4709D327-CC85-4AC7-AED6-6B99DE6E744C}" type="sibTrans" cxnId="{72C9603B-C1B4-4FEB-A61B-7E56AA88191B}">
      <dgm:prSet/>
      <dgm:spPr/>
      <dgm:t>
        <a:bodyPr/>
        <a:lstStyle/>
        <a:p>
          <a:endParaRPr lang="pl-PL"/>
        </a:p>
      </dgm:t>
    </dgm:pt>
    <dgm:pt modelId="{BFC20D50-5659-4BF8-B5B4-2E31C751751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+mn-lt"/>
            </a:rPr>
            <a:t>Integrated models with the API, supporting dynamic or preloaded model loading.</a:t>
          </a:r>
        </a:p>
      </dgm:t>
    </dgm:pt>
    <dgm:pt modelId="{F170010A-58DC-4483-AA38-578B671A1FB5}" type="parTrans" cxnId="{954A992A-BC06-4CCB-94B3-F42950337FDB}">
      <dgm:prSet/>
      <dgm:spPr/>
      <dgm:t>
        <a:bodyPr/>
        <a:lstStyle/>
        <a:p>
          <a:endParaRPr lang="pl-PL"/>
        </a:p>
      </dgm:t>
    </dgm:pt>
    <dgm:pt modelId="{36AC8714-E659-4B82-8B67-EDD5585FDED3}" type="sibTrans" cxnId="{954A992A-BC06-4CCB-94B3-F42950337FDB}">
      <dgm:prSet/>
      <dgm:spPr/>
      <dgm:t>
        <a:bodyPr/>
        <a:lstStyle/>
        <a:p>
          <a:endParaRPr lang="pl-PL"/>
        </a:p>
      </dgm:t>
    </dgm:pt>
    <dgm:pt modelId="{E4B14454-7F64-4145-B2A0-E96FA5C718B0}" type="pres">
      <dgm:prSet presAssocID="{8B2BE671-2686-4116-94A9-1F93C6A3E792}" presName="linearFlow" presStyleCnt="0">
        <dgm:presLayoutVars>
          <dgm:dir/>
          <dgm:animLvl val="lvl"/>
          <dgm:resizeHandles val="exact"/>
        </dgm:presLayoutVars>
      </dgm:prSet>
      <dgm:spPr/>
    </dgm:pt>
    <dgm:pt modelId="{53D614D6-C3B7-4B6D-9C43-71EDC63F78DC}" type="pres">
      <dgm:prSet presAssocID="{FC547C8D-6C25-4CCC-AB19-796DFC46B506}" presName="composite" presStyleCnt="0"/>
      <dgm:spPr/>
    </dgm:pt>
    <dgm:pt modelId="{0E6C14C6-6EC8-4952-8438-55E1130D6B20}" type="pres">
      <dgm:prSet presAssocID="{FC547C8D-6C25-4CCC-AB19-796DFC46B506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105DFA96-1975-441B-BD66-E0FE0A4627A9}" type="pres">
      <dgm:prSet presAssocID="{FC547C8D-6C25-4CCC-AB19-796DFC46B506}" presName="descendantText" presStyleLbl="alignAcc1" presStyleIdx="0" presStyleCnt="2">
        <dgm:presLayoutVars>
          <dgm:bulletEnabled val="1"/>
        </dgm:presLayoutVars>
      </dgm:prSet>
      <dgm:spPr/>
    </dgm:pt>
    <dgm:pt modelId="{2859580D-FDA4-44CD-A78B-F65FCD51613D}" type="pres">
      <dgm:prSet presAssocID="{69AC41A2-992E-4ED5-9D12-4D095BE3F74F}" presName="sp" presStyleCnt="0"/>
      <dgm:spPr/>
    </dgm:pt>
    <dgm:pt modelId="{B3A3C750-C921-4E11-8B29-DCE6C506546E}" type="pres">
      <dgm:prSet presAssocID="{CDF80A01-72F9-48C7-9DDD-9B491D642110}" presName="composite" presStyleCnt="0"/>
      <dgm:spPr/>
    </dgm:pt>
    <dgm:pt modelId="{E3B88131-4BB4-4864-A42D-30A46442D001}" type="pres">
      <dgm:prSet presAssocID="{CDF80A01-72F9-48C7-9DDD-9B491D642110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D57C2942-5F91-4D4B-B1D7-638C42B3E41A}" type="pres">
      <dgm:prSet presAssocID="{CDF80A01-72F9-48C7-9DDD-9B491D642110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6ABA4D25-38B0-41E2-B3BD-0CF6E9259DAD}" type="presOf" srcId="{BFC20D50-5659-4BF8-B5B4-2E31C751751F}" destId="{105DFA96-1975-441B-BD66-E0FE0A4627A9}" srcOrd="0" destOrd="2" presId="urn:microsoft.com/office/officeart/2005/8/layout/chevron2"/>
    <dgm:cxn modelId="{137B9926-4028-4204-A36A-9FD70C6BD7D0}" srcId="{8B2BE671-2686-4116-94A9-1F93C6A3E792}" destId="{CDF80A01-72F9-48C7-9DDD-9B491D642110}" srcOrd="1" destOrd="0" parTransId="{C8D2C7B2-41BE-4A68-BF1A-E196DC03015A}" sibTransId="{3C199DEE-4CE8-4FA9-9BDE-7B6D6CC6EE0A}"/>
    <dgm:cxn modelId="{954A992A-BC06-4CCB-94B3-F42950337FDB}" srcId="{FC547C8D-6C25-4CCC-AB19-796DFC46B506}" destId="{BFC20D50-5659-4BF8-B5B4-2E31C751751F}" srcOrd="2" destOrd="0" parTransId="{F170010A-58DC-4483-AA38-578B671A1FB5}" sibTransId="{36AC8714-E659-4B82-8B67-EDD5585FDED3}"/>
    <dgm:cxn modelId="{D311A32D-0D49-4BC4-A632-28AF4250000D}" srcId="{CDF80A01-72F9-48C7-9DDD-9B491D642110}" destId="{3C65A154-018D-4C85-987D-28B6D3829536}" srcOrd="1" destOrd="0" parTransId="{A63A10EA-783D-49C3-8C83-B2DF79334E5F}" sibTransId="{9B8EF198-949A-4309-9906-BA77E6303F49}"/>
    <dgm:cxn modelId="{822BA138-5FEA-4B55-9D96-3F4DD0BE9C44}" type="presOf" srcId="{FC547C8D-6C25-4CCC-AB19-796DFC46B506}" destId="{0E6C14C6-6EC8-4952-8438-55E1130D6B20}" srcOrd="0" destOrd="0" presId="urn:microsoft.com/office/officeart/2005/8/layout/chevron2"/>
    <dgm:cxn modelId="{72C9603B-C1B4-4FEB-A61B-7E56AA88191B}" srcId="{FC547C8D-6C25-4CCC-AB19-796DFC46B506}" destId="{3B17E1F9-A336-4AA5-8059-15844A84A199}" srcOrd="1" destOrd="0" parTransId="{46749E89-33B5-42BF-8DFF-BA12E03FF2CC}" sibTransId="{4709D327-CC85-4AC7-AED6-6B99DE6E744C}"/>
    <dgm:cxn modelId="{67057C65-37FF-4973-8277-1FA174155A7E}" srcId="{FC547C8D-6C25-4CCC-AB19-796DFC46B506}" destId="{02F49A30-7D28-4646-ABCA-D9F637BA7352}" srcOrd="0" destOrd="0" parTransId="{2C0ECAD5-A84B-4FE6-8DE0-936FC558764B}" sibTransId="{1EC0FF4D-6A40-47B9-96EA-6E17DD376325}"/>
    <dgm:cxn modelId="{F8C2FB6B-D9A3-4BAF-907B-B9248AD3471A}" type="presOf" srcId="{8B2BE671-2686-4116-94A9-1F93C6A3E792}" destId="{E4B14454-7F64-4145-B2A0-E96FA5C718B0}" srcOrd="0" destOrd="0" presId="urn:microsoft.com/office/officeart/2005/8/layout/chevron2"/>
    <dgm:cxn modelId="{CA3DBE9D-BC4A-44D3-ADF4-E3A19B3A3635}" type="presOf" srcId="{3B17E1F9-A336-4AA5-8059-15844A84A199}" destId="{105DFA96-1975-441B-BD66-E0FE0A4627A9}" srcOrd="0" destOrd="1" presId="urn:microsoft.com/office/officeart/2005/8/layout/chevron2"/>
    <dgm:cxn modelId="{46009BA4-DB6D-404D-B3E7-DEF8035EB9D9}" type="presOf" srcId="{CDF80A01-72F9-48C7-9DDD-9B491D642110}" destId="{E3B88131-4BB4-4864-A42D-30A46442D001}" srcOrd="0" destOrd="0" presId="urn:microsoft.com/office/officeart/2005/8/layout/chevron2"/>
    <dgm:cxn modelId="{34E9EBBB-CF9D-4F7B-8644-6B4514C1145F}" type="presOf" srcId="{6754C6A6-82E0-4402-B661-79C3315B7932}" destId="{D57C2942-5F91-4D4B-B1D7-638C42B3E41A}" srcOrd="0" destOrd="0" presId="urn:microsoft.com/office/officeart/2005/8/layout/chevron2"/>
    <dgm:cxn modelId="{88E88EC1-347D-4D76-8651-3D2D00F7660F}" type="presOf" srcId="{3C65A154-018D-4C85-987D-28B6D3829536}" destId="{D57C2942-5F91-4D4B-B1D7-638C42B3E41A}" srcOrd="0" destOrd="1" presId="urn:microsoft.com/office/officeart/2005/8/layout/chevron2"/>
    <dgm:cxn modelId="{490F7FD2-C6AA-4ED1-A078-FA3FD3D358C4}" srcId="{CDF80A01-72F9-48C7-9DDD-9B491D642110}" destId="{6754C6A6-82E0-4402-B661-79C3315B7932}" srcOrd="0" destOrd="0" parTransId="{3E0FD004-34E1-47BD-B701-20F600481160}" sibTransId="{C4A6FBA6-5807-401D-9F27-0D3C48E041B8}"/>
    <dgm:cxn modelId="{78913FD8-5663-4C0F-A7FA-3A0CBBECD369}" type="presOf" srcId="{02F49A30-7D28-4646-ABCA-D9F637BA7352}" destId="{105DFA96-1975-441B-BD66-E0FE0A4627A9}" srcOrd="0" destOrd="0" presId="urn:microsoft.com/office/officeart/2005/8/layout/chevron2"/>
    <dgm:cxn modelId="{3219FEED-8786-4F08-BDA5-27D186F8EC94}" srcId="{8B2BE671-2686-4116-94A9-1F93C6A3E792}" destId="{FC547C8D-6C25-4CCC-AB19-796DFC46B506}" srcOrd="0" destOrd="0" parTransId="{BCEA9EFB-CB88-49F5-A8F4-3C5DC41D9C1C}" sibTransId="{69AC41A2-992E-4ED5-9D12-4D095BE3F74F}"/>
    <dgm:cxn modelId="{11AC40E9-B420-40C4-961E-6A16E04C2ABF}" type="presParOf" srcId="{E4B14454-7F64-4145-B2A0-E96FA5C718B0}" destId="{53D614D6-C3B7-4B6D-9C43-71EDC63F78DC}" srcOrd="0" destOrd="0" presId="urn:microsoft.com/office/officeart/2005/8/layout/chevron2"/>
    <dgm:cxn modelId="{339E5007-4C50-4FD0-907D-4B5CCAF34C90}" type="presParOf" srcId="{53D614D6-C3B7-4B6D-9C43-71EDC63F78DC}" destId="{0E6C14C6-6EC8-4952-8438-55E1130D6B20}" srcOrd="0" destOrd="0" presId="urn:microsoft.com/office/officeart/2005/8/layout/chevron2"/>
    <dgm:cxn modelId="{80309449-A8BC-4EE8-B62B-8A0AE76D18B9}" type="presParOf" srcId="{53D614D6-C3B7-4B6D-9C43-71EDC63F78DC}" destId="{105DFA96-1975-441B-BD66-E0FE0A4627A9}" srcOrd="1" destOrd="0" presId="urn:microsoft.com/office/officeart/2005/8/layout/chevron2"/>
    <dgm:cxn modelId="{57A0EA5F-1D28-40CC-8B6B-F68ACD019042}" type="presParOf" srcId="{E4B14454-7F64-4145-B2A0-E96FA5C718B0}" destId="{2859580D-FDA4-44CD-A78B-F65FCD51613D}" srcOrd="1" destOrd="0" presId="urn:microsoft.com/office/officeart/2005/8/layout/chevron2"/>
    <dgm:cxn modelId="{06611E83-B4EE-485B-8DFC-6DBC4509A87F}" type="presParOf" srcId="{E4B14454-7F64-4145-B2A0-E96FA5C718B0}" destId="{B3A3C750-C921-4E11-8B29-DCE6C506546E}" srcOrd="2" destOrd="0" presId="urn:microsoft.com/office/officeart/2005/8/layout/chevron2"/>
    <dgm:cxn modelId="{53B2508A-DB41-4DFB-8F42-B18F913E350F}" type="presParOf" srcId="{B3A3C750-C921-4E11-8B29-DCE6C506546E}" destId="{E3B88131-4BB4-4864-A42D-30A46442D001}" srcOrd="0" destOrd="0" presId="urn:microsoft.com/office/officeart/2005/8/layout/chevron2"/>
    <dgm:cxn modelId="{11C42796-7A9D-4C1B-B433-C89454E151B1}" type="presParOf" srcId="{B3A3C750-C921-4E11-8B29-DCE6C506546E}" destId="{D57C2942-5F91-4D4B-B1D7-638C42B3E41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983284-45DC-45E7-A8A9-A9C7ECA53A05}" type="doc">
      <dgm:prSet loTypeId="urn:microsoft.com/office/officeart/2005/8/layout/hierarchy3" loCatId="hierarchy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pl-PL"/>
        </a:p>
      </dgm:t>
    </dgm:pt>
    <dgm:pt modelId="{C406AD28-4D29-4CF1-80E5-5D9356859687}">
      <dgm:prSet phldrT="[Tekst]" phldr="0" custT="1"/>
      <dgm:spPr/>
      <dgm:t>
        <a:bodyPr/>
        <a:lstStyle/>
        <a:p>
          <a:pPr algn="ctr"/>
          <a:r>
            <a:rPr lang="pl-PL" sz="3600" b="0" dirty="0">
              <a:latin typeface="+mn-lt"/>
            </a:rPr>
            <a:t>Bartek</a:t>
          </a:r>
        </a:p>
      </dgm:t>
    </dgm:pt>
    <dgm:pt modelId="{9CD68A02-8D3F-42D5-A572-C43D4C0E5D41}" type="parTrans" cxnId="{9EFC93D0-BE42-4C84-99FC-733D44B49B51}">
      <dgm:prSet/>
      <dgm:spPr/>
      <dgm:t>
        <a:bodyPr/>
        <a:lstStyle/>
        <a:p>
          <a:endParaRPr lang="pl-PL"/>
        </a:p>
      </dgm:t>
    </dgm:pt>
    <dgm:pt modelId="{90AF8BFF-7911-46AB-A1AA-ABE4248B839F}" type="sibTrans" cxnId="{9EFC93D0-BE42-4C84-99FC-733D44B49B51}">
      <dgm:prSet/>
      <dgm:spPr/>
      <dgm:t>
        <a:bodyPr/>
        <a:lstStyle/>
        <a:p>
          <a:endParaRPr lang="pl-PL"/>
        </a:p>
      </dgm:t>
    </dgm:pt>
    <dgm:pt modelId="{AE372C5A-AFB5-44AA-BEEC-EAE868907E02}">
      <dgm:prSet phldrT="[Tekst]" phldr="0" custT="1"/>
      <dgm:spPr/>
      <dgm:t>
        <a:bodyPr/>
        <a:lstStyle/>
        <a:p>
          <a:pPr algn="ctr"/>
          <a:r>
            <a:rPr lang="pl-PL" sz="3600" b="0" dirty="0" err="1">
              <a:latin typeface="+mn-lt"/>
            </a:rPr>
            <a:t>Yaryna</a:t>
          </a:r>
        </a:p>
      </dgm:t>
    </dgm:pt>
    <dgm:pt modelId="{5333DEA2-31B2-4CF4-8BEE-536E1EC93C92}" type="parTrans" cxnId="{DC620FBD-8C71-4921-BA68-4F604778B0C8}">
      <dgm:prSet/>
      <dgm:spPr/>
      <dgm:t>
        <a:bodyPr/>
        <a:lstStyle/>
        <a:p>
          <a:endParaRPr lang="pl-PL"/>
        </a:p>
      </dgm:t>
    </dgm:pt>
    <dgm:pt modelId="{AF69DDC6-537F-4460-8251-7084D58E7886}" type="sibTrans" cxnId="{DC620FBD-8C71-4921-BA68-4F604778B0C8}">
      <dgm:prSet/>
      <dgm:spPr/>
      <dgm:t>
        <a:bodyPr/>
        <a:lstStyle/>
        <a:p>
          <a:endParaRPr lang="pl-PL"/>
        </a:p>
      </dgm:t>
    </dgm:pt>
    <dgm:pt modelId="{C469D321-5C33-4AFD-B0B6-9817BDF6ED97}">
      <dgm:prSet phldr="0" custT="1"/>
      <dgm:spPr/>
      <dgm:t>
        <a:bodyPr/>
        <a:lstStyle/>
        <a:p>
          <a:pPr algn="ctr"/>
          <a:r>
            <a:rPr lang="pl-PL" sz="3600" b="0" dirty="0">
              <a:latin typeface="+mn-lt"/>
            </a:rPr>
            <a:t>Maciek</a:t>
          </a:r>
        </a:p>
      </dgm:t>
    </dgm:pt>
    <dgm:pt modelId="{52B804B9-EAA0-456C-98B7-9AC949E44379}" type="parTrans" cxnId="{0E2C8D10-A44F-4290-8D29-30A593412C1C}">
      <dgm:prSet/>
      <dgm:spPr/>
      <dgm:t>
        <a:bodyPr/>
        <a:lstStyle/>
        <a:p>
          <a:endParaRPr lang="pl-PL"/>
        </a:p>
      </dgm:t>
    </dgm:pt>
    <dgm:pt modelId="{24570BCD-560A-4421-83D7-51B745DEF138}" type="sibTrans" cxnId="{0E2C8D10-A44F-4290-8D29-30A593412C1C}">
      <dgm:prSet/>
      <dgm:spPr/>
      <dgm:t>
        <a:bodyPr/>
        <a:lstStyle/>
        <a:p>
          <a:endParaRPr lang="pl-PL"/>
        </a:p>
      </dgm:t>
    </dgm:pt>
    <dgm:pt modelId="{46DA3405-14AE-4789-AA05-D030DB18D8E9}">
      <dgm:prSet phldr="0" custT="1"/>
      <dgm:spPr/>
      <dgm:t>
        <a:bodyPr/>
        <a:lstStyle/>
        <a:p>
          <a:pPr algn="ctr"/>
          <a:r>
            <a:rPr lang="pl-PL" sz="3600" b="0" dirty="0">
              <a:latin typeface="+mn-lt"/>
            </a:rPr>
            <a:t>Marcin</a:t>
          </a:r>
        </a:p>
      </dgm:t>
    </dgm:pt>
    <dgm:pt modelId="{CC0AC60B-477D-450E-AF2B-DAE29759ADC0}" type="parTrans" cxnId="{3ED42163-E688-4C26-BD63-42F392A70868}">
      <dgm:prSet/>
      <dgm:spPr/>
      <dgm:t>
        <a:bodyPr/>
        <a:lstStyle/>
        <a:p>
          <a:endParaRPr lang="pl-PL"/>
        </a:p>
      </dgm:t>
    </dgm:pt>
    <dgm:pt modelId="{D749325C-B0F1-48B3-BC3C-C16BA3FE2F86}" type="sibTrans" cxnId="{3ED42163-E688-4C26-BD63-42F392A70868}">
      <dgm:prSet/>
      <dgm:spPr/>
      <dgm:t>
        <a:bodyPr/>
        <a:lstStyle/>
        <a:p>
          <a:endParaRPr lang="pl-PL"/>
        </a:p>
      </dgm:t>
    </dgm:pt>
    <dgm:pt modelId="{6858E1A9-E74F-4566-9878-429EA750AD55}">
      <dgm:prSet phldr="0"/>
      <dgm:spPr/>
      <dgm:t>
        <a:bodyPr/>
        <a:lstStyle/>
        <a:p>
          <a:pPr algn="ctr" rtl="0"/>
          <a:r>
            <a:rPr lang="pl-PL" b="0" dirty="0">
              <a:latin typeface="+mn-lt"/>
            </a:rPr>
            <a:t>Training </a:t>
          </a:r>
          <a:r>
            <a:rPr lang="pl-PL" b="0" dirty="0" err="1">
              <a:latin typeface="+mn-lt"/>
            </a:rPr>
            <a:t>processes</a:t>
          </a:r>
          <a:r>
            <a:rPr lang="pl-PL" b="0" dirty="0">
              <a:latin typeface="+mn-lt"/>
            </a:rPr>
            <a:t> with </a:t>
          </a:r>
          <a:r>
            <a:rPr lang="pl-PL" b="0" dirty="0" err="1">
              <a:latin typeface="+mn-lt"/>
            </a:rPr>
            <a:t>bootstrapping</a:t>
          </a:r>
          <a:r>
            <a:rPr lang="pl-PL" b="0" dirty="0">
              <a:latin typeface="+mn-lt"/>
            </a:rPr>
            <a:t> and cross-</a:t>
          </a:r>
          <a:r>
            <a:rPr lang="pl-PL" b="0" dirty="0" err="1">
              <a:latin typeface="+mn-lt"/>
            </a:rPr>
            <a:t>validation</a:t>
          </a:r>
        </a:p>
      </dgm:t>
    </dgm:pt>
    <dgm:pt modelId="{C691CAB0-7093-4FFC-A2D8-FB2346D2484C}" type="parTrans" cxnId="{3FA888A4-566C-4591-8815-653032549258}">
      <dgm:prSet/>
      <dgm:spPr/>
      <dgm:t>
        <a:bodyPr/>
        <a:lstStyle/>
        <a:p>
          <a:endParaRPr lang="pl-PL"/>
        </a:p>
      </dgm:t>
    </dgm:pt>
    <dgm:pt modelId="{5FFA94C2-93C0-430B-922D-C50A73BEA50E}" type="sibTrans" cxnId="{3FA888A4-566C-4591-8815-653032549258}">
      <dgm:prSet/>
      <dgm:spPr/>
      <dgm:t>
        <a:bodyPr/>
        <a:lstStyle/>
        <a:p>
          <a:endParaRPr lang="pl-PL"/>
        </a:p>
      </dgm:t>
    </dgm:pt>
    <dgm:pt modelId="{8D62DA7F-30E5-46EE-8F2C-2572D0A36040}">
      <dgm:prSet phldr="0"/>
      <dgm:spPr/>
      <dgm:t>
        <a:bodyPr/>
        <a:lstStyle/>
        <a:p>
          <a:pPr algn="ctr" rtl="0"/>
          <a:r>
            <a:rPr lang="pl-PL" b="0" dirty="0">
              <a:latin typeface="+mn-lt"/>
            </a:rPr>
            <a:t>Project structure setup</a:t>
          </a:r>
        </a:p>
      </dgm:t>
    </dgm:pt>
    <dgm:pt modelId="{6E206F76-F237-4FAC-A89C-B46BD7597DAC}" type="parTrans" cxnId="{2BDF34BD-744A-4169-9515-AD3D0709C904}">
      <dgm:prSet/>
      <dgm:spPr/>
      <dgm:t>
        <a:bodyPr/>
        <a:lstStyle/>
        <a:p>
          <a:endParaRPr lang="pl-PL"/>
        </a:p>
      </dgm:t>
    </dgm:pt>
    <dgm:pt modelId="{64BAB261-6EA3-4C9E-8B18-1248D1B58610}" type="sibTrans" cxnId="{2BDF34BD-744A-4169-9515-AD3D0709C904}">
      <dgm:prSet/>
      <dgm:spPr/>
      <dgm:t>
        <a:bodyPr/>
        <a:lstStyle/>
        <a:p>
          <a:endParaRPr lang="pl-PL"/>
        </a:p>
      </dgm:t>
    </dgm:pt>
    <dgm:pt modelId="{510D7B76-F632-4133-BF90-8452690AC75C}">
      <dgm:prSet phldr="0"/>
      <dgm:spPr/>
      <dgm:t>
        <a:bodyPr/>
        <a:lstStyle/>
        <a:p>
          <a:pPr algn="ctr" rtl="0"/>
          <a:r>
            <a:rPr lang="pl-PL" b="0" dirty="0">
              <a:latin typeface="+mn-lt"/>
            </a:rPr>
            <a:t>Research and implementation of metrics</a:t>
          </a:r>
        </a:p>
      </dgm:t>
    </dgm:pt>
    <dgm:pt modelId="{EB2E3CB9-7893-469F-A3C8-9192FFB1924A}" type="parTrans" cxnId="{C5DA4E97-598F-4930-9893-AA4FB627CEC6}">
      <dgm:prSet/>
      <dgm:spPr/>
      <dgm:t>
        <a:bodyPr/>
        <a:lstStyle/>
        <a:p>
          <a:endParaRPr lang="pl-PL"/>
        </a:p>
      </dgm:t>
    </dgm:pt>
    <dgm:pt modelId="{C2A9911A-566C-4C2D-8EF0-F4A705C108A1}" type="sibTrans" cxnId="{C5DA4E97-598F-4930-9893-AA4FB627CEC6}">
      <dgm:prSet/>
      <dgm:spPr/>
      <dgm:t>
        <a:bodyPr/>
        <a:lstStyle/>
        <a:p>
          <a:endParaRPr lang="pl-PL"/>
        </a:p>
      </dgm:t>
    </dgm:pt>
    <dgm:pt modelId="{58D9701A-1DBA-40E3-8AD2-7638E7CB25F8}">
      <dgm:prSet phldr="0"/>
      <dgm:spPr/>
      <dgm:t>
        <a:bodyPr/>
        <a:lstStyle/>
        <a:p>
          <a:pPr algn="ctr"/>
          <a:r>
            <a:rPr lang="pl-PL" b="0" dirty="0" err="1">
              <a:latin typeface="+mn-lt"/>
            </a:rPr>
            <a:t>FastAPI</a:t>
          </a:r>
          <a:r>
            <a:rPr lang="pl-PL" b="0" dirty="0">
              <a:latin typeface="+mn-lt"/>
            </a:rPr>
            <a:t> with prediction endpoints</a:t>
          </a:r>
        </a:p>
      </dgm:t>
    </dgm:pt>
    <dgm:pt modelId="{0FEEBE5B-EDE8-4533-947F-6CBB0D5679BF}" type="parTrans" cxnId="{2865E971-B314-4C54-81B5-252BB331BFDA}">
      <dgm:prSet/>
      <dgm:spPr/>
      <dgm:t>
        <a:bodyPr/>
        <a:lstStyle/>
        <a:p>
          <a:endParaRPr lang="pl-PL"/>
        </a:p>
      </dgm:t>
    </dgm:pt>
    <dgm:pt modelId="{D5ED61D0-2AF2-4392-BE62-B663F3E52594}" type="sibTrans" cxnId="{2865E971-B314-4C54-81B5-252BB331BFDA}">
      <dgm:prSet/>
      <dgm:spPr/>
      <dgm:t>
        <a:bodyPr/>
        <a:lstStyle/>
        <a:p>
          <a:endParaRPr lang="pl-PL"/>
        </a:p>
      </dgm:t>
    </dgm:pt>
    <dgm:pt modelId="{9CE0DE0D-2D90-41CF-8FAE-ACD4072B4A21}">
      <dgm:prSet phldr="0"/>
      <dgm:spPr/>
      <dgm:t>
        <a:bodyPr/>
        <a:lstStyle/>
        <a:p>
          <a:pPr algn="ctr"/>
          <a:r>
            <a:rPr lang="pl-PL" b="0" dirty="0">
              <a:latin typeface="+mn-lt"/>
            </a:rPr>
            <a:t>Parameter analysis and metric visualization</a:t>
          </a:r>
        </a:p>
      </dgm:t>
    </dgm:pt>
    <dgm:pt modelId="{4016AB26-B4C4-456C-9320-7B22EA6F5AED}" type="parTrans" cxnId="{EA186BBD-25D8-4114-959E-86D8C717C43D}">
      <dgm:prSet/>
      <dgm:spPr/>
      <dgm:t>
        <a:bodyPr/>
        <a:lstStyle/>
        <a:p>
          <a:endParaRPr lang="pl-PL"/>
        </a:p>
      </dgm:t>
    </dgm:pt>
    <dgm:pt modelId="{6538F55A-AC7B-43F7-971C-07E9D671A8CD}" type="sibTrans" cxnId="{EA186BBD-25D8-4114-959E-86D8C717C43D}">
      <dgm:prSet/>
      <dgm:spPr/>
      <dgm:t>
        <a:bodyPr/>
        <a:lstStyle/>
        <a:p>
          <a:endParaRPr lang="pl-PL"/>
        </a:p>
      </dgm:t>
    </dgm:pt>
    <dgm:pt modelId="{3F948ABA-DDF9-44E7-AEB0-2C853D9819F1}">
      <dgm:prSet phldr="0"/>
      <dgm:spPr/>
      <dgm:t>
        <a:bodyPr/>
        <a:lstStyle/>
        <a:p>
          <a:pPr algn="ctr" rtl="0"/>
          <a:r>
            <a:rPr lang="pl-PL" b="0" dirty="0">
              <a:latin typeface="+mn-lt"/>
            </a:rPr>
            <a:t>Data processing</a:t>
          </a:r>
        </a:p>
      </dgm:t>
    </dgm:pt>
    <dgm:pt modelId="{CF4FC048-CDBE-4637-8B24-95EE5BFFC752}" type="parTrans" cxnId="{EEEA8263-BD57-4D37-BED2-8D99C96498DB}">
      <dgm:prSet/>
      <dgm:spPr/>
      <dgm:t>
        <a:bodyPr/>
        <a:lstStyle/>
        <a:p>
          <a:endParaRPr lang="pl-PL"/>
        </a:p>
      </dgm:t>
    </dgm:pt>
    <dgm:pt modelId="{2724C9C7-BB19-4B3C-B0E3-E31634C90359}" type="sibTrans" cxnId="{EEEA8263-BD57-4D37-BED2-8D99C96498DB}">
      <dgm:prSet/>
      <dgm:spPr/>
      <dgm:t>
        <a:bodyPr/>
        <a:lstStyle/>
        <a:p>
          <a:endParaRPr lang="pl-PL"/>
        </a:p>
      </dgm:t>
    </dgm:pt>
    <dgm:pt modelId="{03EC1D4A-91A1-41D4-BE9D-75F29DF7B18C}">
      <dgm:prSet phldr="0"/>
      <dgm:spPr/>
      <dgm:t>
        <a:bodyPr/>
        <a:lstStyle/>
        <a:p>
          <a:pPr algn="ctr" rtl="0"/>
          <a:r>
            <a:rPr lang="pl-PL" b="0" dirty="0">
              <a:latin typeface="+mn-lt"/>
            </a:rPr>
            <a:t>Training </a:t>
          </a:r>
          <a:r>
            <a:rPr lang="pl-PL" b="0" dirty="0" err="1">
              <a:latin typeface="+mn-lt"/>
            </a:rPr>
            <a:t>models</a:t>
          </a:r>
          <a:r>
            <a:rPr lang="pl-PL" b="0" dirty="0">
              <a:latin typeface="+mn-lt"/>
            </a:rPr>
            <a:t> on GPU</a:t>
          </a:r>
        </a:p>
      </dgm:t>
    </dgm:pt>
    <dgm:pt modelId="{9D1E7E38-4E64-4625-A7A0-871EAA978C53}" type="parTrans" cxnId="{0B8E2FA8-E52A-4902-A653-6F2BA7AD6764}">
      <dgm:prSet/>
      <dgm:spPr/>
      <dgm:t>
        <a:bodyPr/>
        <a:lstStyle/>
        <a:p>
          <a:endParaRPr lang="pl-PL"/>
        </a:p>
      </dgm:t>
    </dgm:pt>
    <dgm:pt modelId="{800728AB-09F9-4BAA-B935-7D7196C04D70}" type="sibTrans" cxnId="{0B8E2FA8-E52A-4902-A653-6F2BA7AD6764}">
      <dgm:prSet/>
      <dgm:spPr/>
      <dgm:t>
        <a:bodyPr/>
        <a:lstStyle/>
        <a:p>
          <a:endParaRPr lang="pl-PL"/>
        </a:p>
      </dgm:t>
    </dgm:pt>
    <dgm:pt modelId="{7AF972FD-71C3-4E64-90C8-1E95F8A89B1B}">
      <dgm:prSet phldr="0"/>
      <dgm:spPr/>
      <dgm:t>
        <a:bodyPr/>
        <a:lstStyle/>
        <a:p>
          <a:pPr algn="ctr" rtl="0"/>
          <a:r>
            <a:rPr lang="pl-PL" b="0" dirty="0" err="1">
              <a:latin typeface="+mn-lt"/>
            </a:rPr>
            <a:t>Frontend</a:t>
          </a:r>
          <a:r>
            <a:rPr lang="pl-PL" b="0" dirty="0">
              <a:latin typeface="+mn-lt"/>
            </a:rPr>
            <a:t> and application setup</a:t>
          </a:r>
        </a:p>
      </dgm:t>
    </dgm:pt>
    <dgm:pt modelId="{9F5DD052-FA46-41EB-89E9-B3D663BA40F7}" type="parTrans" cxnId="{F1275F39-76E8-4B5B-8846-E2CD3714B06F}">
      <dgm:prSet/>
      <dgm:spPr/>
      <dgm:t>
        <a:bodyPr/>
        <a:lstStyle/>
        <a:p>
          <a:endParaRPr lang="pl-PL"/>
        </a:p>
      </dgm:t>
    </dgm:pt>
    <dgm:pt modelId="{249BA15A-BB31-4962-A2C0-717DE7E9892D}" type="sibTrans" cxnId="{F1275F39-76E8-4B5B-8846-E2CD3714B06F}">
      <dgm:prSet/>
      <dgm:spPr/>
      <dgm:t>
        <a:bodyPr/>
        <a:lstStyle/>
        <a:p>
          <a:endParaRPr lang="pl-PL"/>
        </a:p>
      </dgm:t>
    </dgm:pt>
    <dgm:pt modelId="{0DFE3BD8-AA30-4209-8269-599F035E5AE2}">
      <dgm:prSet phldr="0"/>
      <dgm:spPr/>
      <dgm:t>
        <a:bodyPr/>
        <a:lstStyle/>
        <a:p>
          <a:pPr algn="ctr" rtl="0"/>
          <a:r>
            <a:rPr lang="pl-PL" b="0" dirty="0">
              <a:latin typeface="+mn-lt"/>
            </a:rPr>
            <a:t>Hyperparameter tuning functions and dataclasses</a:t>
          </a:r>
        </a:p>
      </dgm:t>
    </dgm:pt>
    <dgm:pt modelId="{4C321FB1-4FE7-44AD-BD96-36991FF88A26}" type="parTrans" cxnId="{6596318C-7239-48CB-A49D-9356DEC02FAA}">
      <dgm:prSet/>
      <dgm:spPr/>
      <dgm:t>
        <a:bodyPr/>
        <a:lstStyle/>
        <a:p>
          <a:endParaRPr lang="pl-PL"/>
        </a:p>
      </dgm:t>
    </dgm:pt>
    <dgm:pt modelId="{84825A7E-B942-4A1F-858B-B6C520028F46}" type="sibTrans" cxnId="{6596318C-7239-48CB-A49D-9356DEC02FAA}">
      <dgm:prSet/>
      <dgm:spPr/>
      <dgm:t>
        <a:bodyPr/>
        <a:lstStyle/>
        <a:p>
          <a:endParaRPr lang="pl-PL"/>
        </a:p>
      </dgm:t>
    </dgm:pt>
    <dgm:pt modelId="{B34F98F9-402F-4109-8E1D-FA2EAE8DE845}">
      <dgm:prSet phldr="0"/>
      <dgm:spPr/>
      <dgm:t>
        <a:bodyPr/>
        <a:lstStyle/>
        <a:p>
          <a:pPr algn="ctr"/>
          <a:r>
            <a:rPr lang="pl-PL" b="0" dirty="0">
              <a:latin typeface="+mn-lt"/>
            </a:rPr>
            <a:t>Research on hyperparameter importance</a:t>
          </a:r>
        </a:p>
      </dgm:t>
    </dgm:pt>
    <dgm:pt modelId="{240E316D-A834-47F0-94C6-2241C22225F4}" type="parTrans" cxnId="{FB24A8A3-DE41-4009-991B-AD3ECB7FCD91}">
      <dgm:prSet/>
      <dgm:spPr/>
      <dgm:t>
        <a:bodyPr/>
        <a:lstStyle/>
        <a:p>
          <a:endParaRPr lang="pl-PL"/>
        </a:p>
      </dgm:t>
    </dgm:pt>
    <dgm:pt modelId="{B10A1636-E924-4867-BBCF-DB00AD750FB1}" type="sibTrans" cxnId="{FB24A8A3-DE41-4009-991B-AD3ECB7FCD91}">
      <dgm:prSet/>
      <dgm:spPr/>
      <dgm:t>
        <a:bodyPr/>
        <a:lstStyle/>
        <a:p>
          <a:endParaRPr lang="pl-PL"/>
        </a:p>
      </dgm:t>
    </dgm:pt>
    <dgm:pt modelId="{1EB0FB91-4E8A-40AA-A79F-D2F52B23CE0D}">
      <dgm:prSet phldr="0"/>
      <dgm:spPr/>
      <dgm:t>
        <a:bodyPr/>
        <a:lstStyle/>
        <a:p>
          <a:pPr algn="ctr"/>
          <a:r>
            <a:rPr lang="pl-PL" b="0" dirty="0">
              <a:latin typeface="+mn-lt"/>
            </a:rPr>
            <a:t>GPU research and hyperparameter tuning improvements</a:t>
          </a:r>
        </a:p>
      </dgm:t>
    </dgm:pt>
    <dgm:pt modelId="{4930604F-6EA3-4690-B04E-AE506CEBC6B0}" type="parTrans" cxnId="{458422C7-FE33-4772-A6CE-734A14AB82E5}">
      <dgm:prSet/>
      <dgm:spPr/>
      <dgm:t>
        <a:bodyPr/>
        <a:lstStyle/>
        <a:p>
          <a:endParaRPr lang="pl-PL"/>
        </a:p>
      </dgm:t>
    </dgm:pt>
    <dgm:pt modelId="{25F73F1B-65C3-4744-BA3A-058D75CD2C43}" type="sibTrans" cxnId="{458422C7-FE33-4772-A6CE-734A14AB82E5}">
      <dgm:prSet/>
      <dgm:spPr/>
      <dgm:t>
        <a:bodyPr/>
        <a:lstStyle/>
        <a:p>
          <a:endParaRPr lang="pl-PL"/>
        </a:p>
      </dgm:t>
    </dgm:pt>
    <dgm:pt modelId="{9C3A86E2-8FC7-4E3B-9657-B68365B1697A}">
      <dgm:prSet phldr="0"/>
      <dgm:spPr/>
      <dgm:t>
        <a:bodyPr/>
        <a:lstStyle/>
        <a:p>
          <a:pPr algn="ctr"/>
          <a:r>
            <a:rPr lang="pl-PL" b="0" dirty="0">
              <a:latin typeface="+mn-lt"/>
              <a:ea typeface="Calibri"/>
              <a:cs typeface="Calibri"/>
            </a:rPr>
            <a:t>Project managment and documentation</a:t>
          </a:r>
          <a:endParaRPr lang="pl-PL" b="0" dirty="0">
            <a:latin typeface="+mn-lt"/>
          </a:endParaRPr>
        </a:p>
      </dgm:t>
    </dgm:pt>
    <dgm:pt modelId="{8021C654-F7C7-4C08-991A-90F98B7EA657}" type="parTrans" cxnId="{011F6B1C-0C14-4795-9D94-E3906517F775}">
      <dgm:prSet/>
      <dgm:spPr/>
      <dgm:t>
        <a:bodyPr/>
        <a:lstStyle/>
        <a:p>
          <a:endParaRPr lang="pl-PL"/>
        </a:p>
      </dgm:t>
    </dgm:pt>
    <dgm:pt modelId="{DDB3A3BC-5CB5-496C-B77B-6E4E96FCA641}" type="sibTrans" cxnId="{011F6B1C-0C14-4795-9D94-E3906517F775}">
      <dgm:prSet/>
      <dgm:spPr/>
      <dgm:t>
        <a:bodyPr/>
        <a:lstStyle/>
        <a:p>
          <a:endParaRPr lang="pl-PL"/>
        </a:p>
      </dgm:t>
    </dgm:pt>
    <dgm:pt modelId="{ECA3E980-CD25-4092-A75E-D9FE6DBD6FA7}">
      <dgm:prSet phldr="0"/>
      <dgm:spPr/>
      <dgm:t>
        <a:bodyPr/>
        <a:lstStyle/>
        <a:p>
          <a:pPr algn="ctr" rtl="0"/>
          <a:r>
            <a:rPr lang="pl-PL" b="0" dirty="0">
              <a:latin typeface="+mn-lt"/>
              <a:ea typeface="Calibri"/>
              <a:cs typeface="Calibri"/>
            </a:rPr>
            <a:t>Models classes</a:t>
          </a:r>
          <a:endParaRPr lang="en-US" b="0" dirty="0">
            <a:latin typeface="+mn-lt"/>
            <a:ea typeface="Calibri"/>
            <a:cs typeface="Calibri"/>
          </a:endParaRPr>
        </a:p>
      </dgm:t>
    </dgm:pt>
    <dgm:pt modelId="{AF79789A-F3AD-4D83-8DA9-CB56FE40A160}" type="parTrans" cxnId="{9CA44A54-8A09-415B-9CD2-A9EA1EE861CA}">
      <dgm:prSet/>
      <dgm:spPr/>
      <dgm:t>
        <a:bodyPr/>
        <a:lstStyle/>
        <a:p>
          <a:endParaRPr lang="pl-PL"/>
        </a:p>
      </dgm:t>
    </dgm:pt>
    <dgm:pt modelId="{B66D031E-324C-465C-8B46-2303E51C6336}" type="sibTrans" cxnId="{9CA44A54-8A09-415B-9CD2-A9EA1EE861CA}">
      <dgm:prSet/>
      <dgm:spPr/>
      <dgm:t>
        <a:bodyPr/>
        <a:lstStyle/>
        <a:p>
          <a:endParaRPr lang="pl-PL"/>
        </a:p>
      </dgm:t>
    </dgm:pt>
    <dgm:pt modelId="{E8E56C0F-09CC-41F6-AC5E-318FF568E24B}">
      <dgm:prSet phldr="0"/>
      <dgm:spPr/>
      <dgm:t>
        <a:bodyPr/>
        <a:lstStyle/>
        <a:p>
          <a:pPr algn="ctr" rtl="0"/>
          <a:r>
            <a:rPr lang="pl-PL" b="0" dirty="0">
              <a:latin typeface="+mn-lt"/>
              <a:ea typeface="Calibri"/>
              <a:cs typeface="Calibri"/>
            </a:rPr>
            <a:t>Evaluation dataclasses and functions</a:t>
          </a:r>
          <a:endParaRPr lang="pl-PL" b="0" dirty="0">
            <a:latin typeface="+mn-lt"/>
          </a:endParaRPr>
        </a:p>
      </dgm:t>
    </dgm:pt>
    <dgm:pt modelId="{4E320BBC-FB93-4E8B-A350-31B45827C5F0}" type="parTrans" cxnId="{68ADE30A-6D71-493E-9371-EC386B454752}">
      <dgm:prSet/>
      <dgm:spPr/>
      <dgm:t>
        <a:bodyPr/>
        <a:lstStyle/>
        <a:p>
          <a:endParaRPr lang="pl-PL"/>
        </a:p>
      </dgm:t>
    </dgm:pt>
    <dgm:pt modelId="{30B9C6BB-6182-45E1-ADE2-FF08B81C1BD4}" type="sibTrans" cxnId="{68ADE30A-6D71-493E-9371-EC386B454752}">
      <dgm:prSet/>
      <dgm:spPr/>
      <dgm:t>
        <a:bodyPr/>
        <a:lstStyle/>
        <a:p>
          <a:endParaRPr lang="pl-PL"/>
        </a:p>
      </dgm:t>
    </dgm:pt>
    <dgm:pt modelId="{DC8099A0-94B5-4C5E-A247-449A0CA3EB67}">
      <dgm:prSet phldr="0"/>
      <dgm:spPr/>
      <dgm:t>
        <a:bodyPr/>
        <a:lstStyle/>
        <a:p>
          <a:pPr algn="ctr" rtl="0"/>
          <a:r>
            <a:rPr lang="pl-PL" b="0" dirty="0" err="1">
              <a:latin typeface="+mn-lt"/>
            </a:rPr>
            <a:t>Models</a:t>
          </a:r>
          <a:r>
            <a:rPr lang="pl-PL" b="0" dirty="0">
              <a:latin typeface="+mn-lt"/>
            </a:rPr>
            <a:t> </a:t>
          </a:r>
          <a:r>
            <a:rPr lang="pl-PL" b="0" dirty="0" err="1">
              <a:latin typeface="+mn-lt"/>
            </a:rPr>
            <a:t>comparison</a:t>
          </a:r>
        </a:p>
      </dgm:t>
    </dgm:pt>
    <dgm:pt modelId="{220023C4-1DB4-4039-A499-45AAFB2CFCD3}" type="parTrans" cxnId="{32C30148-62E6-44B1-96DE-BEF8BBF5350D}">
      <dgm:prSet/>
      <dgm:spPr/>
      <dgm:t>
        <a:bodyPr/>
        <a:lstStyle/>
        <a:p>
          <a:endParaRPr lang="pl-PL"/>
        </a:p>
      </dgm:t>
    </dgm:pt>
    <dgm:pt modelId="{762F20E6-65FE-4C7E-93EA-45CAA34E0502}" type="sibTrans" cxnId="{32C30148-62E6-44B1-96DE-BEF8BBF5350D}">
      <dgm:prSet/>
      <dgm:spPr/>
      <dgm:t>
        <a:bodyPr/>
        <a:lstStyle/>
        <a:p>
          <a:endParaRPr lang="pl-PL"/>
        </a:p>
      </dgm:t>
    </dgm:pt>
    <dgm:pt modelId="{6CD546D3-203C-48F3-B2EA-D6BB6610B501}">
      <dgm:prSet phldr="0"/>
      <dgm:spPr/>
      <dgm:t>
        <a:bodyPr/>
        <a:lstStyle/>
        <a:p>
          <a:pPr algn="ctr" rtl="0"/>
          <a:r>
            <a:rPr lang="pl-PL" b="0" dirty="0">
              <a:latin typeface="+mn-lt"/>
            </a:rPr>
            <a:t>Training techniques research</a:t>
          </a:r>
        </a:p>
      </dgm:t>
    </dgm:pt>
    <dgm:pt modelId="{CA8CAF5B-5575-4032-842F-A20DAD54BB26}" type="parTrans" cxnId="{91D49BC3-4B11-40BE-81B7-B61F6011E962}">
      <dgm:prSet/>
      <dgm:spPr/>
      <dgm:t>
        <a:bodyPr/>
        <a:lstStyle/>
        <a:p>
          <a:endParaRPr lang="pl-PL"/>
        </a:p>
      </dgm:t>
    </dgm:pt>
    <dgm:pt modelId="{0C10A5FE-78F1-49B5-B088-910A5E0DEA51}" type="sibTrans" cxnId="{91D49BC3-4B11-40BE-81B7-B61F6011E962}">
      <dgm:prSet/>
      <dgm:spPr/>
      <dgm:t>
        <a:bodyPr/>
        <a:lstStyle/>
        <a:p>
          <a:endParaRPr lang="pl-PL"/>
        </a:p>
      </dgm:t>
    </dgm:pt>
    <dgm:pt modelId="{5DD60E87-DBEA-400E-9CF4-F2813EDA2868}" type="pres">
      <dgm:prSet presAssocID="{CA983284-45DC-45E7-A8A9-A9C7ECA53A0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476076-8FAA-479C-9E8B-D25353A564E6}" type="pres">
      <dgm:prSet presAssocID="{C406AD28-4D29-4CF1-80E5-5D9356859687}" presName="root" presStyleCnt="0"/>
      <dgm:spPr/>
    </dgm:pt>
    <dgm:pt modelId="{AB60B1A1-1DA3-4040-9147-893A9BF33927}" type="pres">
      <dgm:prSet presAssocID="{C406AD28-4D29-4CF1-80E5-5D9356859687}" presName="rootComposite" presStyleCnt="0"/>
      <dgm:spPr/>
    </dgm:pt>
    <dgm:pt modelId="{2F6AC730-854D-41F2-AF1C-DEF44323040A}" type="pres">
      <dgm:prSet presAssocID="{C406AD28-4D29-4CF1-80E5-5D9356859687}" presName="rootText" presStyleLbl="node1" presStyleIdx="0" presStyleCnt="4"/>
      <dgm:spPr/>
    </dgm:pt>
    <dgm:pt modelId="{C7B441EE-C2EB-43C3-9659-7640D010A4D2}" type="pres">
      <dgm:prSet presAssocID="{C406AD28-4D29-4CF1-80E5-5D9356859687}" presName="rootConnector" presStyleLbl="node1" presStyleIdx="0" presStyleCnt="4"/>
      <dgm:spPr/>
    </dgm:pt>
    <dgm:pt modelId="{1B5FBDA9-29F5-49E9-A17F-D5675A53369F}" type="pres">
      <dgm:prSet presAssocID="{C406AD28-4D29-4CF1-80E5-5D9356859687}" presName="childShape" presStyleCnt="0"/>
      <dgm:spPr/>
    </dgm:pt>
    <dgm:pt modelId="{B1F7A5FC-43F3-4C4F-926D-BE173C614DC6}" type="pres">
      <dgm:prSet presAssocID="{6E206F76-F237-4FAC-A89C-B46BD7597DAC}" presName="Name13" presStyleLbl="parChTrans1D2" presStyleIdx="0" presStyleCnt="16"/>
      <dgm:spPr/>
    </dgm:pt>
    <dgm:pt modelId="{7634A615-F886-4256-AA4B-FD542E41EBA6}" type="pres">
      <dgm:prSet presAssocID="{8D62DA7F-30E5-46EE-8F2C-2572D0A36040}" presName="childText" presStyleLbl="bgAcc1" presStyleIdx="0" presStyleCnt="16">
        <dgm:presLayoutVars>
          <dgm:bulletEnabled val="1"/>
        </dgm:presLayoutVars>
      </dgm:prSet>
      <dgm:spPr/>
    </dgm:pt>
    <dgm:pt modelId="{6C0E6391-B359-4840-A8A5-4978D91CE18A}" type="pres">
      <dgm:prSet presAssocID="{AF79789A-F3AD-4D83-8DA9-CB56FE40A160}" presName="Name13" presStyleLbl="parChTrans1D2" presStyleIdx="1" presStyleCnt="16"/>
      <dgm:spPr/>
    </dgm:pt>
    <dgm:pt modelId="{ED1533AB-A922-4643-B5A7-5D5271275C44}" type="pres">
      <dgm:prSet presAssocID="{ECA3E980-CD25-4092-A75E-D9FE6DBD6FA7}" presName="childText" presStyleLbl="bgAcc1" presStyleIdx="1" presStyleCnt="16">
        <dgm:presLayoutVars>
          <dgm:bulletEnabled val="1"/>
        </dgm:presLayoutVars>
      </dgm:prSet>
      <dgm:spPr/>
    </dgm:pt>
    <dgm:pt modelId="{657303AC-F1A0-46F4-8331-8680BD507FAD}" type="pres">
      <dgm:prSet presAssocID="{8021C654-F7C7-4C08-991A-90F98B7EA657}" presName="Name13" presStyleLbl="parChTrans1D2" presStyleIdx="2" presStyleCnt="16"/>
      <dgm:spPr/>
    </dgm:pt>
    <dgm:pt modelId="{E8C18459-0041-4E7C-92E3-BFF1F8AD2E54}" type="pres">
      <dgm:prSet presAssocID="{9C3A86E2-8FC7-4E3B-9657-B68365B1697A}" presName="childText" presStyleLbl="bgAcc1" presStyleIdx="2" presStyleCnt="16">
        <dgm:presLayoutVars>
          <dgm:bulletEnabled val="1"/>
        </dgm:presLayoutVars>
      </dgm:prSet>
      <dgm:spPr/>
    </dgm:pt>
    <dgm:pt modelId="{4F0124A1-8852-4B27-BE11-C3E220C870F8}" type="pres">
      <dgm:prSet presAssocID="{C691CAB0-7093-4FFC-A2D8-FB2346D2484C}" presName="Name13" presStyleLbl="parChTrans1D2" presStyleIdx="3" presStyleCnt="16"/>
      <dgm:spPr/>
    </dgm:pt>
    <dgm:pt modelId="{44B5C5C8-95B1-4B47-B1BA-B920008946F3}" type="pres">
      <dgm:prSet presAssocID="{6858E1A9-E74F-4566-9878-429EA750AD55}" presName="childText" presStyleLbl="bgAcc1" presStyleIdx="3" presStyleCnt="16">
        <dgm:presLayoutVars>
          <dgm:bulletEnabled val="1"/>
        </dgm:presLayoutVars>
      </dgm:prSet>
      <dgm:spPr/>
    </dgm:pt>
    <dgm:pt modelId="{8A385553-47C9-4ABB-9F02-2BD2101799B8}" type="pres">
      <dgm:prSet presAssocID="{AE372C5A-AFB5-44AA-BEEC-EAE868907E02}" presName="root" presStyleCnt="0"/>
      <dgm:spPr/>
    </dgm:pt>
    <dgm:pt modelId="{5F844EA1-3DD6-4D44-A070-CF2D6EC51AEB}" type="pres">
      <dgm:prSet presAssocID="{AE372C5A-AFB5-44AA-BEEC-EAE868907E02}" presName="rootComposite" presStyleCnt="0"/>
      <dgm:spPr/>
    </dgm:pt>
    <dgm:pt modelId="{C09D073F-FBCD-4B1A-A8F8-211A8BF968AE}" type="pres">
      <dgm:prSet presAssocID="{AE372C5A-AFB5-44AA-BEEC-EAE868907E02}" presName="rootText" presStyleLbl="node1" presStyleIdx="1" presStyleCnt="4"/>
      <dgm:spPr/>
    </dgm:pt>
    <dgm:pt modelId="{CB660613-F3B2-4C66-9849-EBD7ADA373A8}" type="pres">
      <dgm:prSet presAssocID="{AE372C5A-AFB5-44AA-BEEC-EAE868907E02}" presName="rootConnector" presStyleLbl="node1" presStyleIdx="1" presStyleCnt="4"/>
      <dgm:spPr/>
    </dgm:pt>
    <dgm:pt modelId="{DDDD122F-3280-44C1-8E0D-A36D335166D2}" type="pres">
      <dgm:prSet presAssocID="{AE372C5A-AFB5-44AA-BEEC-EAE868907E02}" presName="childShape" presStyleCnt="0"/>
      <dgm:spPr/>
    </dgm:pt>
    <dgm:pt modelId="{4B1D5E9D-D4F3-4F9F-8778-4F7381735894}" type="pres">
      <dgm:prSet presAssocID="{4E320BBC-FB93-4E8B-A350-31B45827C5F0}" presName="Name13" presStyleLbl="parChTrans1D2" presStyleIdx="4" presStyleCnt="16"/>
      <dgm:spPr/>
    </dgm:pt>
    <dgm:pt modelId="{6C6ACCFA-F7CB-4DBE-91FF-2FB8A0105304}" type="pres">
      <dgm:prSet presAssocID="{E8E56C0F-09CC-41F6-AC5E-318FF568E24B}" presName="childText" presStyleLbl="bgAcc1" presStyleIdx="4" presStyleCnt="16">
        <dgm:presLayoutVars>
          <dgm:bulletEnabled val="1"/>
        </dgm:presLayoutVars>
      </dgm:prSet>
      <dgm:spPr/>
    </dgm:pt>
    <dgm:pt modelId="{32C2A05D-B0EC-4DB0-A373-A06DC87C165B}" type="pres">
      <dgm:prSet presAssocID="{EB2E3CB9-7893-469F-A3C8-9192FFB1924A}" presName="Name13" presStyleLbl="parChTrans1D2" presStyleIdx="5" presStyleCnt="16"/>
      <dgm:spPr/>
    </dgm:pt>
    <dgm:pt modelId="{2272CC28-84AB-43D1-B0AF-FBF8745F1541}" type="pres">
      <dgm:prSet presAssocID="{510D7B76-F632-4133-BF90-8452690AC75C}" presName="childText" presStyleLbl="bgAcc1" presStyleIdx="5" presStyleCnt="16">
        <dgm:presLayoutVars>
          <dgm:bulletEnabled val="1"/>
        </dgm:presLayoutVars>
      </dgm:prSet>
      <dgm:spPr/>
    </dgm:pt>
    <dgm:pt modelId="{5FFB0062-96EF-4009-A264-885E3BABFA4A}" type="pres">
      <dgm:prSet presAssocID="{0FEEBE5B-EDE8-4533-947F-6CBB0D5679BF}" presName="Name13" presStyleLbl="parChTrans1D2" presStyleIdx="6" presStyleCnt="16"/>
      <dgm:spPr/>
    </dgm:pt>
    <dgm:pt modelId="{2909C5D1-F3D8-4E88-A42F-4ECDE6599D5F}" type="pres">
      <dgm:prSet presAssocID="{58D9701A-1DBA-40E3-8AD2-7638E7CB25F8}" presName="childText" presStyleLbl="bgAcc1" presStyleIdx="6" presStyleCnt="16">
        <dgm:presLayoutVars>
          <dgm:bulletEnabled val="1"/>
        </dgm:presLayoutVars>
      </dgm:prSet>
      <dgm:spPr/>
    </dgm:pt>
    <dgm:pt modelId="{9657F235-9394-476A-84DD-3A154BDD8ACD}" type="pres">
      <dgm:prSet presAssocID="{4016AB26-B4C4-456C-9320-7B22EA6F5AED}" presName="Name13" presStyleLbl="parChTrans1D2" presStyleIdx="7" presStyleCnt="16"/>
      <dgm:spPr/>
    </dgm:pt>
    <dgm:pt modelId="{4DE8E84E-3281-495F-9042-5623E2B321E3}" type="pres">
      <dgm:prSet presAssocID="{9CE0DE0D-2D90-41CF-8FAE-ACD4072B4A21}" presName="childText" presStyleLbl="bgAcc1" presStyleIdx="7" presStyleCnt="16">
        <dgm:presLayoutVars>
          <dgm:bulletEnabled val="1"/>
        </dgm:presLayoutVars>
      </dgm:prSet>
      <dgm:spPr/>
    </dgm:pt>
    <dgm:pt modelId="{393C367C-0FF2-46C2-B6D6-EDFCBC3D941D}" type="pres">
      <dgm:prSet presAssocID="{C469D321-5C33-4AFD-B0B6-9817BDF6ED97}" presName="root" presStyleCnt="0"/>
      <dgm:spPr/>
    </dgm:pt>
    <dgm:pt modelId="{73A0604E-F0F8-416C-8DB1-CC8E14B64468}" type="pres">
      <dgm:prSet presAssocID="{C469D321-5C33-4AFD-B0B6-9817BDF6ED97}" presName="rootComposite" presStyleCnt="0"/>
      <dgm:spPr/>
    </dgm:pt>
    <dgm:pt modelId="{79DCBEF8-4E6D-4BC8-9A2C-F3B096477FD2}" type="pres">
      <dgm:prSet presAssocID="{C469D321-5C33-4AFD-B0B6-9817BDF6ED97}" presName="rootText" presStyleLbl="node1" presStyleIdx="2" presStyleCnt="4"/>
      <dgm:spPr/>
    </dgm:pt>
    <dgm:pt modelId="{3BFF995B-1664-409E-B78A-9EE8BA97975C}" type="pres">
      <dgm:prSet presAssocID="{C469D321-5C33-4AFD-B0B6-9817BDF6ED97}" presName="rootConnector" presStyleLbl="node1" presStyleIdx="2" presStyleCnt="4"/>
      <dgm:spPr/>
    </dgm:pt>
    <dgm:pt modelId="{02C19E9F-11BC-4C07-9358-666217F94A85}" type="pres">
      <dgm:prSet presAssocID="{C469D321-5C33-4AFD-B0B6-9817BDF6ED97}" presName="childShape" presStyleCnt="0"/>
      <dgm:spPr/>
    </dgm:pt>
    <dgm:pt modelId="{2D6A89D3-5715-48F3-A422-A5EFF749E87A}" type="pres">
      <dgm:prSet presAssocID="{CF4FC048-CDBE-4637-8B24-95EE5BFFC752}" presName="Name13" presStyleLbl="parChTrans1D2" presStyleIdx="8" presStyleCnt="16"/>
      <dgm:spPr/>
    </dgm:pt>
    <dgm:pt modelId="{F5C51550-6491-49F3-82E8-C8A5476FED37}" type="pres">
      <dgm:prSet presAssocID="{3F948ABA-DDF9-44E7-AEB0-2C853D9819F1}" presName="childText" presStyleLbl="bgAcc1" presStyleIdx="8" presStyleCnt="16">
        <dgm:presLayoutVars>
          <dgm:bulletEnabled val="1"/>
        </dgm:presLayoutVars>
      </dgm:prSet>
      <dgm:spPr/>
    </dgm:pt>
    <dgm:pt modelId="{C1CA65E9-CE22-404A-940C-99541609261C}" type="pres">
      <dgm:prSet presAssocID="{4930604F-6EA3-4690-B04E-AE506CEBC6B0}" presName="Name13" presStyleLbl="parChTrans1D2" presStyleIdx="9" presStyleCnt="16"/>
      <dgm:spPr/>
    </dgm:pt>
    <dgm:pt modelId="{A04D160D-D722-4B86-B00F-7978C893D83C}" type="pres">
      <dgm:prSet presAssocID="{1EB0FB91-4E8A-40AA-A79F-D2F52B23CE0D}" presName="childText" presStyleLbl="bgAcc1" presStyleIdx="9" presStyleCnt="16">
        <dgm:presLayoutVars>
          <dgm:bulletEnabled val="1"/>
        </dgm:presLayoutVars>
      </dgm:prSet>
      <dgm:spPr/>
    </dgm:pt>
    <dgm:pt modelId="{F53B4816-F2B1-4A62-B06A-9EB51C0B3EDA}" type="pres">
      <dgm:prSet presAssocID="{9D1E7E38-4E64-4625-A7A0-871EAA978C53}" presName="Name13" presStyleLbl="parChTrans1D2" presStyleIdx="10" presStyleCnt="16"/>
      <dgm:spPr/>
    </dgm:pt>
    <dgm:pt modelId="{E23A9C5B-2EE3-4542-BDB8-A73FB9C3EAA7}" type="pres">
      <dgm:prSet presAssocID="{03EC1D4A-91A1-41D4-BE9D-75F29DF7B18C}" presName="childText" presStyleLbl="bgAcc1" presStyleIdx="10" presStyleCnt="16">
        <dgm:presLayoutVars>
          <dgm:bulletEnabled val="1"/>
        </dgm:presLayoutVars>
      </dgm:prSet>
      <dgm:spPr/>
    </dgm:pt>
    <dgm:pt modelId="{5B755595-6B13-42D4-BBF3-F5C51B2878BB}" type="pres">
      <dgm:prSet presAssocID="{9F5DD052-FA46-41EB-89E9-B3D663BA40F7}" presName="Name13" presStyleLbl="parChTrans1D2" presStyleIdx="11" presStyleCnt="16"/>
      <dgm:spPr/>
    </dgm:pt>
    <dgm:pt modelId="{35F05B09-B846-46E3-B622-AB40F36E749B}" type="pres">
      <dgm:prSet presAssocID="{7AF972FD-71C3-4E64-90C8-1E95F8A89B1B}" presName="childText" presStyleLbl="bgAcc1" presStyleIdx="11" presStyleCnt="16">
        <dgm:presLayoutVars>
          <dgm:bulletEnabled val="1"/>
        </dgm:presLayoutVars>
      </dgm:prSet>
      <dgm:spPr/>
    </dgm:pt>
    <dgm:pt modelId="{505B17C6-BC21-42DF-BAE1-377D0160453B}" type="pres">
      <dgm:prSet presAssocID="{46DA3405-14AE-4789-AA05-D030DB18D8E9}" presName="root" presStyleCnt="0"/>
      <dgm:spPr/>
    </dgm:pt>
    <dgm:pt modelId="{E4F4B5C4-D482-4BB6-89E5-6689D9E1DF66}" type="pres">
      <dgm:prSet presAssocID="{46DA3405-14AE-4789-AA05-D030DB18D8E9}" presName="rootComposite" presStyleCnt="0"/>
      <dgm:spPr/>
    </dgm:pt>
    <dgm:pt modelId="{31943A6D-46D6-4D2C-A4A0-357EC500E0FF}" type="pres">
      <dgm:prSet presAssocID="{46DA3405-14AE-4789-AA05-D030DB18D8E9}" presName="rootText" presStyleLbl="node1" presStyleIdx="3" presStyleCnt="4"/>
      <dgm:spPr/>
    </dgm:pt>
    <dgm:pt modelId="{BD7EA8ED-2641-4C26-A171-207D7E23AE77}" type="pres">
      <dgm:prSet presAssocID="{46DA3405-14AE-4789-AA05-D030DB18D8E9}" presName="rootConnector" presStyleLbl="node1" presStyleIdx="3" presStyleCnt="4"/>
      <dgm:spPr/>
    </dgm:pt>
    <dgm:pt modelId="{546C6E1E-295F-48E9-B82B-153FE87FA037}" type="pres">
      <dgm:prSet presAssocID="{46DA3405-14AE-4789-AA05-D030DB18D8E9}" presName="childShape" presStyleCnt="0"/>
      <dgm:spPr/>
    </dgm:pt>
    <dgm:pt modelId="{141F4F15-FDFD-4A28-B5F7-61C7C4EA06DE}" type="pres">
      <dgm:prSet presAssocID="{CA8CAF5B-5575-4032-842F-A20DAD54BB26}" presName="Name13" presStyleLbl="parChTrans1D2" presStyleIdx="12" presStyleCnt="16"/>
      <dgm:spPr/>
    </dgm:pt>
    <dgm:pt modelId="{40F1ED24-56D1-4ACA-A817-34A072D0F3B6}" type="pres">
      <dgm:prSet presAssocID="{6CD546D3-203C-48F3-B2EA-D6BB6610B501}" presName="childText" presStyleLbl="bgAcc1" presStyleIdx="12" presStyleCnt="16">
        <dgm:presLayoutVars>
          <dgm:bulletEnabled val="1"/>
        </dgm:presLayoutVars>
      </dgm:prSet>
      <dgm:spPr/>
    </dgm:pt>
    <dgm:pt modelId="{0A288842-54D5-4C9A-B366-8661BE9CF276}" type="pres">
      <dgm:prSet presAssocID="{4C321FB1-4FE7-44AD-BD96-36991FF88A26}" presName="Name13" presStyleLbl="parChTrans1D2" presStyleIdx="13" presStyleCnt="16"/>
      <dgm:spPr/>
    </dgm:pt>
    <dgm:pt modelId="{3CF35D6D-3F37-44A7-9186-F8CD7CCA6757}" type="pres">
      <dgm:prSet presAssocID="{0DFE3BD8-AA30-4209-8269-599F035E5AE2}" presName="childText" presStyleLbl="bgAcc1" presStyleIdx="13" presStyleCnt="16">
        <dgm:presLayoutVars>
          <dgm:bulletEnabled val="1"/>
        </dgm:presLayoutVars>
      </dgm:prSet>
      <dgm:spPr/>
    </dgm:pt>
    <dgm:pt modelId="{17939C55-C2E2-4E85-B162-3E84AFD7552E}" type="pres">
      <dgm:prSet presAssocID="{240E316D-A834-47F0-94C6-2241C22225F4}" presName="Name13" presStyleLbl="parChTrans1D2" presStyleIdx="14" presStyleCnt="16"/>
      <dgm:spPr/>
    </dgm:pt>
    <dgm:pt modelId="{67276903-0E74-42AB-943D-C1E61CF5E978}" type="pres">
      <dgm:prSet presAssocID="{B34F98F9-402F-4109-8E1D-FA2EAE8DE845}" presName="childText" presStyleLbl="bgAcc1" presStyleIdx="14" presStyleCnt="16">
        <dgm:presLayoutVars>
          <dgm:bulletEnabled val="1"/>
        </dgm:presLayoutVars>
      </dgm:prSet>
      <dgm:spPr/>
    </dgm:pt>
    <dgm:pt modelId="{B41D50C8-F12B-4F1E-A0FE-F78B5958C5B8}" type="pres">
      <dgm:prSet presAssocID="{220023C4-1DB4-4039-A499-45AAFB2CFCD3}" presName="Name13" presStyleLbl="parChTrans1D2" presStyleIdx="15" presStyleCnt="16"/>
      <dgm:spPr/>
    </dgm:pt>
    <dgm:pt modelId="{2115D70C-3671-41A9-9076-5B0451F1D255}" type="pres">
      <dgm:prSet presAssocID="{DC8099A0-94B5-4C5E-A247-449A0CA3EB67}" presName="childText" presStyleLbl="bgAcc1" presStyleIdx="15" presStyleCnt="16">
        <dgm:presLayoutVars>
          <dgm:bulletEnabled val="1"/>
        </dgm:presLayoutVars>
      </dgm:prSet>
      <dgm:spPr/>
    </dgm:pt>
  </dgm:ptLst>
  <dgm:cxnLst>
    <dgm:cxn modelId="{68ADE30A-6D71-493E-9371-EC386B454752}" srcId="{AE372C5A-AFB5-44AA-BEEC-EAE868907E02}" destId="{E8E56C0F-09CC-41F6-AC5E-318FF568E24B}" srcOrd="0" destOrd="0" parTransId="{4E320BBC-FB93-4E8B-A350-31B45827C5F0}" sibTransId="{30B9C6BB-6182-45E1-ADE2-FF08B81C1BD4}"/>
    <dgm:cxn modelId="{0E2C8D10-A44F-4290-8D29-30A593412C1C}" srcId="{CA983284-45DC-45E7-A8A9-A9C7ECA53A05}" destId="{C469D321-5C33-4AFD-B0B6-9817BDF6ED97}" srcOrd="2" destOrd="0" parTransId="{52B804B9-EAA0-456C-98B7-9AC949E44379}" sibTransId="{24570BCD-560A-4421-83D7-51B745DEF138}"/>
    <dgm:cxn modelId="{BE65AB14-9EB7-42F9-8642-479B6D5D2DC7}" type="presOf" srcId="{AE372C5A-AFB5-44AA-BEEC-EAE868907E02}" destId="{C09D073F-FBCD-4B1A-A8F8-211A8BF968AE}" srcOrd="0" destOrd="0" presId="urn:microsoft.com/office/officeart/2005/8/layout/hierarchy3"/>
    <dgm:cxn modelId="{59A96119-75DD-4B7B-ACEB-06094D662464}" type="presOf" srcId="{4930604F-6EA3-4690-B04E-AE506CEBC6B0}" destId="{C1CA65E9-CE22-404A-940C-99541609261C}" srcOrd="0" destOrd="0" presId="urn:microsoft.com/office/officeart/2005/8/layout/hierarchy3"/>
    <dgm:cxn modelId="{FD7D641B-768B-4A6B-9D6C-D0A2FE2639BE}" type="presOf" srcId="{4E320BBC-FB93-4E8B-A350-31B45827C5F0}" destId="{4B1D5E9D-D4F3-4F9F-8778-4F7381735894}" srcOrd="0" destOrd="0" presId="urn:microsoft.com/office/officeart/2005/8/layout/hierarchy3"/>
    <dgm:cxn modelId="{011F6B1C-0C14-4795-9D94-E3906517F775}" srcId="{C406AD28-4D29-4CF1-80E5-5D9356859687}" destId="{9C3A86E2-8FC7-4E3B-9657-B68365B1697A}" srcOrd="2" destOrd="0" parTransId="{8021C654-F7C7-4C08-991A-90F98B7EA657}" sibTransId="{DDB3A3BC-5CB5-496C-B77B-6E4E96FCA641}"/>
    <dgm:cxn modelId="{3C8DC31F-CA09-4F4A-AE70-2D9D050B7AAD}" type="presOf" srcId="{C691CAB0-7093-4FFC-A2D8-FB2346D2484C}" destId="{4F0124A1-8852-4B27-BE11-C3E220C870F8}" srcOrd="0" destOrd="0" presId="urn:microsoft.com/office/officeart/2005/8/layout/hierarchy3"/>
    <dgm:cxn modelId="{00EEC61F-124A-401C-8B46-B50F81B20D3D}" type="presOf" srcId="{0FEEBE5B-EDE8-4533-947F-6CBB0D5679BF}" destId="{5FFB0062-96EF-4009-A264-885E3BABFA4A}" srcOrd="0" destOrd="0" presId="urn:microsoft.com/office/officeart/2005/8/layout/hierarchy3"/>
    <dgm:cxn modelId="{77C36026-28C7-4BF4-A6E0-7968587A6897}" type="presOf" srcId="{CA8CAF5B-5575-4032-842F-A20DAD54BB26}" destId="{141F4F15-FDFD-4A28-B5F7-61C7C4EA06DE}" srcOrd="0" destOrd="0" presId="urn:microsoft.com/office/officeart/2005/8/layout/hierarchy3"/>
    <dgm:cxn modelId="{F274292B-631E-4523-9AB0-59FC84C80047}" type="presOf" srcId="{9CE0DE0D-2D90-41CF-8FAE-ACD4072B4A21}" destId="{4DE8E84E-3281-495F-9042-5623E2B321E3}" srcOrd="0" destOrd="0" presId="urn:microsoft.com/office/officeart/2005/8/layout/hierarchy3"/>
    <dgm:cxn modelId="{B9FFC82C-D417-4680-9370-CC195549C05C}" type="presOf" srcId="{EB2E3CB9-7893-469F-A3C8-9192FFB1924A}" destId="{32C2A05D-B0EC-4DB0-A373-A06DC87C165B}" srcOrd="0" destOrd="0" presId="urn:microsoft.com/office/officeart/2005/8/layout/hierarchy3"/>
    <dgm:cxn modelId="{EAC83330-4F85-4DBB-89F7-C6AC5D5B48ED}" type="presOf" srcId="{1EB0FB91-4E8A-40AA-A79F-D2F52B23CE0D}" destId="{A04D160D-D722-4B86-B00F-7978C893D83C}" srcOrd="0" destOrd="0" presId="urn:microsoft.com/office/officeart/2005/8/layout/hierarchy3"/>
    <dgm:cxn modelId="{3A0B1139-3B40-4289-AE44-EBF31628EE77}" type="presOf" srcId="{AF79789A-F3AD-4D83-8DA9-CB56FE40A160}" destId="{6C0E6391-B359-4840-A8A5-4978D91CE18A}" srcOrd="0" destOrd="0" presId="urn:microsoft.com/office/officeart/2005/8/layout/hierarchy3"/>
    <dgm:cxn modelId="{F1275F39-76E8-4B5B-8846-E2CD3714B06F}" srcId="{C469D321-5C33-4AFD-B0B6-9817BDF6ED97}" destId="{7AF972FD-71C3-4E64-90C8-1E95F8A89B1B}" srcOrd="3" destOrd="0" parTransId="{9F5DD052-FA46-41EB-89E9-B3D663BA40F7}" sibTransId="{249BA15A-BB31-4962-A2C0-717DE7E9892D}"/>
    <dgm:cxn modelId="{2B07F439-227A-4EF4-A59A-DF208C941F86}" type="presOf" srcId="{9D1E7E38-4E64-4625-A7A0-871EAA978C53}" destId="{F53B4816-F2B1-4A62-B06A-9EB51C0B3EDA}" srcOrd="0" destOrd="0" presId="urn:microsoft.com/office/officeart/2005/8/layout/hierarchy3"/>
    <dgm:cxn modelId="{76AACF60-1A04-4247-9499-90699394447F}" type="presOf" srcId="{B34F98F9-402F-4109-8E1D-FA2EAE8DE845}" destId="{67276903-0E74-42AB-943D-C1E61CF5E978}" srcOrd="0" destOrd="0" presId="urn:microsoft.com/office/officeart/2005/8/layout/hierarchy3"/>
    <dgm:cxn modelId="{F22F2362-ABA4-4013-B1C6-157818F9A188}" type="presOf" srcId="{DC8099A0-94B5-4C5E-A247-449A0CA3EB67}" destId="{2115D70C-3671-41A9-9076-5B0451F1D255}" srcOrd="0" destOrd="0" presId="urn:microsoft.com/office/officeart/2005/8/layout/hierarchy3"/>
    <dgm:cxn modelId="{3ED42163-E688-4C26-BD63-42F392A70868}" srcId="{CA983284-45DC-45E7-A8A9-A9C7ECA53A05}" destId="{46DA3405-14AE-4789-AA05-D030DB18D8E9}" srcOrd="3" destOrd="0" parTransId="{CC0AC60B-477D-450E-AF2B-DAE29759ADC0}" sibTransId="{D749325C-B0F1-48B3-BC3C-C16BA3FE2F86}"/>
    <dgm:cxn modelId="{4B375563-B121-46FF-8A9B-18CB4FD35824}" type="presOf" srcId="{220023C4-1DB4-4039-A499-45AAFB2CFCD3}" destId="{B41D50C8-F12B-4F1E-A0FE-F78B5958C5B8}" srcOrd="0" destOrd="0" presId="urn:microsoft.com/office/officeart/2005/8/layout/hierarchy3"/>
    <dgm:cxn modelId="{EEEA8263-BD57-4D37-BED2-8D99C96498DB}" srcId="{C469D321-5C33-4AFD-B0B6-9817BDF6ED97}" destId="{3F948ABA-DDF9-44E7-AEB0-2C853D9819F1}" srcOrd="0" destOrd="0" parTransId="{CF4FC048-CDBE-4637-8B24-95EE5BFFC752}" sibTransId="{2724C9C7-BB19-4B3C-B0E3-E31634C90359}"/>
    <dgm:cxn modelId="{A8B98646-5E49-45C7-A16D-9B736B658515}" type="presOf" srcId="{0DFE3BD8-AA30-4209-8269-599F035E5AE2}" destId="{3CF35D6D-3F37-44A7-9186-F8CD7CCA6757}" srcOrd="0" destOrd="0" presId="urn:microsoft.com/office/officeart/2005/8/layout/hierarchy3"/>
    <dgm:cxn modelId="{32C30148-62E6-44B1-96DE-BEF8BBF5350D}" srcId="{46DA3405-14AE-4789-AA05-D030DB18D8E9}" destId="{DC8099A0-94B5-4C5E-A247-449A0CA3EB67}" srcOrd="3" destOrd="0" parTransId="{220023C4-1DB4-4039-A499-45AAFB2CFCD3}" sibTransId="{762F20E6-65FE-4C7E-93EA-45CAA34E0502}"/>
    <dgm:cxn modelId="{DD257F68-7826-42B2-8FBC-A6257CEACFCA}" type="presOf" srcId="{240E316D-A834-47F0-94C6-2241C22225F4}" destId="{17939C55-C2E2-4E85-B162-3E84AFD7552E}" srcOrd="0" destOrd="0" presId="urn:microsoft.com/office/officeart/2005/8/layout/hierarchy3"/>
    <dgm:cxn modelId="{4EA3BC68-1F55-4252-8BC8-9502D49240AF}" type="presOf" srcId="{4C321FB1-4FE7-44AD-BD96-36991FF88A26}" destId="{0A288842-54D5-4C9A-B366-8661BE9CF276}" srcOrd="0" destOrd="0" presId="urn:microsoft.com/office/officeart/2005/8/layout/hierarchy3"/>
    <dgm:cxn modelId="{16F0C76C-85FC-4588-9D91-2A464078F593}" type="presOf" srcId="{9C3A86E2-8FC7-4E3B-9657-B68365B1697A}" destId="{E8C18459-0041-4E7C-92E3-BFF1F8AD2E54}" srcOrd="0" destOrd="0" presId="urn:microsoft.com/office/officeart/2005/8/layout/hierarchy3"/>
    <dgm:cxn modelId="{011C5D50-1DD8-4235-8C1E-E3DF5CAE953A}" type="presOf" srcId="{E8E56C0F-09CC-41F6-AC5E-318FF568E24B}" destId="{6C6ACCFA-F7CB-4DBE-91FF-2FB8A0105304}" srcOrd="0" destOrd="0" presId="urn:microsoft.com/office/officeart/2005/8/layout/hierarchy3"/>
    <dgm:cxn modelId="{2865E971-B314-4C54-81B5-252BB331BFDA}" srcId="{AE372C5A-AFB5-44AA-BEEC-EAE868907E02}" destId="{58D9701A-1DBA-40E3-8AD2-7638E7CB25F8}" srcOrd="2" destOrd="0" parTransId="{0FEEBE5B-EDE8-4533-947F-6CBB0D5679BF}" sibTransId="{D5ED61D0-2AF2-4392-BE62-B663F3E52594}"/>
    <dgm:cxn modelId="{9CA44A54-8A09-415B-9CD2-A9EA1EE861CA}" srcId="{C406AD28-4D29-4CF1-80E5-5D9356859687}" destId="{ECA3E980-CD25-4092-A75E-D9FE6DBD6FA7}" srcOrd="1" destOrd="0" parTransId="{AF79789A-F3AD-4D83-8DA9-CB56FE40A160}" sibTransId="{B66D031E-324C-465C-8B46-2303E51C6336}"/>
    <dgm:cxn modelId="{8E1C2D57-9038-4745-B9B4-8C92716C0105}" type="presOf" srcId="{C469D321-5C33-4AFD-B0B6-9817BDF6ED97}" destId="{79DCBEF8-4E6D-4BC8-9A2C-F3B096477FD2}" srcOrd="0" destOrd="0" presId="urn:microsoft.com/office/officeart/2005/8/layout/hierarchy3"/>
    <dgm:cxn modelId="{7F21B77F-0D6B-4602-B3A3-85F6604ACAE7}" type="presOf" srcId="{AE372C5A-AFB5-44AA-BEEC-EAE868907E02}" destId="{CB660613-F3B2-4C66-9849-EBD7ADA373A8}" srcOrd="1" destOrd="0" presId="urn:microsoft.com/office/officeart/2005/8/layout/hierarchy3"/>
    <dgm:cxn modelId="{E9891880-3486-4D0A-9BC8-4B1A4B42076A}" type="presOf" srcId="{510D7B76-F632-4133-BF90-8452690AC75C}" destId="{2272CC28-84AB-43D1-B0AF-FBF8745F1541}" srcOrd="0" destOrd="0" presId="urn:microsoft.com/office/officeart/2005/8/layout/hierarchy3"/>
    <dgm:cxn modelId="{54F5CE82-AB47-4A92-B0AB-CE708A3B48BD}" type="presOf" srcId="{C406AD28-4D29-4CF1-80E5-5D9356859687}" destId="{2F6AC730-854D-41F2-AF1C-DEF44323040A}" srcOrd="0" destOrd="0" presId="urn:microsoft.com/office/officeart/2005/8/layout/hierarchy3"/>
    <dgm:cxn modelId="{F679ED85-D8DE-48DF-9C94-69E4B29BBAEF}" type="presOf" srcId="{8021C654-F7C7-4C08-991A-90F98B7EA657}" destId="{657303AC-F1A0-46F4-8331-8680BD507FAD}" srcOrd="0" destOrd="0" presId="urn:microsoft.com/office/officeart/2005/8/layout/hierarchy3"/>
    <dgm:cxn modelId="{6BAA9288-73DD-4446-A457-74B238A34D30}" type="presOf" srcId="{C469D321-5C33-4AFD-B0B6-9817BDF6ED97}" destId="{3BFF995B-1664-409E-B78A-9EE8BA97975C}" srcOrd="1" destOrd="0" presId="urn:microsoft.com/office/officeart/2005/8/layout/hierarchy3"/>
    <dgm:cxn modelId="{D6FA2389-2BCF-47B6-AB4E-50B32A650E43}" type="presOf" srcId="{ECA3E980-CD25-4092-A75E-D9FE6DBD6FA7}" destId="{ED1533AB-A922-4643-B5A7-5D5271275C44}" srcOrd="0" destOrd="0" presId="urn:microsoft.com/office/officeart/2005/8/layout/hierarchy3"/>
    <dgm:cxn modelId="{6596318C-7239-48CB-A49D-9356DEC02FAA}" srcId="{46DA3405-14AE-4789-AA05-D030DB18D8E9}" destId="{0DFE3BD8-AA30-4209-8269-599F035E5AE2}" srcOrd="1" destOrd="0" parTransId="{4C321FB1-4FE7-44AD-BD96-36991FF88A26}" sibTransId="{84825A7E-B942-4A1F-858B-B6C520028F46}"/>
    <dgm:cxn modelId="{A42BC394-0FF3-43E4-BBC6-14E7353513B8}" type="presOf" srcId="{CF4FC048-CDBE-4637-8B24-95EE5BFFC752}" destId="{2D6A89D3-5715-48F3-A422-A5EFF749E87A}" srcOrd="0" destOrd="0" presId="urn:microsoft.com/office/officeart/2005/8/layout/hierarchy3"/>
    <dgm:cxn modelId="{C5DA4E97-598F-4930-9893-AA4FB627CEC6}" srcId="{AE372C5A-AFB5-44AA-BEEC-EAE868907E02}" destId="{510D7B76-F632-4133-BF90-8452690AC75C}" srcOrd="1" destOrd="0" parTransId="{EB2E3CB9-7893-469F-A3C8-9192FFB1924A}" sibTransId="{C2A9911A-566C-4C2D-8EF0-F4A705C108A1}"/>
    <dgm:cxn modelId="{BCE8ACA0-ABBB-4035-A5EB-3BA1F782CE79}" type="presOf" srcId="{9F5DD052-FA46-41EB-89E9-B3D663BA40F7}" destId="{5B755595-6B13-42D4-BBF3-F5C51B2878BB}" srcOrd="0" destOrd="0" presId="urn:microsoft.com/office/officeart/2005/8/layout/hierarchy3"/>
    <dgm:cxn modelId="{32C034A1-F735-42A8-B4AB-68968CE050EA}" type="presOf" srcId="{4016AB26-B4C4-456C-9320-7B22EA6F5AED}" destId="{9657F235-9394-476A-84DD-3A154BDD8ACD}" srcOrd="0" destOrd="0" presId="urn:microsoft.com/office/officeart/2005/8/layout/hierarchy3"/>
    <dgm:cxn modelId="{E174D7A1-4A3C-4001-BDBD-3205CE7D5600}" type="presOf" srcId="{7AF972FD-71C3-4E64-90C8-1E95F8A89B1B}" destId="{35F05B09-B846-46E3-B622-AB40F36E749B}" srcOrd="0" destOrd="0" presId="urn:microsoft.com/office/officeart/2005/8/layout/hierarchy3"/>
    <dgm:cxn modelId="{FB24A8A3-DE41-4009-991B-AD3ECB7FCD91}" srcId="{46DA3405-14AE-4789-AA05-D030DB18D8E9}" destId="{B34F98F9-402F-4109-8E1D-FA2EAE8DE845}" srcOrd="2" destOrd="0" parTransId="{240E316D-A834-47F0-94C6-2241C22225F4}" sibTransId="{B10A1636-E924-4867-BBCF-DB00AD750FB1}"/>
    <dgm:cxn modelId="{3FA888A4-566C-4591-8815-653032549258}" srcId="{C406AD28-4D29-4CF1-80E5-5D9356859687}" destId="{6858E1A9-E74F-4566-9878-429EA750AD55}" srcOrd="3" destOrd="0" parTransId="{C691CAB0-7093-4FFC-A2D8-FB2346D2484C}" sibTransId="{5FFA94C2-93C0-430B-922D-C50A73BEA50E}"/>
    <dgm:cxn modelId="{0B8E2FA8-E52A-4902-A653-6F2BA7AD6764}" srcId="{C469D321-5C33-4AFD-B0B6-9817BDF6ED97}" destId="{03EC1D4A-91A1-41D4-BE9D-75F29DF7B18C}" srcOrd="2" destOrd="0" parTransId="{9D1E7E38-4E64-4625-A7A0-871EAA978C53}" sibTransId="{800728AB-09F9-4BAA-B935-7D7196C04D70}"/>
    <dgm:cxn modelId="{1BCFE9A9-2BB2-45DB-858D-FD54B0994C13}" type="presOf" srcId="{8D62DA7F-30E5-46EE-8F2C-2572D0A36040}" destId="{7634A615-F886-4256-AA4B-FD542E41EBA6}" srcOrd="0" destOrd="0" presId="urn:microsoft.com/office/officeart/2005/8/layout/hierarchy3"/>
    <dgm:cxn modelId="{36D048AC-BB36-4DDB-A1E3-5F12B84529DD}" type="presOf" srcId="{C406AD28-4D29-4CF1-80E5-5D9356859687}" destId="{C7B441EE-C2EB-43C3-9659-7640D010A4D2}" srcOrd="1" destOrd="0" presId="urn:microsoft.com/office/officeart/2005/8/layout/hierarchy3"/>
    <dgm:cxn modelId="{80C5F2B1-C5D5-41A5-9840-5208786A414D}" type="presOf" srcId="{58D9701A-1DBA-40E3-8AD2-7638E7CB25F8}" destId="{2909C5D1-F3D8-4E88-A42F-4ECDE6599D5F}" srcOrd="0" destOrd="0" presId="urn:microsoft.com/office/officeart/2005/8/layout/hierarchy3"/>
    <dgm:cxn modelId="{8DCD51B6-B378-4890-A89F-03E6B5D10ADA}" type="presOf" srcId="{03EC1D4A-91A1-41D4-BE9D-75F29DF7B18C}" destId="{E23A9C5B-2EE3-4542-BDB8-A73FB9C3EAA7}" srcOrd="0" destOrd="0" presId="urn:microsoft.com/office/officeart/2005/8/layout/hierarchy3"/>
    <dgm:cxn modelId="{DC620FBD-8C71-4921-BA68-4F604778B0C8}" srcId="{CA983284-45DC-45E7-A8A9-A9C7ECA53A05}" destId="{AE372C5A-AFB5-44AA-BEEC-EAE868907E02}" srcOrd="1" destOrd="0" parTransId="{5333DEA2-31B2-4CF4-8BEE-536E1EC93C92}" sibTransId="{AF69DDC6-537F-4460-8251-7084D58E7886}"/>
    <dgm:cxn modelId="{2BDF34BD-744A-4169-9515-AD3D0709C904}" srcId="{C406AD28-4D29-4CF1-80E5-5D9356859687}" destId="{8D62DA7F-30E5-46EE-8F2C-2572D0A36040}" srcOrd="0" destOrd="0" parTransId="{6E206F76-F237-4FAC-A89C-B46BD7597DAC}" sibTransId="{64BAB261-6EA3-4C9E-8B18-1248D1B58610}"/>
    <dgm:cxn modelId="{EA186BBD-25D8-4114-959E-86D8C717C43D}" srcId="{AE372C5A-AFB5-44AA-BEEC-EAE868907E02}" destId="{9CE0DE0D-2D90-41CF-8FAE-ACD4072B4A21}" srcOrd="3" destOrd="0" parTransId="{4016AB26-B4C4-456C-9320-7B22EA6F5AED}" sibTransId="{6538F55A-AC7B-43F7-971C-07E9D671A8CD}"/>
    <dgm:cxn modelId="{B2F3ACBF-2B38-4EB7-ACE2-E49C471658A4}" type="presOf" srcId="{6858E1A9-E74F-4566-9878-429EA750AD55}" destId="{44B5C5C8-95B1-4B47-B1BA-B920008946F3}" srcOrd="0" destOrd="0" presId="urn:microsoft.com/office/officeart/2005/8/layout/hierarchy3"/>
    <dgm:cxn modelId="{91D49BC3-4B11-40BE-81B7-B61F6011E962}" srcId="{46DA3405-14AE-4789-AA05-D030DB18D8E9}" destId="{6CD546D3-203C-48F3-B2EA-D6BB6610B501}" srcOrd="0" destOrd="0" parTransId="{CA8CAF5B-5575-4032-842F-A20DAD54BB26}" sibTransId="{0C10A5FE-78F1-49B5-B088-910A5E0DEA51}"/>
    <dgm:cxn modelId="{458422C7-FE33-4772-A6CE-734A14AB82E5}" srcId="{C469D321-5C33-4AFD-B0B6-9817BDF6ED97}" destId="{1EB0FB91-4E8A-40AA-A79F-D2F52B23CE0D}" srcOrd="1" destOrd="0" parTransId="{4930604F-6EA3-4690-B04E-AE506CEBC6B0}" sibTransId="{25F73F1B-65C3-4744-BA3A-058D75CD2C43}"/>
    <dgm:cxn modelId="{B1784ED0-99B6-4A7C-B60D-0892E3BE3B92}" type="presOf" srcId="{CA983284-45DC-45E7-A8A9-A9C7ECA53A05}" destId="{5DD60E87-DBEA-400E-9CF4-F2813EDA2868}" srcOrd="0" destOrd="0" presId="urn:microsoft.com/office/officeart/2005/8/layout/hierarchy3"/>
    <dgm:cxn modelId="{9EFC93D0-BE42-4C84-99FC-733D44B49B51}" srcId="{CA983284-45DC-45E7-A8A9-A9C7ECA53A05}" destId="{C406AD28-4D29-4CF1-80E5-5D9356859687}" srcOrd="0" destOrd="0" parTransId="{9CD68A02-8D3F-42D5-A572-C43D4C0E5D41}" sibTransId="{90AF8BFF-7911-46AB-A1AA-ABE4248B839F}"/>
    <dgm:cxn modelId="{AE59BCDC-D0C0-4AAF-9C0C-084CDCB5EEE2}" type="presOf" srcId="{6E206F76-F237-4FAC-A89C-B46BD7597DAC}" destId="{B1F7A5FC-43F3-4C4F-926D-BE173C614DC6}" srcOrd="0" destOrd="0" presId="urn:microsoft.com/office/officeart/2005/8/layout/hierarchy3"/>
    <dgm:cxn modelId="{5A3246ED-48DC-4CF3-B83C-A82F6E8D16FD}" type="presOf" srcId="{46DA3405-14AE-4789-AA05-D030DB18D8E9}" destId="{31943A6D-46D6-4D2C-A4A0-357EC500E0FF}" srcOrd="0" destOrd="0" presId="urn:microsoft.com/office/officeart/2005/8/layout/hierarchy3"/>
    <dgm:cxn modelId="{DE76EEF5-D43A-4B75-B7EC-DD0BC15825C8}" type="presOf" srcId="{3F948ABA-DDF9-44E7-AEB0-2C853D9819F1}" destId="{F5C51550-6491-49F3-82E8-C8A5476FED37}" srcOrd="0" destOrd="0" presId="urn:microsoft.com/office/officeart/2005/8/layout/hierarchy3"/>
    <dgm:cxn modelId="{BDB5DEF7-971F-4AA7-B66A-F731E9BC9B65}" type="presOf" srcId="{6CD546D3-203C-48F3-B2EA-D6BB6610B501}" destId="{40F1ED24-56D1-4ACA-A817-34A072D0F3B6}" srcOrd="0" destOrd="0" presId="urn:microsoft.com/office/officeart/2005/8/layout/hierarchy3"/>
    <dgm:cxn modelId="{634793FC-0D94-4A8D-906B-8CA41C856A51}" type="presOf" srcId="{46DA3405-14AE-4789-AA05-D030DB18D8E9}" destId="{BD7EA8ED-2641-4C26-A171-207D7E23AE77}" srcOrd="1" destOrd="0" presId="urn:microsoft.com/office/officeart/2005/8/layout/hierarchy3"/>
    <dgm:cxn modelId="{CB8B068C-5FDB-480F-BFB6-8EBDB94291DC}" type="presParOf" srcId="{5DD60E87-DBEA-400E-9CF4-F2813EDA2868}" destId="{45476076-8FAA-479C-9E8B-D25353A564E6}" srcOrd="0" destOrd="0" presId="urn:microsoft.com/office/officeart/2005/8/layout/hierarchy3"/>
    <dgm:cxn modelId="{C94B66E6-701B-4086-B16A-1E04F48724A8}" type="presParOf" srcId="{45476076-8FAA-479C-9E8B-D25353A564E6}" destId="{AB60B1A1-1DA3-4040-9147-893A9BF33927}" srcOrd="0" destOrd="0" presId="urn:microsoft.com/office/officeart/2005/8/layout/hierarchy3"/>
    <dgm:cxn modelId="{E794A37E-7ADA-4CA6-8390-49A87A33D261}" type="presParOf" srcId="{AB60B1A1-1DA3-4040-9147-893A9BF33927}" destId="{2F6AC730-854D-41F2-AF1C-DEF44323040A}" srcOrd="0" destOrd="0" presId="urn:microsoft.com/office/officeart/2005/8/layout/hierarchy3"/>
    <dgm:cxn modelId="{CD47B019-463C-4D44-879A-C14B15F85784}" type="presParOf" srcId="{AB60B1A1-1DA3-4040-9147-893A9BF33927}" destId="{C7B441EE-C2EB-43C3-9659-7640D010A4D2}" srcOrd="1" destOrd="0" presId="urn:microsoft.com/office/officeart/2005/8/layout/hierarchy3"/>
    <dgm:cxn modelId="{149E1306-7D5D-40F0-A3FA-8E7E3FDF89DD}" type="presParOf" srcId="{45476076-8FAA-479C-9E8B-D25353A564E6}" destId="{1B5FBDA9-29F5-49E9-A17F-D5675A53369F}" srcOrd="1" destOrd="0" presId="urn:microsoft.com/office/officeart/2005/8/layout/hierarchy3"/>
    <dgm:cxn modelId="{F6FD7AF9-20D8-420C-B521-459D430C4405}" type="presParOf" srcId="{1B5FBDA9-29F5-49E9-A17F-D5675A53369F}" destId="{B1F7A5FC-43F3-4C4F-926D-BE173C614DC6}" srcOrd="0" destOrd="0" presId="urn:microsoft.com/office/officeart/2005/8/layout/hierarchy3"/>
    <dgm:cxn modelId="{48E98987-C072-45CD-98C1-46D75E1303A5}" type="presParOf" srcId="{1B5FBDA9-29F5-49E9-A17F-D5675A53369F}" destId="{7634A615-F886-4256-AA4B-FD542E41EBA6}" srcOrd="1" destOrd="0" presId="urn:microsoft.com/office/officeart/2005/8/layout/hierarchy3"/>
    <dgm:cxn modelId="{25E0BA7B-0E79-4F5F-B4D8-8565261F803A}" type="presParOf" srcId="{1B5FBDA9-29F5-49E9-A17F-D5675A53369F}" destId="{6C0E6391-B359-4840-A8A5-4978D91CE18A}" srcOrd="2" destOrd="0" presId="urn:microsoft.com/office/officeart/2005/8/layout/hierarchy3"/>
    <dgm:cxn modelId="{63F544E9-BAFF-4A34-A5B6-11F8313929CD}" type="presParOf" srcId="{1B5FBDA9-29F5-49E9-A17F-D5675A53369F}" destId="{ED1533AB-A922-4643-B5A7-5D5271275C44}" srcOrd="3" destOrd="0" presId="urn:microsoft.com/office/officeart/2005/8/layout/hierarchy3"/>
    <dgm:cxn modelId="{A9269A2A-A7B6-4A60-A28F-622208F0EE9F}" type="presParOf" srcId="{1B5FBDA9-29F5-49E9-A17F-D5675A53369F}" destId="{657303AC-F1A0-46F4-8331-8680BD507FAD}" srcOrd="4" destOrd="0" presId="urn:microsoft.com/office/officeart/2005/8/layout/hierarchy3"/>
    <dgm:cxn modelId="{3FCF4867-6FBD-4F1B-8199-90EE87C46B65}" type="presParOf" srcId="{1B5FBDA9-29F5-49E9-A17F-D5675A53369F}" destId="{E8C18459-0041-4E7C-92E3-BFF1F8AD2E54}" srcOrd="5" destOrd="0" presId="urn:microsoft.com/office/officeart/2005/8/layout/hierarchy3"/>
    <dgm:cxn modelId="{32FFE393-E4D9-499E-9D51-630D1B1E5D81}" type="presParOf" srcId="{1B5FBDA9-29F5-49E9-A17F-D5675A53369F}" destId="{4F0124A1-8852-4B27-BE11-C3E220C870F8}" srcOrd="6" destOrd="0" presId="urn:microsoft.com/office/officeart/2005/8/layout/hierarchy3"/>
    <dgm:cxn modelId="{FB9DDF6E-7D46-4C42-8ED3-17426F28919F}" type="presParOf" srcId="{1B5FBDA9-29F5-49E9-A17F-D5675A53369F}" destId="{44B5C5C8-95B1-4B47-B1BA-B920008946F3}" srcOrd="7" destOrd="0" presId="urn:microsoft.com/office/officeart/2005/8/layout/hierarchy3"/>
    <dgm:cxn modelId="{12AC39CC-3B64-4BE6-A127-092B1B8EF031}" type="presParOf" srcId="{5DD60E87-DBEA-400E-9CF4-F2813EDA2868}" destId="{8A385553-47C9-4ABB-9F02-2BD2101799B8}" srcOrd="1" destOrd="0" presId="urn:microsoft.com/office/officeart/2005/8/layout/hierarchy3"/>
    <dgm:cxn modelId="{55E049EB-2796-4FC1-B378-88914586EAAD}" type="presParOf" srcId="{8A385553-47C9-4ABB-9F02-2BD2101799B8}" destId="{5F844EA1-3DD6-4D44-A070-CF2D6EC51AEB}" srcOrd="0" destOrd="0" presId="urn:microsoft.com/office/officeart/2005/8/layout/hierarchy3"/>
    <dgm:cxn modelId="{CD34BB9C-997B-4B41-8BF0-E798B6F9E2F6}" type="presParOf" srcId="{5F844EA1-3DD6-4D44-A070-CF2D6EC51AEB}" destId="{C09D073F-FBCD-4B1A-A8F8-211A8BF968AE}" srcOrd="0" destOrd="0" presId="urn:microsoft.com/office/officeart/2005/8/layout/hierarchy3"/>
    <dgm:cxn modelId="{D0A8E446-6F8F-487D-87BA-CAC802DD630F}" type="presParOf" srcId="{5F844EA1-3DD6-4D44-A070-CF2D6EC51AEB}" destId="{CB660613-F3B2-4C66-9849-EBD7ADA373A8}" srcOrd="1" destOrd="0" presId="urn:microsoft.com/office/officeart/2005/8/layout/hierarchy3"/>
    <dgm:cxn modelId="{730CCF8D-38B1-4A34-AC32-ABB704EFCB6E}" type="presParOf" srcId="{8A385553-47C9-4ABB-9F02-2BD2101799B8}" destId="{DDDD122F-3280-44C1-8E0D-A36D335166D2}" srcOrd="1" destOrd="0" presId="urn:microsoft.com/office/officeart/2005/8/layout/hierarchy3"/>
    <dgm:cxn modelId="{EDF9D521-F3B9-4BC6-87EE-601EB6CA7D26}" type="presParOf" srcId="{DDDD122F-3280-44C1-8E0D-A36D335166D2}" destId="{4B1D5E9D-D4F3-4F9F-8778-4F7381735894}" srcOrd="0" destOrd="0" presId="urn:microsoft.com/office/officeart/2005/8/layout/hierarchy3"/>
    <dgm:cxn modelId="{424C6B5C-281B-47B9-98EC-EA8F07D8D228}" type="presParOf" srcId="{DDDD122F-3280-44C1-8E0D-A36D335166D2}" destId="{6C6ACCFA-F7CB-4DBE-91FF-2FB8A0105304}" srcOrd="1" destOrd="0" presId="urn:microsoft.com/office/officeart/2005/8/layout/hierarchy3"/>
    <dgm:cxn modelId="{3B5CE8F2-E2C7-409B-83DA-9B2AE8464F63}" type="presParOf" srcId="{DDDD122F-3280-44C1-8E0D-A36D335166D2}" destId="{32C2A05D-B0EC-4DB0-A373-A06DC87C165B}" srcOrd="2" destOrd="0" presId="urn:microsoft.com/office/officeart/2005/8/layout/hierarchy3"/>
    <dgm:cxn modelId="{BFCA8F03-B4A2-43F2-9A7D-44AC4ACF836C}" type="presParOf" srcId="{DDDD122F-3280-44C1-8E0D-A36D335166D2}" destId="{2272CC28-84AB-43D1-B0AF-FBF8745F1541}" srcOrd="3" destOrd="0" presId="urn:microsoft.com/office/officeart/2005/8/layout/hierarchy3"/>
    <dgm:cxn modelId="{ED28628E-2E14-4875-A09C-0ADCA6ED3C7C}" type="presParOf" srcId="{DDDD122F-3280-44C1-8E0D-A36D335166D2}" destId="{5FFB0062-96EF-4009-A264-885E3BABFA4A}" srcOrd="4" destOrd="0" presId="urn:microsoft.com/office/officeart/2005/8/layout/hierarchy3"/>
    <dgm:cxn modelId="{151765A4-B93E-4550-B0CD-BE144ADF0786}" type="presParOf" srcId="{DDDD122F-3280-44C1-8E0D-A36D335166D2}" destId="{2909C5D1-F3D8-4E88-A42F-4ECDE6599D5F}" srcOrd="5" destOrd="0" presId="urn:microsoft.com/office/officeart/2005/8/layout/hierarchy3"/>
    <dgm:cxn modelId="{075C7443-7E0B-4E9D-8118-C66AC2050BE3}" type="presParOf" srcId="{DDDD122F-3280-44C1-8E0D-A36D335166D2}" destId="{9657F235-9394-476A-84DD-3A154BDD8ACD}" srcOrd="6" destOrd="0" presId="urn:microsoft.com/office/officeart/2005/8/layout/hierarchy3"/>
    <dgm:cxn modelId="{348D880C-A41B-4982-A521-C7C3CB705EB7}" type="presParOf" srcId="{DDDD122F-3280-44C1-8E0D-A36D335166D2}" destId="{4DE8E84E-3281-495F-9042-5623E2B321E3}" srcOrd="7" destOrd="0" presId="urn:microsoft.com/office/officeart/2005/8/layout/hierarchy3"/>
    <dgm:cxn modelId="{020184D1-7688-4ED3-BF3E-B330C9BBA876}" type="presParOf" srcId="{5DD60E87-DBEA-400E-9CF4-F2813EDA2868}" destId="{393C367C-0FF2-46C2-B6D6-EDFCBC3D941D}" srcOrd="2" destOrd="0" presId="urn:microsoft.com/office/officeart/2005/8/layout/hierarchy3"/>
    <dgm:cxn modelId="{CDA74011-3507-40E4-8D8E-4BA78F854CD7}" type="presParOf" srcId="{393C367C-0FF2-46C2-B6D6-EDFCBC3D941D}" destId="{73A0604E-F0F8-416C-8DB1-CC8E14B64468}" srcOrd="0" destOrd="0" presId="urn:microsoft.com/office/officeart/2005/8/layout/hierarchy3"/>
    <dgm:cxn modelId="{BA907E44-90BE-45E2-9F44-97F423F7F0AB}" type="presParOf" srcId="{73A0604E-F0F8-416C-8DB1-CC8E14B64468}" destId="{79DCBEF8-4E6D-4BC8-9A2C-F3B096477FD2}" srcOrd="0" destOrd="0" presId="urn:microsoft.com/office/officeart/2005/8/layout/hierarchy3"/>
    <dgm:cxn modelId="{CB45E929-3E09-4D68-B322-2DDEB2D3F04D}" type="presParOf" srcId="{73A0604E-F0F8-416C-8DB1-CC8E14B64468}" destId="{3BFF995B-1664-409E-B78A-9EE8BA97975C}" srcOrd="1" destOrd="0" presId="urn:microsoft.com/office/officeart/2005/8/layout/hierarchy3"/>
    <dgm:cxn modelId="{E6534C5A-27DF-4426-96BA-63B87C0934A2}" type="presParOf" srcId="{393C367C-0FF2-46C2-B6D6-EDFCBC3D941D}" destId="{02C19E9F-11BC-4C07-9358-666217F94A85}" srcOrd="1" destOrd="0" presId="urn:microsoft.com/office/officeart/2005/8/layout/hierarchy3"/>
    <dgm:cxn modelId="{EA10252E-34F8-4ED1-BFBF-EC80C859E823}" type="presParOf" srcId="{02C19E9F-11BC-4C07-9358-666217F94A85}" destId="{2D6A89D3-5715-48F3-A422-A5EFF749E87A}" srcOrd="0" destOrd="0" presId="urn:microsoft.com/office/officeart/2005/8/layout/hierarchy3"/>
    <dgm:cxn modelId="{9C3E552C-CB9D-4141-9E36-31A782CD3B7C}" type="presParOf" srcId="{02C19E9F-11BC-4C07-9358-666217F94A85}" destId="{F5C51550-6491-49F3-82E8-C8A5476FED37}" srcOrd="1" destOrd="0" presId="urn:microsoft.com/office/officeart/2005/8/layout/hierarchy3"/>
    <dgm:cxn modelId="{97EF5755-321E-4F54-BBE0-1EE6DA539299}" type="presParOf" srcId="{02C19E9F-11BC-4C07-9358-666217F94A85}" destId="{C1CA65E9-CE22-404A-940C-99541609261C}" srcOrd="2" destOrd="0" presId="urn:microsoft.com/office/officeart/2005/8/layout/hierarchy3"/>
    <dgm:cxn modelId="{7DDE7A0C-B64F-407A-A5DD-7559219E92F4}" type="presParOf" srcId="{02C19E9F-11BC-4C07-9358-666217F94A85}" destId="{A04D160D-D722-4B86-B00F-7978C893D83C}" srcOrd="3" destOrd="0" presId="urn:microsoft.com/office/officeart/2005/8/layout/hierarchy3"/>
    <dgm:cxn modelId="{5DE5F118-6718-495E-8120-C3633A80031E}" type="presParOf" srcId="{02C19E9F-11BC-4C07-9358-666217F94A85}" destId="{F53B4816-F2B1-4A62-B06A-9EB51C0B3EDA}" srcOrd="4" destOrd="0" presId="urn:microsoft.com/office/officeart/2005/8/layout/hierarchy3"/>
    <dgm:cxn modelId="{10519863-F459-4193-9AA9-9264973B168A}" type="presParOf" srcId="{02C19E9F-11BC-4C07-9358-666217F94A85}" destId="{E23A9C5B-2EE3-4542-BDB8-A73FB9C3EAA7}" srcOrd="5" destOrd="0" presId="urn:microsoft.com/office/officeart/2005/8/layout/hierarchy3"/>
    <dgm:cxn modelId="{8A7846A7-9362-4176-AA77-2B7D471FC4AE}" type="presParOf" srcId="{02C19E9F-11BC-4C07-9358-666217F94A85}" destId="{5B755595-6B13-42D4-BBF3-F5C51B2878BB}" srcOrd="6" destOrd="0" presId="urn:microsoft.com/office/officeart/2005/8/layout/hierarchy3"/>
    <dgm:cxn modelId="{620A4391-30C3-4756-9619-F9B09BC6B3C1}" type="presParOf" srcId="{02C19E9F-11BC-4C07-9358-666217F94A85}" destId="{35F05B09-B846-46E3-B622-AB40F36E749B}" srcOrd="7" destOrd="0" presId="urn:microsoft.com/office/officeart/2005/8/layout/hierarchy3"/>
    <dgm:cxn modelId="{C1E9431F-9BC5-4CC8-9116-89620691C95A}" type="presParOf" srcId="{5DD60E87-DBEA-400E-9CF4-F2813EDA2868}" destId="{505B17C6-BC21-42DF-BAE1-377D0160453B}" srcOrd="3" destOrd="0" presId="urn:microsoft.com/office/officeart/2005/8/layout/hierarchy3"/>
    <dgm:cxn modelId="{75465B12-6F86-486F-B16C-352D57E62B43}" type="presParOf" srcId="{505B17C6-BC21-42DF-BAE1-377D0160453B}" destId="{E4F4B5C4-D482-4BB6-89E5-6689D9E1DF66}" srcOrd="0" destOrd="0" presId="urn:microsoft.com/office/officeart/2005/8/layout/hierarchy3"/>
    <dgm:cxn modelId="{95AD6192-E329-4732-A58F-91016C5B813E}" type="presParOf" srcId="{E4F4B5C4-D482-4BB6-89E5-6689D9E1DF66}" destId="{31943A6D-46D6-4D2C-A4A0-357EC500E0FF}" srcOrd="0" destOrd="0" presId="urn:microsoft.com/office/officeart/2005/8/layout/hierarchy3"/>
    <dgm:cxn modelId="{59E7EF1C-313E-46F8-A253-FA4D8EADCF99}" type="presParOf" srcId="{E4F4B5C4-D482-4BB6-89E5-6689D9E1DF66}" destId="{BD7EA8ED-2641-4C26-A171-207D7E23AE77}" srcOrd="1" destOrd="0" presId="urn:microsoft.com/office/officeart/2005/8/layout/hierarchy3"/>
    <dgm:cxn modelId="{9790F7BD-CBB5-42C0-91C1-6F29ED18D7CB}" type="presParOf" srcId="{505B17C6-BC21-42DF-BAE1-377D0160453B}" destId="{546C6E1E-295F-48E9-B82B-153FE87FA037}" srcOrd="1" destOrd="0" presId="urn:microsoft.com/office/officeart/2005/8/layout/hierarchy3"/>
    <dgm:cxn modelId="{1DC2885B-A276-463D-AC81-E924C4D881B0}" type="presParOf" srcId="{546C6E1E-295F-48E9-B82B-153FE87FA037}" destId="{141F4F15-FDFD-4A28-B5F7-61C7C4EA06DE}" srcOrd="0" destOrd="0" presId="urn:microsoft.com/office/officeart/2005/8/layout/hierarchy3"/>
    <dgm:cxn modelId="{BA7E3742-7AFF-459D-BD1F-2954B2319DE1}" type="presParOf" srcId="{546C6E1E-295F-48E9-B82B-153FE87FA037}" destId="{40F1ED24-56D1-4ACA-A817-34A072D0F3B6}" srcOrd="1" destOrd="0" presId="urn:microsoft.com/office/officeart/2005/8/layout/hierarchy3"/>
    <dgm:cxn modelId="{3B691011-B87F-4D34-B5D5-373DB02BF5EB}" type="presParOf" srcId="{546C6E1E-295F-48E9-B82B-153FE87FA037}" destId="{0A288842-54D5-4C9A-B366-8661BE9CF276}" srcOrd="2" destOrd="0" presId="urn:microsoft.com/office/officeart/2005/8/layout/hierarchy3"/>
    <dgm:cxn modelId="{B3BBDAC7-9D20-49DB-832A-EA16BAAA60E7}" type="presParOf" srcId="{546C6E1E-295F-48E9-B82B-153FE87FA037}" destId="{3CF35D6D-3F37-44A7-9186-F8CD7CCA6757}" srcOrd="3" destOrd="0" presId="urn:microsoft.com/office/officeart/2005/8/layout/hierarchy3"/>
    <dgm:cxn modelId="{BAA42213-5381-4A9F-BEC5-5FFF95D3B944}" type="presParOf" srcId="{546C6E1E-295F-48E9-B82B-153FE87FA037}" destId="{17939C55-C2E2-4E85-B162-3E84AFD7552E}" srcOrd="4" destOrd="0" presId="urn:microsoft.com/office/officeart/2005/8/layout/hierarchy3"/>
    <dgm:cxn modelId="{004E13B0-4DEE-43A4-A11D-2ED25DB6EDF7}" type="presParOf" srcId="{546C6E1E-295F-48E9-B82B-153FE87FA037}" destId="{67276903-0E74-42AB-943D-C1E61CF5E978}" srcOrd="5" destOrd="0" presId="urn:microsoft.com/office/officeart/2005/8/layout/hierarchy3"/>
    <dgm:cxn modelId="{0E61F77E-B1B5-48A8-9321-927605D60B16}" type="presParOf" srcId="{546C6E1E-295F-48E9-B82B-153FE87FA037}" destId="{B41D50C8-F12B-4F1E-A0FE-F78B5958C5B8}" srcOrd="6" destOrd="0" presId="urn:microsoft.com/office/officeart/2005/8/layout/hierarchy3"/>
    <dgm:cxn modelId="{0DF205E3-F5AD-4BDE-B54E-DED3241BCADE}" type="presParOf" srcId="{546C6E1E-295F-48E9-B82B-153FE87FA037}" destId="{2115D70C-3671-41A9-9076-5B0451F1D255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2F7286-36D8-4F13-89EE-702EA4DB282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9F324C5-7B57-4C61-AF53-A701152B8D3D}">
      <dgm:prSet/>
      <dgm:spPr/>
      <dgm:t>
        <a:bodyPr/>
        <a:lstStyle/>
        <a:p>
          <a:r>
            <a:rPr lang="pl-PL" dirty="0"/>
            <a:t>18,3%</a:t>
          </a:r>
        </a:p>
      </dgm:t>
    </dgm:pt>
    <dgm:pt modelId="{0C50455F-5F1C-4FAA-8169-BE434A386401}" type="parTrans" cxnId="{3723F05D-44E9-49BE-918C-025985291F49}">
      <dgm:prSet/>
      <dgm:spPr/>
      <dgm:t>
        <a:bodyPr/>
        <a:lstStyle/>
        <a:p>
          <a:endParaRPr lang="pl-PL"/>
        </a:p>
      </dgm:t>
    </dgm:pt>
    <dgm:pt modelId="{587D0543-6485-438E-9CD9-74634555EB84}" type="sibTrans" cxnId="{3723F05D-44E9-49BE-918C-025985291F49}">
      <dgm:prSet/>
      <dgm:spPr/>
      <dgm:t>
        <a:bodyPr/>
        <a:lstStyle/>
        <a:p>
          <a:endParaRPr lang="pl-PL"/>
        </a:p>
      </dgm:t>
    </dgm:pt>
    <dgm:pt modelId="{D1BF51A8-8DA5-4DA2-AAD3-B23179FF18AD}">
      <dgm:prSet/>
      <dgm:spPr/>
      <dgm:t>
        <a:bodyPr/>
        <a:lstStyle/>
        <a:p>
          <a:r>
            <a:rPr lang="pl-PL" dirty="0"/>
            <a:t>Basic </a:t>
          </a:r>
          <a:r>
            <a:rPr lang="pl-PL" dirty="0" err="1"/>
            <a:t>Classification</a:t>
          </a:r>
          <a:r>
            <a:rPr lang="pl-PL" dirty="0"/>
            <a:t> + Basic </a:t>
          </a:r>
          <a:r>
            <a:rPr lang="pl-PL" dirty="0" err="1"/>
            <a:t>Regression</a:t>
          </a:r>
          <a:endParaRPr lang="pl-PL" dirty="0"/>
        </a:p>
      </dgm:t>
    </dgm:pt>
    <dgm:pt modelId="{D1C83170-258D-4300-A578-ABA2B1F87BE9}" type="parTrans" cxnId="{03EC7AE5-C0DE-4862-B3FE-838169525A0B}">
      <dgm:prSet/>
      <dgm:spPr/>
      <dgm:t>
        <a:bodyPr/>
        <a:lstStyle/>
        <a:p>
          <a:endParaRPr lang="pl-PL"/>
        </a:p>
      </dgm:t>
    </dgm:pt>
    <dgm:pt modelId="{4FF4CCD0-CBA6-40E0-8F84-5E21E1E0A4FB}" type="sibTrans" cxnId="{03EC7AE5-C0DE-4862-B3FE-838169525A0B}">
      <dgm:prSet/>
      <dgm:spPr/>
      <dgm:t>
        <a:bodyPr/>
        <a:lstStyle/>
        <a:p>
          <a:endParaRPr lang="pl-PL"/>
        </a:p>
      </dgm:t>
    </dgm:pt>
    <dgm:pt modelId="{E3B23F86-8CC3-4ADC-B46C-41844564B252}">
      <dgm:prSet/>
      <dgm:spPr/>
      <dgm:t>
        <a:bodyPr/>
        <a:lstStyle/>
        <a:p>
          <a:r>
            <a:rPr lang="pl-PL" dirty="0"/>
            <a:t>53,4%</a:t>
          </a:r>
        </a:p>
      </dgm:t>
    </dgm:pt>
    <dgm:pt modelId="{430CBF6E-E513-44E8-AB9D-70703A038446}" type="parTrans" cxnId="{75CB26AA-5611-4221-86A0-3C02CEEF31E3}">
      <dgm:prSet/>
      <dgm:spPr/>
      <dgm:t>
        <a:bodyPr/>
        <a:lstStyle/>
        <a:p>
          <a:endParaRPr lang="pl-PL"/>
        </a:p>
      </dgm:t>
    </dgm:pt>
    <dgm:pt modelId="{FE416D7C-7B2C-4CD8-99CD-B646F1BC2E59}" type="sibTrans" cxnId="{75CB26AA-5611-4221-86A0-3C02CEEF31E3}">
      <dgm:prSet/>
      <dgm:spPr/>
      <dgm:t>
        <a:bodyPr/>
        <a:lstStyle/>
        <a:p>
          <a:endParaRPr lang="pl-PL"/>
        </a:p>
      </dgm:t>
    </dgm:pt>
    <dgm:pt modelId="{5075DC64-B043-411D-A081-7917D2AA8637}">
      <dgm:prSet/>
      <dgm:spPr/>
      <dgm:t>
        <a:bodyPr/>
        <a:lstStyle/>
        <a:p>
          <a:r>
            <a:rPr lang="pl-PL" dirty="0"/>
            <a:t>Advanced </a:t>
          </a:r>
          <a:r>
            <a:rPr lang="pl-PL" dirty="0" err="1"/>
            <a:t>Classification</a:t>
          </a:r>
          <a:r>
            <a:rPr lang="pl-PL" dirty="0"/>
            <a:t> + Advanced </a:t>
          </a:r>
          <a:r>
            <a:rPr lang="pl-PL" dirty="0" err="1"/>
            <a:t>Regression</a:t>
          </a:r>
          <a:endParaRPr lang="pl-PL" dirty="0"/>
        </a:p>
      </dgm:t>
    </dgm:pt>
    <dgm:pt modelId="{5B8AC06B-6213-45ED-A472-3B0A76FA0DF3}" type="parTrans" cxnId="{E5223887-8969-4D32-A7E9-16CA3BDD4E17}">
      <dgm:prSet/>
      <dgm:spPr/>
      <dgm:t>
        <a:bodyPr/>
        <a:lstStyle/>
        <a:p>
          <a:endParaRPr lang="pl-PL"/>
        </a:p>
      </dgm:t>
    </dgm:pt>
    <dgm:pt modelId="{3CAC87A6-5746-4469-B946-65E62C649245}" type="sibTrans" cxnId="{E5223887-8969-4D32-A7E9-16CA3BDD4E17}">
      <dgm:prSet/>
      <dgm:spPr/>
      <dgm:t>
        <a:bodyPr/>
        <a:lstStyle/>
        <a:p>
          <a:endParaRPr lang="pl-PL"/>
        </a:p>
      </dgm:t>
    </dgm:pt>
    <dgm:pt modelId="{2484C0BE-3139-4034-81F9-C4A999B46217}">
      <dgm:prSet/>
      <dgm:spPr/>
      <dgm:t>
        <a:bodyPr/>
        <a:lstStyle/>
        <a:p>
          <a:r>
            <a:rPr lang="pl-PL" dirty="0"/>
            <a:t>54,4%</a:t>
          </a:r>
        </a:p>
      </dgm:t>
    </dgm:pt>
    <dgm:pt modelId="{8154EA72-5E4D-4EB2-A414-4838A8CB366E}" type="parTrans" cxnId="{78DD19B9-FE9C-47C4-977F-D4ED5E254B07}">
      <dgm:prSet/>
      <dgm:spPr/>
      <dgm:t>
        <a:bodyPr/>
        <a:lstStyle/>
        <a:p>
          <a:endParaRPr lang="pl-PL"/>
        </a:p>
      </dgm:t>
    </dgm:pt>
    <dgm:pt modelId="{B9920D0F-2EE3-4A56-B9D8-2309B90F4AF4}" type="sibTrans" cxnId="{78DD19B9-FE9C-47C4-977F-D4ED5E254B07}">
      <dgm:prSet/>
      <dgm:spPr/>
      <dgm:t>
        <a:bodyPr/>
        <a:lstStyle/>
        <a:p>
          <a:endParaRPr lang="pl-PL"/>
        </a:p>
      </dgm:t>
    </dgm:pt>
    <dgm:pt modelId="{E10C4EFB-FACD-46E8-943A-445BB2AA79A8}">
      <dgm:prSet/>
      <dgm:spPr/>
      <dgm:t>
        <a:bodyPr/>
        <a:lstStyle/>
        <a:p>
          <a:r>
            <a:rPr lang="pl-PL" dirty="0"/>
            <a:t>Advanced </a:t>
          </a:r>
          <a:r>
            <a:rPr lang="pl-PL" dirty="0" err="1"/>
            <a:t>Classification</a:t>
          </a:r>
          <a:r>
            <a:rPr lang="pl-PL" dirty="0"/>
            <a:t> + Basic </a:t>
          </a:r>
          <a:r>
            <a:rPr lang="pl-PL" dirty="0" err="1"/>
            <a:t>Regression</a:t>
          </a:r>
          <a:r>
            <a:rPr lang="pl-PL" dirty="0"/>
            <a:t> </a:t>
          </a:r>
        </a:p>
      </dgm:t>
    </dgm:pt>
    <dgm:pt modelId="{14D615BB-9E57-4137-9888-23B951B35AE5}" type="parTrans" cxnId="{87D2EC69-6A58-4653-9E7D-3FFAD7480145}">
      <dgm:prSet/>
      <dgm:spPr/>
      <dgm:t>
        <a:bodyPr/>
        <a:lstStyle/>
        <a:p>
          <a:endParaRPr lang="pl-PL"/>
        </a:p>
      </dgm:t>
    </dgm:pt>
    <dgm:pt modelId="{436A3427-9A33-4F35-8C67-709A97638E97}" type="sibTrans" cxnId="{87D2EC69-6A58-4653-9E7D-3FFAD7480145}">
      <dgm:prSet/>
      <dgm:spPr/>
      <dgm:t>
        <a:bodyPr/>
        <a:lstStyle/>
        <a:p>
          <a:endParaRPr lang="pl-PL"/>
        </a:p>
      </dgm:t>
    </dgm:pt>
    <dgm:pt modelId="{7EF7723E-4E75-495C-98A7-D39F39EC25D3}" type="pres">
      <dgm:prSet presAssocID="{B72F7286-36D8-4F13-89EE-702EA4DB2822}" presName="linear" presStyleCnt="0">
        <dgm:presLayoutVars>
          <dgm:animLvl val="lvl"/>
          <dgm:resizeHandles val="exact"/>
        </dgm:presLayoutVars>
      </dgm:prSet>
      <dgm:spPr/>
    </dgm:pt>
    <dgm:pt modelId="{F58E5EBB-DBE5-46FF-862A-E8DF41D684BD}" type="pres">
      <dgm:prSet presAssocID="{49F324C5-7B57-4C61-AF53-A701152B8D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ECB3839-45EF-4D4B-80B8-CC79CDAF4E67}" type="pres">
      <dgm:prSet presAssocID="{49F324C5-7B57-4C61-AF53-A701152B8D3D}" presName="childText" presStyleLbl="revTx" presStyleIdx="0" presStyleCnt="3">
        <dgm:presLayoutVars>
          <dgm:bulletEnabled val="1"/>
        </dgm:presLayoutVars>
      </dgm:prSet>
      <dgm:spPr/>
    </dgm:pt>
    <dgm:pt modelId="{EDD6185D-5450-478B-9AD2-491044AFA776}" type="pres">
      <dgm:prSet presAssocID="{E3B23F86-8CC3-4ADC-B46C-41844564B2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DB6E0E-5DB4-487C-BA40-2DC57F0E4ACA}" type="pres">
      <dgm:prSet presAssocID="{E3B23F86-8CC3-4ADC-B46C-41844564B252}" presName="childText" presStyleLbl="revTx" presStyleIdx="1" presStyleCnt="3">
        <dgm:presLayoutVars>
          <dgm:bulletEnabled val="1"/>
        </dgm:presLayoutVars>
      </dgm:prSet>
      <dgm:spPr/>
    </dgm:pt>
    <dgm:pt modelId="{DD10984E-9D76-490D-A0AB-08BFA24295C0}" type="pres">
      <dgm:prSet presAssocID="{2484C0BE-3139-4034-81F9-C4A999B462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9F1597-E502-4461-A4C3-9A2F70E8836A}" type="pres">
      <dgm:prSet presAssocID="{2484C0BE-3139-4034-81F9-C4A999B4621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BDD6109-192D-4ADD-A347-4458FE4D2747}" type="presOf" srcId="{E10C4EFB-FACD-46E8-943A-445BB2AA79A8}" destId="{BD9F1597-E502-4461-A4C3-9A2F70E8836A}" srcOrd="0" destOrd="0" presId="urn:microsoft.com/office/officeart/2005/8/layout/vList2"/>
    <dgm:cxn modelId="{142BE81F-4F6D-4557-BE11-1C4EC1EC55E7}" type="presOf" srcId="{D1BF51A8-8DA5-4DA2-AAD3-B23179FF18AD}" destId="{1ECB3839-45EF-4D4B-80B8-CC79CDAF4E67}" srcOrd="0" destOrd="0" presId="urn:microsoft.com/office/officeart/2005/8/layout/vList2"/>
    <dgm:cxn modelId="{DCDD9236-80EB-42E0-B0D7-27F6141C9EBD}" type="presOf" srcId="{2484C0BE-3139-4034-81F9-C4A999B46217}" destId="{DD10984E-9D76-490D-A0AB-08BFA24295C0}" srcOrd="0" destOrd="0" presId="urn:microsoft.com/office/officeart/2005/8/layout/vList2"/>
    <dgm:cxn modelId="{3723F05D-44E9-49BE-918C-025985291F49}" srcId="{B72F7286-36D8-4F13-89EE-702EA4DB2822}" destId="{49F324C5-7B57-4C61-AF53-A701152B8D3D}" srcOrd="0" destOrd="0" parTransId="{0C50455F-5F1C-4FAA-8169-BE434A386401}" sibTransId="{587D0543-6485-438E-9CD9-74634555EB84}"/>
    <dgm:cxn modelId="{87D2EC69-6A58-4653-9E7D-3FFAD7480145}" srcId="{2484C0BE-3139-4034-81F9-C4A999B46217}" destId="{E10C4EFB-FACD-46E8-943A-445BB2AA79A8}" srcOrd="0" destOrd="0" parTransId="{14D615BB-9E57-4137-9888-23B951B35AE5}" sibTransId="{436A3427-9A33-4F35-8C67-709A97638E97}"/>
    <dgm:cxn modelId="{E5223887-8969-4D32-A7E9-16CA3BDD4E17}" srcId="{E3B23F86-8CC3-4ADC-B46C-41844564B252}" destId="{5075DC64-B043-411D-A081-7917D2AA8637}" srcOrd="0" destOrd="0" parTransId="{5B8AC06B-6213-45ED-A472-3B0A76FA0DF3}" sibTransId="{3CAC87A6-5746-4469-B946-65E62C649245}"/>
    <dgm:cxn modelId="{75CB26AA-5611-4221-86A0-3C02CEEF31E3}" srcId="{B72F7286-36D8-4F13-89EE-702EA4DB2822}" destId="{E3B23F86-8CC3-4ADC-B46C-41844564B252}" srcOrd="1" destOrd="0" parTransId="{430CBF6E-E513-44E8-AB9D-70703A038446}" sibTransId="{FE416D7C-7B2C-4CD8-99CD-B646F1BC2E59}"/>
    <dgm:cxn modelId="{FA340BAD-4B79-4FD2-BEAF-2E3AD56FCBE3}" type="presOf" srcId="{B72F7286-36D8-4F13-89EE-702EA4DB2822}" destId="{7EF7723E-4E75-495C-98A7-D39F39EC25D3}" srcOrd="0" destOrd="0" presId="urn:microsoft.com/office/officeart/2005/8/layout/vList2"/>
    <dgm:cxn modelId="{FFDF4FB1-E64D-4E6C-ACED-D0F259393C22}" type="presOf" srcId="{5075DC64-B043-411D-A081-7917D2AA8637}" destId="{A2DB6E0E-5DB4-487C-BA40-2DC57F0E4ACA}" srcOrd="0" destOrd="0" presId="urn:microsoft.com/office/officeart/2005/8/layout/vList2"/>
    <dgm:cxn modelId="{546839B3-533D-44BB-9F7D-D7CAC174E191}" type="presOf" srcId="{E3B23F86-8CC3-4ADC-B46C-41844564B252}" destId="{EDD6185D-5450-478B-9AD2-491044AFA776}" srcOrd="0" destOrd="0" presId="urn:microsoft.com/office/officeart/2005/8/layout/vList2"/>
    <dgm:cxn modelId="{78DD19B9-FE9C-47C4-977F-D4ED5E254B07}" srcId="{B72F7286-36D8-4F13-89EE-702EA4DB2822}" destId="{2484C0BE-3139-4034-81F9-C4A999B46217}" srcOrd="2" destOrd="0" parTransId="{8154EA72-5E4D-4EB2-A414-4838A8CB366E}" sibTransId="{B9920D0F-2EE3-4A56-B9D8-2309B90F4AF4}"/>
    <dgm:cxn modelId="{91C32BD5-DABC-4E2E-B4D4-04215AE70FE8}" type="presOf" srcId="{49F324C5-7B57-4C61-AF53-A701152B8D3D}" destId="{F58E5EBB-DBE5-46FF-862A-E8DF41D684BD}" srcOrd="0" destOrd="0" presId="urn:microsoft.com/office/officeart/2005/8/layout/vList2"/>
    <dgm:cxn modelId="{03EC7AE5-C0DE-4862-B3FE-838169525A0B}" srcId="{49F324C5-7B57-4C61-AF53-A701152B8D3D}" destId="{D1BF51A8-8DA5-4DA2-AAD3-B23179FF18AD}" srcOrd="0" destOrd="0" parTransId="{D1C83170-258D-4300-A578-ABA2B1F87BE9}" sibTransId="{4FF4CCD0-CBA6-40E0-8F84-5E21E1E0A4FB}"/>
    <dgm:cxn modelId="{C225FAD6-8C67-43C4-816C-6DB4E97DB8C8}" type="presParOf" srcId="{7EF7723E-4E75-495C-98A7-D39F39EC25D3}" destId="{F58E5EBB-DBE5-46FF-862A-E8DF41D684BD}" srcOrd="0" destOrd="0" presId="urn:microsoft.com/office/officeart/2005/8/layout/vList2"/>
    <dgm:cxn modelId="{032176A7-7AD5-49EC-A8BC-E1D6BDAD8883}" type="presParOf" srcId="{7EF7723E-4E75-495C-98A7-D39F39EC25D3}" destId="{1ECB3839-45EF-4D4B-80B8-CC79CDAF4E67}" srcOrd="1" destOrd="0" presId="urn:microsoft.com/office/officeart/2005/8/layout/vList2"/>
    <dgm:cxn modelId="{CB7DD198-826B-40B2-BC49-558A55801DF4}" type="presParOf" srcId="{7EF7723E-4E75-495C-98A7-D39F39EC25D3}" destId="{EDD6185D-5450-478B-9AD2-491044AFA776}" srcOrd="2" destOrd="0" presId="urn:microsoft.com/office/officeart/2005/8/layout/vList2"/>
    <dgm:cxn modelId="{56D4E4B5-29A1-4920-A715-D89FA1328E20}" type="presParOf" srcId="{7EF7723E-4E75-495C-98A7-D39F39EC25D3}" destId="{A2DB6E0E-5DB4-487C-BA40-2DC57F0E4ACA}" srcOrd="3" destOrd="0" presId="urn:microsoft.com/office/officeart/2005/8/layout/vList2"/>
    <dgm:cxn modelId="{3D2E3332-651D-431E-88C3-54A8A134E9B4}" type="presParOf" srcId="{7EF7723E-4E75-495C-98A7-D39F39EC25D3}" destId="{DD10984E-9D76-490D-A0AB-08BFA24295C0}" srcOrd="4" destOrd="0" presId="urn:microsoft.com/office/officeart/2005/8/layout/vList2"/>
    <dgm:cxn modelId="{D2D17B70-7EDF-4888-92FC-9D0CE0E1C3CC}" type="presParOf" srcId="{7EF7723E-4E75-495C-98A7-D39F39EC25D3}" destId="{BD9F1597-E502-4461-A4C3-9A2F70E8836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09C5D-09AB-4B76-A1BC-A8843B7436F6}">
      <dsp:nvSpPr>
        <dsp:cNvPr id="0" name=""/>
        <dsp:cNvSpPr/>
      </dsp:nvSpPr>
      <dsp:spPr>
        <a:xfrm>
          <a:off x="0" y="2562045"/>
          <a:ext cx="11271848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547BA-A71A-4214-9951-73058A067E81}">
      <dsp:nvSpPr>
        <dsp:cNvPr id="0" name=""/>
        <dsp:cNvSpPr/>
      </dsp:nvSpPr>
      <dsp:spPr>
        <a:xfrm rot="8100000">
          <a:off x="82096" y="590451"/>
          <a:ext cx="376820" cy="37682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39410B-D4FC-4AE5-AE73-8EC96EE10A4C}">
      <dsp:nvSpPr>
        <dsp:cNvPr id="0" name=""/>
        <dsp:cNvSpPr/>
      </dsp:nvSpPr>
      <dsp:spPr>
        <a:xfrm>
          <a:off x="123958" y="632312"/>
          <a:ext cx="293097" cy="2930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ECB37-ADB8-4782-808A-5CFB2312836A}">
      <dsp:nvSpPr>
        <dsp:cNvPr id="0" name=""/>
        <dsp:cNvSpPr/>
      </dsp:nvSpPr>
      <dsp:spPr>
        <a:xfrm>
          <a:off x="536959" y="1045314"/>
          <a:ext cx="2679258" cy="151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+mn-lt"/>
              <a:ea typeface="Calibri"/>
              <a:cs typeface="Calibri"/>
            </a:rPr>
            <a:t>Initial Setup and Planning </a:t>
          </a:r>
        </a:p>
      </dsp:txBody>
      <dsp:txXfrm>
        <a:off x="536959" y="1045314"/>
        <a:ext cx="2679258" cy="1516730"/>
      </dsp:txXfrm>
    </dsp:sp>
    <dsp:sp modelId="{1365BC5B-FD5E-48B6-BE6C-3BBDB90344BD}">
      <dsp:nvSpPr>
        <dsp:cNvPr id="0" name=""/>
        <dsp:cNvSpPr/>
      </dsp:nvSpPr>
      <dsp:spPr>
        <a:xfrm>
          <a:off x="536959" y="512408"/>
          <a:ext cx="2679258" cy="5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000" b="0" kern="1200" dirty="0">
              <a:latin typeface="+mn-lt"/>
              <a:ea typeface="Calibri"/>
              <a:cs typeface="Calibri"/>
            </a:rPr>
            <a:t>23.12</a:t>
          </a:r>
        </a:p>
      </dsp:txBody>
      <dsp:txXfrm>
        <a:off x="536959" y="512408"/>
        <a:ext cx="2679258" cy="532905"/>
      </dsp:txXfrm>
    </dsp:sp>
    <dsp:sp modelId="{8865C0B4-A323-4197-9F9A-8524265F45A0}">
      <dsp:nvSpPr>
        <dsp:cNvPr id="0" name=""/>
        <dsp:cNvSpPr/>
      </dsp:nvSpPr>
      <dsp:spPr>
        <a:xfrm>
          <a:off x="270507" y="1045314"/>
          <a:ext cx="0" cy="151673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ADB18-769F-49A6-97DC-130DAACD67FA}">
      <dsp:nvSpPr>
        <dsp:cNvPr id="0" name=""/>
        <dsp:cNvSpPr/>
      </dsp:nvSpPr>
      <dsp:spPr>
        <a:xfrm>
          <a:off x="221416" y="2514083"/>
          <a:ext cx="95922" cy="95922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D0E4CE-330C-4808-9FDE-2D1E49C4A11D}">
      <dsp:nvSpPr>
        <dsp:cNvPr id="0" name=""/>
        <dsp:cNvSpPr/>
      </dsp:nvSpPr>
      <dsp:spPr>
        <a:xfrm rot="18900000">
          <a:off x="1689240" y="4156817"/>
          <a:ext cx="376820" cy="37682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18C696-F565-4FEF-B45B-5A9A8AE1485B}">
      <dsp:nvSpPr>
        <dsp:cNvPr id="0" name=""/>
        <dsp:cNvSpPr/>
      </dsp:nvSpPr>
      <dsp:spPr>
        <a:xfrm>
          <a:off x="1731101" y="4198679"/>
          <a:ext cx="293097" cy="2930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F523C-B764-4DDF-8DBB-DA7ECF98B689}">
      <dsp:nvSpPr>
        <dsp:cNvPr id="0" name=""/>
        <dsp:cNvSpPr/>
      </dsp:nvSpPr>
      <dsp:spPr>
        <a:xfrm>
          <a:off x="2144103" y="2562045"/>
          <a:ext cx="2679258" cy="151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+mn-lt"/>
              <a:ea typeface="Calibri"/>
              <a:cs typeface="Calibri"/>
            </a:rPr>
            <a:t>Data </a:t>
          </a:r>
          <a:r>
            <a:rPr lang="pl-PL" sz="1500" b="0" kern="1200" dirty="0" err="1">
              <a:latin typeface="+mn-lt"/>
              <a:ea typeface="Calibri"/>
              <a:cs typeface="Calibri"/>
            </a:rPr>
            <a:t>Preparation</a:t>
          </a:r>
          <a:r>
            <a:rPr lang="pl-PL" sz="1500" b="0" kern="1200" dirty="0">
              <a:latin typeface="+mn-lt"/>
              <a:ea typeface="Calibri"/>
              <a:cs typeface="Calibri"/>
            </a:rPr>
            <a:t> and </a:t>
          </a:r>
          <a:r>
            <a:rPr lang="pl-PL" sz="1500" b="0" kern="1200" dirty="0" err="1">
              <a:latin typeface="+mn-lt"/>
              <a:ea typeface="Calibri"/>
              <a:cs typeface="Calibri"/>
            </a:rPr>
            <a:t>Research</a:t>
          </a:r>
          <a:endParaRPr lang="pl-PL" sz="1500" b="0" kern="1200" dirty="0">
            <a:latin typeface="+mn-lt"/>
            <a:ea typeface="Calibri"/>
            <a:cs typeface="Calibri"/>
          </a:endParaRPr>
        </a:p>
      </dsp:txBody>
      <dsp:txXfrm>
        <a:off x="2144103" y="2562045"/>
        <a:ext cx="2679258" cy="1516730"/>
      </dsp:txXfrm>
    </dsp:sp>
    <dsp:sp modelId="{66386EEC-D617-4260-931B-B406453F2B6B}">
      <dsp:nvSpPr>
        <dsp:cNvPr id="0" name=""/>
        <dsp:cNvSpPr/>
      </dsp:nvSpPr>
      <dsp:spPr>
        <a:xfrm>
          <a:off x="2144103" y="4078775"/>
          <a:ext cx="2679258" cy="5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000" b="0" kern="1200" dirty="0">
              <a:latin typeface="+mn-lt"/>
              <a:ea typeface="Calibri"/>
              <a:cs typeface="Calibri"/>
            </a:rPr>
            <a:t>25.12</a:t>
          </a:r>
        </a:p>
      </dsp:txBody>
      <dsp:txXfrm>
        <a:off x="2144103" y="4078775"/>
        <a:ext cx="2679258" cy="532905"/>
      </dsp:txXfrm>
    </dsp:sp>
    <dsp:sp modelId="{202EC83A-A31B-4C7F-85FC-E1336A1E1BA4}">
      <dsp:nvSpPr>
        <dsp:cNvPr id="0" name=""/>
        <dsp:cNvSpPr/>
      </dsp:nvSpPr>
      <dsp:spPr>
        <a:xfrm>
          <a:off x="1877650" y="2562045"/>
          <a:ext cx="0" cy="151673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92508-6422-47D2-832A-C8AEA489FDB3}">
      <dsp:nvSpPr>
        <dsp:cNvPr id="0" name=""/>
        <dsp:cNvSpPr/>
      </dsp:nvSpPr>
      <dsp:spPr>
        <a:xfrm>
          <a:off x="1828560" y="2514083"/>
          <a:ext cx="95922" cy="95922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9356B61-37D2-4522-A9BF-CC50918D138A}">
      <dsp:nvSpPr>
        <dsp:cNvPr id="0" name=""/>
        <dsp:cNvSpPr/>
      </dsp:nvSpPr>
      <dsp:spPr>
        <a:xfrm rot="8100000">
          <a:off x="3296383" y="590451"/>
          <a:ext cx="376820" cy="37682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28CE8C-1B3A-4241-846C-BC05200D91A2}">
      <dsp:nvSpPr>
        <dsp:cNvPr id="0" name=""/>
        <dsp:cNvSpPr/>
      </dsp:nvSpPr>
      <dsp:spPr>
        <a:xfrm>
          <a:off x="3338245" y="632312"/>
          <a:ext cx="293097" cy="2930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60297-AAD4-47BB-ABC0-ACB2F722ED2C}">
      <dsp:nvSpPr>
        <dsp:cNvPr id="0" name=""/>
        <dsp:cNvSpPr/>
      </dsp:nvSpPr>
      <dsp:spPr>
        <a:xfrm>
          <a:off x="3751246" y="1045314"/>
          <a:ext cx="2679258" cy="151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+mn-lt"/>
              <a:ea typeface="Calibri"/>
              <a:cs typeface="Calibri"/>
            </a:rPr>
            <a:t>Model Development and Training </a:t>
          </a:r>
        </a:p>
      </dsp:txBody>
      <dsp:txXfrm>
        <a:off x="3751246" y="1045314"/>
        <a:ext cx="2679258" cy="1516730"/>
      </dsp:txXfrm>
    </dsp:sp>
    <dsp:sp modelId="{60321BFD-DF1E-477E-A4E8-2AF7868BE574}">
      <dsp:nvSpPr>
        <dsp:cNvPr id="0" name=""/>
        <dsp:cNvSpPr/>
      </dsp:nvSpPr>
      <dsp:spPr>
        <a:xfrm>
          <a:off x="3751246" y="512408"/>
          <a:ext cx="2679258" cy="5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000" b="0" kern="1200" dirty="0">
              <a:latin typeface="+mn-lt"/>
              <a:ea typeface="Calibri"/>
              <a:cs typeface="Calibri"/>
            </a:rPr>
            <a:t>27.12 </a:t>
          </a:r>
        </a:p>
      </dsp:txBody>
      <dsp:txXfrm>
        <a:off x="3751246" y="512408"/>
        <a:ext cx="2679258" cy="532905"/>
      </dsp:txXfrm>
    </dsp:sp>
    <dsp:sp modelId="{093DC834-66D5-451E-8A6B-4A51B43A58B4}">
      <dsp:nvSpPr>
        <dsp:cNvPr id="0" name=""/>
        <dsp:cNvSpPr/>
      </dsp:nvSpPr>
      <dsp:spPr>
        <a:xfrm>
          <a:off x="3484794" y="1045314"/>
          <a:ext cx="0" cy="151673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73727-875C-4CAA-8ED2-F98301C9D1E7}">
      <dsp:nvSpPr>
        <dsp:cNvPr id="0" name=""/>
        <dsp:cNvSpPr/>
      </dsp:nvSpPr>
      <dsp:spPr>
        <a:xfrm>
          <a:off x="3435703" y="2514083"/>
          <a:ext cx="95922" cy="95922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4F62CE-B16C-40AA-8B07-4589512183F6}">
      <dsp:nvSpPr>
        <dsp:cNvPr id="0" name=""/>
        <dsp:cNvSpPr/>
      </dsp:nvSpPr>
      <dsp:spPr>
        <a:xfrm rot="18900000">
          <a:off x="4903526" y="4156817"/>
          <a:ext cx="376820" cy="37682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9D720D-996B-4657-AF6A-4D2D539CF08B}">
      <dsp:nvSpPr>
        <dsp:cNvPr id="0" name=""/>
        <dsp:cNvSpPr/>
      </dsp:nvSpPr>
      <dsp:spPr>
        <a:xfrm>
          <a:off x="4945388" y="4198679"/>
          <a:ext cx="293097" cy="2930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91A7E-F48E-4C1B-A573-0916CF2E49AF}">
      <dsp:nvSpPr>
        <dsp:cNvPr id="0" name=""/>
        <dsp:cNvSpPr/>
      </dsp:nvSpPr>
      <dsp:spPr>
        <a:xfrm>
          <a:off x="5358390" y="2562045"/>
          <a:ext cx="2679258" cy="151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+mn-lt"/>
              <a:ea typeface="Calibri"/>
              <a:cs typeface="Calibri"/>
            </a:rPr>
            <a:t>Data Refinement and Advanced Metrics </a:t>
          </a:r>
        </a:p>
      </dsp:txBody>
      <dsp:txXfrm>
        <a:off x="5358390" y="2562045"/>
        <a:ext cx="2679258" cy="1516730"/>
      </dsp:txXfrm>
    </dsp:sp>
    <dsp:sp modelId="{0C8BDB7C-4A12-417B-9D5D-B574D1E85AD7}">
      <dsp:nvSpPr>
        <dsp:cNvPr id="0" name=""/>
        <dsp:cNvSpPr/>
      </dsp:nvSpPr>
      <dsp:spPr>
        <a:xfrm>
          <a:off x="5358390" y="4078775"/>
          <a:ext cx="2679258" cy="5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000" b="0" kern="1200" dirty="0">
              <a:latin typeface="+mn-lt"/>
              <a:ea typeface="Calibri"/>
              <a:cs typeface="Calibri"/>
            </a:rPr>
            <a:t>12.01</a:t>
          </a:r>
        </a:p>
      </dsp:txBody>
      <dsp:txXfrm>
        <a:off x="5358390" y="4078775"/>
        <a:ext cx="2679258" cy="532905"/>
      </dsp:txXfrm>
    </dsp:sp>
    <dsp:sp modelId="{C2B0783A-39AF-4D5A-8DBF-9E20129530D0}">
      <dsp:nvSpPr>
        <dsp:cNvPr id="0" name=""/>
        <dsp:cNvSpPr/>
      </dsp:nvSpPr>
      <dsp:spPr>
        <a:xfrm>
          <a:off x="5091937" y="2562045"/>
          <a:ext cx="0" cy="151673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52445-9EBA-40AA-95CD-C74B8576B67B}">
      <dsp:nvSpPr>
        <dsp:cNvPr id="0" name=""/>
        <dsp:cNvSpPr/>
      </dsp:nvSpPr>
      <dsp:spPr>
        <a:xfrm>
          <a:off x="5042846" y="2514083"/>
          <a:ext cx="95922" cy="95922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909D48-8FF1-407F-A73F-B3655A97E903}">
      <dsp:nvSpPr>
        <dsp:cNvPr id="0" name=""/>
        <dsp:cNvSpPr/>
      </dsp:nvSpPr>
      <dsp:spPr>
        <a:xfrm rot="8100000">
          <a:off x="6510670" y="590451"/>
          <a:ext cx="376820" cy="37682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A45215-228E-45C4-8AD2-21F0347A1888}">
      <dsp:nvSpPr>
        <dsp:cNvPr id="0" name=""/>
        <dsp:cNvSpPr/>
      </dsp:nvSpPr>
      <dsp:spPr>
        <a:xfrm>
          <a:off x="6552531" y="632312"/>
          <a:ext cx="293097" cy="2930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99427-0EB1-4DA4-A33E-F5A6E51E22AC}">
      <dsp:nvSpPr>
        <dsp:cNvPr id="0" name=""/>
        <dsp:cNvSpPr/>
      </dsp:nvSpPr>
      <dsp:spPr>
        <a:xfrm>
          <a:off x="6965533" y="1045314"/>
          <a:ext cx="2679258" cy="151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+mn-lt"/>
              <a:ea typeface="Calibri"/>
              <a:cs typeface="Calibri"/>
            </a:rPr>
            <a:t>Integration and Deployment </a:t>
          </a:r>
        </a:p>
      </dsp:txBody>
      <dsp:txXfrm>
        <a:off x="6965533" y="1045314"/>
        <a:ext cx="2679258" cy="1516730"/>
      </dsp:txXfrm>
    </dsp:sp>
    <dsp:sp modelId="{0D546795-D0F9-4EBA-9F4A-45D56FC2F0E6}">
      <dsp:nvSpPr>
        <dsp:cNvPr id="0" name=""/>
        <dsp:cNvSpPr/>
      </dsp:nvSpPr>
      <dsp:spPr>
        <a:xfrm>
          <a:off x="6965533" y="512408"/>
          <a:ext cx="2679258" cy="5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000" b="0" kern="1200" dirty="0">
              <a:latin typeface="+mn-lt"/>
              <a:ea typeface="Calibri"/>
              <a:cs typeface="Calibri"/>
            </a:rPr>
            <a:t>17.01</a:t>
          </a:r>
        </a:p>
      </dsp:txBody>
      <dsp:txXfrm>
        <a:off x="6965533" y="512408"/>
        <a:ext cx="2679258" cy="532905"/>
      </dsp:txXfrm>
    </dsp:sp>
    <dsp:sp modelId="{6C9AE556-E22A-4ECD-AA95-C9D4602C8897}">
      <dsp:nvSpPr>
        <dsp:cNvPr id="0" name=""/>
        <dsp:cNvSpPr/>
      </dsp:nvSpPr>
      <dsp:spPr>
        <a:xfrm>
          <a:off x="6699080" y="1045314"/>
          <a:ext cx="0" cy="151673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AFF59-E262-421B-85DD-64B23A8E981A}">
      <dsp:nvSpPr>
        <dsp:cNvPr id="0" name=""/>
        <dsp:cNvSpPr/>
      </dsp:nvSpPr>
      <dsp:spPr>
        <a:xfrm>
          <a:off x="6649990" y="2514083"/>
          <a:ext cx="95922" cy="95922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8BDFDD-0DD2-4BB9-9E99-6E785DC8B525}">
      <dsp:nvSpPr>
        <dsp:cNvPr id="0" name=""/>
        <dsp:cNvSpPr/>
      </dsp:nvSpPr>
      <dsp:spPr>
        <a:xfrm rot="18900000">
          <a:off x="8117813" y="4156817"/>
          <a:ext cx="376820" cy="376820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BFEC4B-5313-4ECF-9530-2FA927FAA9DA}">
      <dsp:nvSpPr>
        <dsp:cNvPr id="0" name=""/>
        <dsp:cNvSpPr/>
      </dsp:nvSpPr>
      <dsp:spPr>
        <a:xfrm>
          <a:off x="8159675" y="4198679"/>
          <a:ext cx="293097" cy="2930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69D22-E3EE-4675-9841-2D4EB39FD3FD}">
      <dsp:nvSpPr>
        <dsp:cNvPr id="0" name=""/>
        <dsp:cNvSpPr/>
      </dsp:nvSpPr>
      <dsp:spPr>
        <a:xfrm>
          <a:off x="8572676" y="2562045"/>
          <a:ext cx="2679258" cy="1516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0" kern="1200" dirty="0">
              <a:latin typeface="+mn-lt"/>
              <a:ea typeface="Calibri"/>
              <a:cs typeface="Calibri"/>
            </a:rPr>
            <a:t>Presentation and Finalization </a:t>
          </a:r>
        </a:p>
      </dsp:txBody>
      <dsp:txXfrm>
        <a:off x="8572676" y="2562045"/>
        <a:ext cx="2679258" cy="1516730"/>
      </dsp:txXfrm>
    </dsp:sp>
    <dsp:sp modelId="{EFA10462-4CB4-4208-A1BB-2DE0547AFD61}">
      <dsp:nvSpPr>
        <dsp:cNvPr id="0" name=""/>
        <dsp:cNvSpPr/>
      </dsp:nvSpPr>
      <dsp:spPr>
        <a:xfrm>
          <a:off x="8572676" y="4078775"/>
          <a:ext cx="2679258" cy="5329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l-PL" sz="2000" b="0" kern="1200">
              <a:latin typeface="+mn-lt"/>
              <a:ea typeface="Calibri"/>
              <a:cs typeface="Calibri"/>
            </a:rPr>
            <a:t>22.01</a:t>
          </a:r>
          <a:endParaRPr lang="pl-PL" sz="2000" b="0" kern="1200" dirty="0">
            <a:latin typeface="+mn-lt"/>
            <a:ea typeface="Calibri"/>
            <a:cs typeface="Calibri"/>
          </a:endParaRPr>
        </a:p>
      </dsp:txBody>
      <dsp:txXfrm>
        <a:off x="8572676" y="4078775"/>
        <a:ext cx="2679258" cy="532905"/>
      </dsp:txXfrm>
    </dsp:sp>
    <dsp:sp modelId="{2BB000B6-A205-45B0-A96E-D98E37519D4F}">
      <dsp:nvSpPr>
        <dsp:cNvPr id="0" name=""/>
        <dsp:cNvSpPr/>
      </dsp:nvSpPr>
      <dsp:spPr>
        <a:xfrm>
          <a:off x="8306224" y="2562045"/>
          <a:ext cx="0" cy="1516730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FD3B7-8CE6-4A9A-9213-15C612C26BE8}">
      <dsp:nvSpPr>
        <dsp:cNvPr id="0" name=""/>
        <dsp:cNvSpPr/>
      </dsp:nvSpPr>
      <dsp:spPr>
        <a:xfrm>
          <a:off x="8257133" y="2514083"/>
          <a:ext cx="95922" cy="95922"/>
        </a:xfrm>
        <a:prstGeom prst="ellipse">
          <a:avLst/>
        </a:prstGeom>
        <a:gradFill rotWithShape="0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5A4A4B-1C04-40D6-BB70-090F88B4BB11}">
      <dsp:nvSpPr>
        <dsp:cNvPr id="0" name=""/>
        <dsp:cNvSpPr/>
      </dsp:nvSpPr>
      <dsp:spPr>
        <a:xfrm rot="5400000">
          <a:off x="-311334" y="374301"/>
          <a:ext cx="2075561" cy="1452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>
              <a:latin typeface="+mn-lt"/>
            </a:rPr>
            <a:t>Data Processing</a:t>
          </a:r>
          <a:endParaRPr lang="pl-PL" sz="1800" kern="1200" dirty="0">
            <a:latin typeface="+mn-lt"/>
          </a:endParaRPr>
        </a:p>
      </dsp:txBody>
      <dsp:txXfrm rot="-5400000">
        <a:off x="1" y="789414"/>
        <a:ext cx="1452893" cy="622668"/>
      </dsp:txXfrm>
    </dsp:sp>
    <dsp:sp modelId="{C06F67BB-0746-440E-8169-D4CC13EA9E8A}">
      <dsp:nvSpPr>
        <dsp:cNvPr id="0" name=""/>
        <dsp:cNvSpPr/>
      </dsp:nvSpPr>
      <dsp:spPr>
        <a:xfrm rot="5400000">
          <a:off x="5415459" y="-3899598"/>
          <a:ext cx="1349115" cy="9274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Loaded and preprocessed </a:t>
          </a:r>
          <a:r>
            <a:rPr lang="en-US" sz="1800" kern="1200">
              <a:latin typeface="+mn-lt"/>
            </a:rPr>
            <a:t>the dataset (type adjustments, outlier removal, feature engineering).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Created </a:t>
          </a:r>
          <a:r>
            <a:rPr lang="en-US" sz="1800" kern="1200" dirty="0" err="1">
              <a:latin typeface="+mn-lt"/>
            </a:rPr>
            <a:t>boolean</a:t>
          </a:r>
          <a:r>
            <a:rPr lang="en-US" sz="1800" kern="1200" dirty="0">
              <a:latin typeface="+mn-lt"/>
            </a:rPr>
            <a:t> columns from features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Removed outliers dynamically for data subgroups (e.g., car models).</a:t>
          </a:r>
        </a:p>
      </dsp:txBody>
      <dsp:txXfrm rot="-5400000">
        <a:off x="1452894" y="128825"/>
        <a:ext cx="9208388" cy="1217399"/>
      </dsp:txXfrm>
    </dsp:sp>
    <dsp:sp modelId="{AB7B92AE-5F23-4A71-87A9-D018F4B5FD65}">
      <dsp:nvSpPr>
        <dsp:cNvPr id="0" name=""/>
        <dsp:cNvSpPr/>
      </dsp:nvSpPr>
      <dsp:spPr>
        <a:xfrm rot="5400000">
          <a:off x="-294158" y="2249945"/>
          <a:ext cx="2041211" cy="1452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 dirty="0">
              <a:latin typeface="+mn-lt"/>
            </a:rPr>
            <a:t>Model Development</a:t>
          </a:r>
          <a:endParaRPr lang="pl-PL" sz="1800" kern="1200" dirty="0">
            <a:latin typeface="+mn-lt"/>
          </a:endParaRPr>
        </a:p>
      </dsp:txBody>
      <dsp:txXfrm rot="-5400000">
        <a:off x="2" y="2682233"/>
        <a:ext cx="1452893" cy="588318"/>
      </dsp:txXfrm>
    </dsp:sp>
    <dsp:sp modelId="{ECCA4A20-9598-4772-BDDC-AE1E7C8E084B}">
      <dsp:nvSpPr>
        <dsp:cNvPr id="0" name=""/>
        <dsp:cNvSpPr/>
      </dsp:nvSpPr>
      <dsp:spPr>
        <a:xfrm rot="5400000">
          <a:off x="5408045" y="-2006779"/>
          <a:ext cx="1363941" cy="9274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Built regression and classification models, including decision trees and </a:t>
          </a:r>
          <a:r>
            <a:rPr lang="en-US" sz="1800" kern="1200" dirty="0" err="1">
              <a:latin typeface="+mn-lt"/>
            </a:rPr>
            <a:t>XGBoost</a:t>
          </a:r>
          <a:r>
            <a:rPr lang="en-US" sz="1800" kern="1200" dirty="0">
              <a:latin typeface="+mn-lt"/>
            </a:rPr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Developed hyperparameter tuning functions (cartesian product and </a:t>
          </a:r>
          <a:r>
            <a:rPr lang="pl-PL" sz="1800" kern="1200" dirty="0" err="1">
              <a:latin typeface="+mn-lt"/>
            </a:rPr>
            <a:t>Bayesian</a:t>
          </a:r>
          <a:r>
            <a:rPr lang="pl-PL" sz="1800" kern="1200" dirty="0">
              <a:latin typeface="+mn-lt"/>
            </a:rPr>
            <a:t> </a:t>
          </a:r>
          <a:r>
            <a:rPr lang="en-US" sz="1800" kern="1200" dirty="0">
              <a:latin typeface="+mn-lt"/>
            </a:rPr>
            <a:t>tuning).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Compared simple and advanced models for performance.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Created training processes with bootstrap and cross-validation support.</a:t>
          </a:r>
        </a:p>
      </dsp:txBody>
      <dsp:txXfrm rot="-5400000">
        <a:off x="1452893" y="2014955"/>
        <a:ext cx="9207664" cy="1230777"/>
      </dsp:txXfrm>
    </dsp:sp>
    <dsp:sp modelId="{3F73E4E2-04C9-49C4-8CED-E668970B443F}">
      <dsp:nvSpPr>
        <dsp:cNvPr id="0" name=""/>
        <dsp:cNvSpPr/>
      </dsp:nvSpPr>
      <dsp:spPr>
        <a:xfrm rot="5400000">
          <a:off x="-311334" y="4118175"/>
          <a:ext cx="2075561" cy="14528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kern="1200">
              <a:latin typeface="+mn-lt"/>
            </a:rPr>
            <a:t>Evaluation and Metrics</a:t>
          </a:r>
          <a:endParaRPr lang="pl-PL" sz="1800" kern="1200">
            <a:latin typeface="+mn-lt"/>
          </a:endParaRPr>
        </a:p>
      </dsp:txBody>
      <dsp:txXfrm rot="-5400000">
        <a:off x="1" y="4533288"/>
        <a:ext cx="1452893" cy="622668"/>
      </dsp:txXfrm>
    </dsp:sp>
    <dsp:sp modelId="{2B02F347-2D31-405A-980A-B479103A2980}">
      <dsp:nvSpPr>
        <dsp:cNvPr id="0" name=""/>
        <dsp:cNvSpPr/>
      </dsp:nvSpPr>
      <dsp:spPr>
        <a:xfrm rot="5400000">
          <a:off x="5415459" y="-155724"/>
          <a:ext cx="1349115" cy="92742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Researched and implemented professional evaluation metrics for regression and </a:t>
          </a:r>
          <a:r>
            <a:rPr lang="en-US" sz="1800" kern="1200" dirty="0" err="1">
              <a:latin typeface="+mn-lt"/>
            </a:rPr>
            <a:t>classificatio</a:t>
          </a:r>
          <a:r>
            <a:rPr lang="pl-PL" sz="1800" kern="1200" dirty="0">
              <a:latin typeface="+mn-lt"/>
            </a:rPr>
            <a:t>n.</a:t>
          </a:r>
          <a:endParaRPr lang="en-US" sz="1800" kern="1200" dirty="0">
            <a:latin typeface="+mn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Developed evaluation functions and comparators for model results.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latin typeface="+mn-lt"/>
            </a:rPr>
            <a:t>Visualized evaluation results using </a:t>
          </a:r>
          <a:r>
            <a:rPr lang="en-US" sz="1800" kern="1200" dirty="0" err="1">
              <a:latin typeface="+mn-lt"/>
            </a:rPr>
            <a:t>Plotly</a:t>
          </a:r>
          <a:r>
            <a:rPr lang="en-US" sz="1800" kern="1200" dirty="0">
              <a:latin typeface="+mn-lt"/>
            </a:rPr>
            <a:t>.</a:t>
          </a:r>
        </a:p>
      </dsp:txBody>
      <dsp:txXfrm rot="-5400000">
        <a:off x="1452894" y="3872699"/>
        <a:ext cx="9208388" cy="1217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C14C6-6EC8-4952-8438-55E1130D6B20}">
      <dsp:nvSpPr>
        <dsp:cNvPr id="0" name=""/>
        <dsp:cNvSpPr/>
      </dsp:nvSpPr>
      <dsp:spPr>
        <a:xfrm rot="5400000">
          <a:off x="-427037" y="430174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kern="1200" dirty="0">
              <a:latin typeface="+mn-lt"/>
            </a:rPr>
            <a:t>API and Integration</a:t>
          </a:r>
          <a:endParaRPr lang="pl-PL" sz="2500" kern="1200" dirty="0">
            <a:latin typeface="+mn-lt"/>
          </a:endParaRPr>
        </a:p>
      </dsp:txBody>
      <dsp:txXfrm rot="-5400000">
        <a:off x="1" y="999558"/>
        <a:ext cx="1992841" cy="854075"/>
      </dsp:txXfrm>
    </dsp:sp>
    <dsp:sp modelId="{105DFA96-1975-441B-BD66-E0FE0A4627A9}">
      <dsp:nvSpPr>
        <dsp:cNvPr id="0" name=""/>
        <dsp:cNvSpPr/>
      </dsp:nvSpPr>
      <dsp:spPr>
        <a:xfrm rot="5400000">
          <a:off x="5475685" y="-3479706"/>
          <a:ext cx="1850495" cy="8816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>
              <a:latin typeface="+mn-lt"/>
            </a:rPr>
            <a:t>Built a </a:t>
          </a:r>
          <a:r>
            <a:rPr lang="en-US" sz="2300" kern="1200" dirty="0" err="1">
              <a:latin typeface="+mn-lt"/>
            </a:rPr>
            <a:t>FastAPI</a:t>
          </a:r>
          <a:r>
            <a:rPr lang="en-US" sz="2300" kern="1200" dirty="0">
              <a:latin typeface="+mn-lt"/>
            </a:rPr>
            <a:t> for prediction services with endpoints and routing.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>
              <a:latin typeface="+mn-lt"/>
            </a:rPr>
            <a:t>Designed classes to convert front-end data to model input format.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>
              <a:latin typeface="+mn-lt"/>
            </a:rPr>
            <a:t>Integrated models with the API, supporting dynamic or preloaded model loading.</a:t>
          </a:r>
        </a:p>
      </dsp:txBody>
      <dsp:txXfrm rot="-5400000">
        <a:off x="1992841" y="93472"/>
        <a:ext cx="8725850" cy="1669827"/>
      </dsp:txXfrm>
    </dsp:sp>
    <dsp:sp modelId="{E3B88131-4BB4-4864-A42D-30A46442D001}">
      <dsp:nvSpPr>
        <dsp:cNvPr id="0" name=""/>
        <dsp:cNvSpPr/>
      </dsp:nvSpPr>
      <dsp:spPr>
        <a:xfrm rot="5400000">
          <a:off x="-427037" y="2995650"/>
          <a:ext cx="2846916" cy="199284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1" kern="1200" dirty="0">
              <a:latin typeface="+mn-lt"/>
            </a:rPr>
            <a:t>Front-End Development</a:t>
          </a:r>
          <a:endParaRPr lang="pl-PL" sz="2500" kern="1200" dirty="0">
            <a:latin typeface="+mn-lt"/>
          </a:endParaRPr>
        </a:p>
      </dsp:txBody>
      <dsp:txXfrm rot="-5400000">
        <a:off x="1" y="3565034"/>
        <a:ext cx="1992841" cy="854075"/>
      </dsp:txXfrm>
    </dsp:sp>
    <dsp:sp modelId="{D57C2942-5F91-4D4B-B1D7-638C42B3E41A}">
      <dsp:nvSpPr>
        <dsp:cNvPr id="0" name=""/>
        <dsp:cNvSpPr/>
      </dsp:nvSpPr>
      <dsp:spPr>
        <a:xfrm rot="5400000">
          <a:off x="5475685" y="-914231"/>
          <a:ext cx="1850495" cy="88161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>
              <a:latin typeface="+mn-lt"/>
            </a:rPr>
            <a:t>Created a front-end</a:t>
          </a:r>
          <a:r>
            <a:rPr lang="pl-PL" sz="2300" kern="1200" dirty="0">
              <a:latin typeface="+mn-lt"/>
            </a:rPr>
            <a:t> </a:t>
          </a:r>
          <a:r>
            <a:rPr lang="en-US" sz="2300" kern="1200" dirty="0">
              <a:latin typeface="+mn-lt"/>
            </a:rPr>
            <a:t>and connected it to the API for predictions.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kern="1200" dirty="0">
              <a:latin typeface="+mn-lt"/>
            </a:rPr>
            <a:t>Designed the interface to support user-friendly interactions with the model.</a:t>
          </a:r>
        </a:p>
      </dsp:txBody>
      <dsp:txXfrm rot="-5400000">
        <a:off x="1992841" y="2658947"/>
        <a:ext cx="8725850" cy="16698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AC730-854D-41F2-AF1C-DEF44323040A}">
      <dsp:nvSpPr>
        <dsp:cNvPr id="0" name=""/>
        <dsp:cNvSpPr/>
      </dsp:nvSpPr>
      <dsp:spPr>
        <a:xfrm>
          <a:off x="1493862" y="488"/>
          <a:ext cx="1937741" cy="968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kern="1200" dirty="0">
              <a:latin typeface="+mn-lt"/>
            </a:rPr>
            <a:t>Bartek</a:t>
          </a:r>
        </a:p>
      </dsp:txBody>
      <dsp:txXfrm>
        <a:off x="1522239" y="28865"/>
        <a:ext cx="1880987" cy="912116"/>
      </dsp:txXfrm>
    </dsp:sp>
    <dsp:sp modelId="{B1F7A5FC-43F3-4C4F-926D-BE173C614DC6}">
      <dsp:nvSpPr>
        <dsp:cNvPr id="0" name=""/>
        <dsp:cNvSpPr/>
      </dsp:nvSpPr>
      <dsp:spPr>
        <a:xfrm>
          <a:off x="1687636" y="969359"/>
          <a:ext cx="193774" cy="726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653"/>
              </a:lnTo>
              <a:lnTo>
                <a:pt x="193774" y="72665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4A615-F886-4256-AA4B-FD542E41EBA6}">
      <dsp:nvSpPr>
        <dsp:cNvPr id="0" name=""/>
        <dsp:cNvSpPr/>
      </dsp:nvSpPr>
      <dsp:spPr>
        <a:xfrm>
          <a:off x="1881410" y="1211576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</a:rPr>
            <a:t>Project structure setup</a:t>
          </a:r>
        </a:p>
      </dsp:txBody>
      <dsp:txXfrm>
        <a:off x="1909787" y="1239953"/>
        <a:ext cx="1493439" cy="912116"/>
      </dsp:txXfrm>
    </dsp:sp>
    <dsp:sp modelId="{6C0E6391-B359-4840-A8A5-4978D91CE18A}">
      <dsp:nvSpPr>
        <dsp:cNvPr id="0" name=""/>
        <dsp:cNvSpPr/>
      </dsp:nvSpPr>
      <dsp:spPr>
        <a:xfrm>
          <a:off x="1687636" y="969359"/>
          <a:ext cx="193774" cy="193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41"/>
              </a:lnTo>
              <a:lnTo>
                <a:pt x="193774" y="193774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533AB-A922-4643-B5A7-5D5271275C44}">
      <dsp:nvSpPr>
        <dsp:cNvPr id="0" name=""/>
        <dsp:cNvSpPr/>
      </dsp:nvSpPr>
      <dsp:spPr>
        <a:xfrm>
          <a:off x="1881410" y="2422665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73706"/>
              <a:satOff val="-7747"/>
              <a:lumOff val="66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  <a:ea typeface="Calibri"/>
              <a:cs typeface="Calibri"/>
            </a:rPr>
            <a:t>Models classes</a:t>
          </a:r>
          <a:endParaRPr lang="en-US" sz="1400" b="0" kern="1200" dirty="0">
            <a:latin typeface="+mn-lt"/>
            <a:ea typeface="Calibri"/>
            <a:cs typeface="Calibri"/>
          </a:endParaRPr>
        </a:p>
      </dsp:txBody>
      <dsp:txXfrm>
        <a:off x="1909787" y="2451042"/>
        <a:ext cx="1493439" cy="912116"/>
      </dsp:txXfrm>
    </dsp:sp>
    <dsp:sp modelId="{657303AC-F1A0-46F4-8331-8680BD507FAD}">
      <dsp:nvSpPr>
        <dsp:cNvPr id="0" name=""/>
        <dsp:cNvSpPr/>
      </dsp:nvSpPr>
      <dsp:spPr>
        <a:xfrm>
          <a:off x="1687636" y="969359"/>
          <a:ext cx="193774" cy="3148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830"/>
              </a:lnTo>
              <a:lnTo>
                <a:pt x="193774" y="314883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18459-0041-4E7C-92E3-BFF1F8AD2E54}">
      <dsp:nvSpPr>
        <dsp:cNvPr id="0" name=""/>
        <dsp:cNvSpPr/>
      </dsp:nvSpPr>
      <dsp:spPr>
        <a:xfrm>
          <a:off x="1881410" y="3633754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47412"/>
              <a:satOff val="-15495"/>
              <a:lumOff val="133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  <a:ea typeface="Calibri"/>
              <a:cs typeface="Calibri"/>
            </a:rPr>
            <a:t>Project managment and documentation</a:t>
          </a:r>
          <a:endParaRPr lang="pl-PL" sz="1400" b="0" kern="1200" dirty="0">
            <a:latin typeface="+mn-lt"/>
          </a:endParaRPr>
        </a:p>
      </dsp:txBody>
      <dsp:txXfrm>
        <a:off x="1909787" y="3662131"/>
        <a:ext cx="1493439" cy="912116"/>
      </dsp:txXfrm>
    </dsp:sp>
    <dsp:sp modelId="{4F0124A1-8852-4B27-BE11-C3E220C870F8}">
      <dsp:nvSpPr>
        <dsp:cNvPr id="0" name=""/>
        <dsp:cNvSpPr/>
      </dsp:nvSpPr>
      <dsp:spPr>
        <a:xfrm>
          <a:off x="1687636" y="969359"/>
          <a:ext cx="193774" cy="435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919"/>
              </a:lnTo>
              <a:lnTo>
                <a:pt x="193774" y="4359919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5C5C8-95B1-4B47-B1BA-B920008946F3}">
      <dsp:nvSpPr>
        <dsp:cNvPr id="0" name=""/>
        <dsp:cNvSpPr/>
      </dsp:nvSpPr>
      <dsp:spPr>
        <a:xfrm>
          <a:off x="1881410" y="4844842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1118"/>
              <a:satOff val="-23242"/>
              <a:lumOff val="200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</a:rPr>
            <a:t>Training </a:t>
          </a:r>
          <a:r>
            <a:rPr lang="pl-PL" sz="1400" b="0" kern="1200" dirty="0" err="1">
              <a:latin typeface="+mn-lt"/>
            </a:rPr>
            <a:t>processes</a:t>
          </a:r>
          <a:r>
            <a:rPr lang="pl-PL" sz="1400" b="0" kern="1200" dirty="0">
              <a:latin typeface="+mn-lt"/>
            </a:rPr>
            <a:t> with </a:t>
          </a:r>
          <a:r>
            <a:rPr lang="pl-PL" sz="1400" b="0" kern="1200" dirty="0" err="1">
              <a:latin typeface="+mn-lt"/>
            </a:rPr>
            <a:t>bootstrapping</a:t>
          </a:r>
          <a:r>
            <a:rPr lang="pl-PL" sz="1400" b="0" kern="1200" dirty="0">
              <a:latin typeface="+mn-lt"/>
            </a:rPr>
            <a:t> and cross-</a:t>
          </a:r>
          <a:r>
            <a:rPr lang="pl-PL" sz="1400" b="0" kern="1200" dirty="0" err="1">
              <a:latin typeface="+mn-lt"/>
            </a:rPr>
            <a:t>validation</a:t>
          </a:r>
        </a:p>
      </dsp:txBody>
      <dsp:txXfrm>
        <a:off x="1909787" y="4873219"/>
        <a:ext cx="1493439" cy="912116"/>
      </dsp:txXfrm>
    </dsp:sp>
    <dsp:sp modelId="{C09D073F-FBCD-4B1A-A8F8-211A8BF968AE}">
      <dsp:nvSpPr>
        <dsp:cNvPr id="0" name=""/>
        <dsp:cNvSpPr/>
      </dsp:nvSpPr>
      <dsp:spPr>
        <a:xfrm>
          <a:off x="3916039" y="488"/>
          <a:ext cx="1937741" cy="968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94825"/>
                <a:satOff val="-30989"/>
                <a:lumOff val="267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94825"/>
                <a:satOff val="-30989"/>
                <a:lumOff val="267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94825"/>
                <a:satOff val="-30989"/>
                <a:lumOff val="267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kern="1200" dirty="0" err="1">
              <a:latin typeface="+mn-lt"/>
            </a:rPr>
            <a:t>Yaryna</a:t>
          </a:r>
        </a:p>
      </dsp:txBody>
      <dsp:txXfrm>
        <a:off x="3944416" y="28865"/>
        <a:ext cx="1880987" cy="912116"/>
      </dsp:txXfrm>
    </dsp:sp>
    <dsp:sp modelId="{4B1D5E9D-D4F3-4F9F-8778-4F7381735894}">
      <dsp:nvSpPr>
        <dsp:cNvPr id="0" name=""/>
        <dsp:cNvSpPr/>
      </dsp:nvSpPr>
      <dsp:spPr>
        <a:xfrm>
          <a:off x="4109813" y="969359"/>
          <a:ext cx="193774" cy="726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653"/>
              </a:lnTo>
              <a:lnTo>
                <a:pt x="193774" y="72665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ACCFA-F7CB-4DBE-91FF-2FB8A0105304}">
      <dsp:nvSpPr>
        <dsp:cNvPr id="0" name=""/>
        <dsp:cNvSpPr/>
      </dsp:nvSpPr>
      <dsp:spPr>
        <a:xfrm>
          <a:off x="4303587" y="1211576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94825"/>
              <a:satOff val="-30989"/>
              <a:lumOff val="267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  <a:ea typeface="Calibri"/>
              <a:cs typeface="Calibri"/>
            </a:rPr>
            <a:t>Evaluation dataclasses and functions</a:t>
          </a:r>
          <a:endParaRPr lang="pl-PL" sz="1400" b="0" kern="1200" dirty="0">
            <a:latin typeface="+mn-lt"/>
          </a:endParaRPr>
        </a:p>
      </dsp:txBody>
      <dsp:txXfrm>
        <a:off x="4331964" y="1239953"/>
        <a:ext cx="1493439" cy="912116"/>
      </dsp:txXfrm>
    </dsp:sp>
    <dsp:sp modelId="{32C2A05D-B0EC-4DB0-A373-A06DC87C165B}">
      <dsp:nvSpPr>
        <dsp:cNvPr id="0" name=""/>
        <dsp:cNvSpPr/>
      </dsp:nvSpPr>
      <dsp:spPr>
        <a:xfrm>
          <a:off x="4109813" y="969359"/>
          <a:ext cx="193774" cy="193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41"/>
              </a:lnTo>
              <a:lnTo>
                <a:pt x="193774" y="193774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72CC28-84AB-43D1-B0AF-FBF8745F1541}">
      <dsp:nvSpPr>
        <dsp:cNvPr id="0" name=""/>
        <dsp:cNvSpPr/>
      </dsp:nvSpPr>
      <dsp:spPr>
        <a:xfrm>
          <a:off x="4303587" y="2422665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68531"/>
              <a:satOff val="-38736"/>
              <a:lumOff val="334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</a:rPr>
            <a:t>Research and implementation of metrics</a:t>
          </a:r>
        </a:p>
      </dsp:txBody>
      <dsp:txXfrm>
        <a:off x="4331964" y="2451042"/>
        <a:ext cx="1493439" cy="912116"/>
      </dsp:txXfrm>
    </dsp:sp>
    <dsp:sp modelId="{5FFB0062-96EF-4009-A264-885E3BABFA4A}">
      <dsp:nvSpPr>
        <dsp:cNvPr id="0" name=""/>
        <dsp:cNvSpPr/>
      </dsp:nvSpPr>
      <dsp:spPr>
        <a:xfrm>
          <a:off x="4109813" y="969359"/>
          <a:ext cx="193774" cy="3148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830"/>
              </a:lnTo>
              <a:lnTo>
                <a:pt x="193774" y="314883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9C5D1-F3D8-4E88-A42F-4ECDE6599D5F}">
      <dsp:nvSpPr>
        <dsp:cNvPr id="0" name=""/>
        <dsp:cNvSpPr/>
      </dsp:nvSpPr>
      <dsp:spPr>
        <a:xfrm>
          <a:off x="4303587" y="3633754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42237"/>
              <a:satOff val="-46483"/>
              <a:lumOff val="4011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 err="1">
              <a:latin typeface="+mn-lt"/>
            </a:rPr>
            <a:t>FastAPI</a:t>
          </a:r>
          <a:r>
            <a:rPr lang="pl-PL" sz="1400" b="0" kern="1200" dirty="0">
              <a:latin typeface="+mn-lt"/>
            </a:rPr>
            <a:t> with prediction endpoints</a:t>
          </a:r>
        </a:p>
      </dsp:txBody>
      <dsp:txXfrm>
        <a:off x="4331964" y="3662131"/>
        <a:ext cx="1493439" cy="912116"/>
      </dsp:txXfrm>
    </dsp:sp>
    <dsp:sp modelId="{9657F235-9394-476A-84DD-3A154BDD8ACD}">
      <dsp:nvSpPr>
        <dsp:cNvPr id="0" name=""/>
        <dsp:cNvSpPr/>
      </dsp:nvSpPr>
      <dsp:spPr>
        <a:xfrm>
          <a:off x="4109813" y="969359"/>
          <a:ext cx="193774" cy="435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919"/>
              </a:lnTo>
              <a:lnTo>
                <a:pt x="193774" y="4359919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E8E84E-3281-495F-9042-5623E2B321E3}">
      <dsp:nvSpPr>
        <dsp:cNvPr id="0" name=""/>
        <dsp:cNvSpPr/>
      </dsp:nvSpPr>
      <dsp:spPr>
        <a:xfrm>
          <a:off x="4303587" y="4844842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515943"/>
              <a:satOff val="-54231"/>
              <a:lumOff val="467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</a:rPr>
            <a:t>Parameter analysis and metric visualization</a:t>
          </a:r>
        </a:p>
      </dsp:txBody>
      <dsp:txXfrm>
        <a:off x="4331964" y="4873219"/>
        <a:ext cx="1493439" cy="912116"/>
      </dsp:txXfrm>
    </dsp:sp>
    <dsp:sp modelId="{79DCBEF8-4E6D-4BC8-9A2C-F3B096477FD2}">
      <dsp:nvSpPr>
        <dsp:cNvPr id="0" name=""/>
        <dsp:cNvSpPr/>
      </dsp:nvSpPr>
      <dsp:spPr>
        <a:xfrm>
          <a:off x="6338216" y="488"/>
          <a:ext cx="1937741" cy="968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589649"/>
                <a:satOff val="-61978"/>
                <a:lumOff val="534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589649"/>
                <a:satOff val="-61978"/>
                <a:lumOff val="534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589649"/>
                <a:satOff val="-61978"/>
                <a:lumOff val="534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kern="1200" dirty="0">
              <a:latin typeface="+mn-lt"/>
            </a:rPr>
            <a:t>Maciek</a:t>
          </a:r>
        </a:p>
      </dsp:txBody>
      <dsp:txXfrm>
        <a:off x="6366593" y="28865"/>
        <a:ext cx="1880987" cy="912116"/>
      </dsp:txXfrm>
    </dsp:sp>
    <dsp:sp modelId="{2D6A89D3-5715-48F3-A422-A5EFF749E87A}">
      <dsp:nvSpPr>
        <dsp:cNvPr id="0" name=""/>
        <dsp:cNvSpPr/>
      </dsp:nvSpPr>
      <dsp:spPr>
        <a:xfrm>
          <a:off x="6531990" y="969359"/>
          <a:ext cx="193774" cy="726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653"/>
              </a:lnTo>
              <a:lnTo>
                <a:pt x="193774" y="72665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C51550-6491-49F3-82E8-C8A5476FED37}">
      <dsp:nvSpPr>
        <dsp:cNvPr id="0" name=""/>
        <dsp:cNvSpPr/>
      </dsp:nvSpPr>
      <dsp:spPr>
        <a:xfrm>
          <a:off x="6725765" y="1211576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589649"/>
              <a:satOff val="-61978"/>
              <a:lumOff val="5348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</a:rPr>
            <a:t>Data processing</a:t>
          </a:r>
        </a:p>
      </dsp:txBody>
      <dsp:txXfrm>
        <a:off x="6754142" y="1239953"/>
        <a:ext cx="1493439" cy="912116"/>
      </dsp:txXfrm>
    </dsp:sp>
    <dsp:sp modelId="{C1CA65E9-CE22-404A-940C-99541609261C}">
      <dsp:nvSpPr>
        <dsp:cNvPr id="0" name=""/>
        <dsp:cNvSpPr/>
      </dsp:nvSpPr>
      <dsp:spPr>
        <a:xfrm>
          <a:off x="6531990" y="969359"/>
          <a:ext cx="193774" cy="193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41"/>
              </a:lnTo>
              <a:lnTo>
                <a:pt x="193774" y="193774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D160D-D722-4B86-B00F-7978C893D83C}">
      <dsp:nvSpPr>
        <dsp:cNvPr id="0" name=""/>
        <dsp:cNvSpPr/>
      </dsp:nvSpPr>
      <dsp:spPr>
        <a:xfrm>
          <a:off x="6725765" y="2422665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515943"/>
              <a:satOff val="-54231"/>
              <a:lumOff val="467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</a:rPr>
            <a:t>GPU research and hyperparameter tuning improvements</a:t>
          </a:r>
        </a:p>
      </dsp:txBody>
      <dsp:txXfrm>
        <a:off x="6754142" y="2451042"/>
        <a:ext cx="1493439" cy="912116"/>
      </dsp:txXfrm>
    </dsp:sp>
    <dsp:sp modelId="{F53B4816-F2B1-4A62-B06A-9EB51C0B3EDA}">
      <dsp:nvSpPr>
        <dsp:cNvPr id="0" name=""/>
        <dsp:cNvSpPr/>
      </dsp:nvSpPr>
      <dsp:spPr>
        <a:xfrm>
          <a:off x="6531990" y="969359"/>
          <a:ext cx="193774" cy="3148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830"/>
              </a:lnTo>
              <a:lnTo>
                <a:pt x="193774" y="314883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3A9C5B-2EE3-4542-BDB8-A73FB9C3EAA7}">
      <dsp:nvSpPr>
        <dsp:cNvPr id="0" name=""/>
        <dsp:cNvSpPr/>
      </dsp:nvSpPr>
      <dsp:spPr>
        <a:xfrm>
          <a:off x="6725765" y="3633754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442237"/>
              <a:satOff val="-46483"/>
              <a:lumOff val="4011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</a:rPr>
            <a:t>Training </a:t>
          </a:r>
          <a:r>
            <a:rPr lang="pl-PL" sz="1400" b="0" kern="1200" dirty="0" err="1">
              <a:latin typeface="+mn-lt"/>
            </a:rPr>
            <a:t>models</a:t>
          </a:r>
          <a:r>
            <a:rPr lang="pl-PL" sz="1400" b="0" kern="1200" dirty="0">
              <a:latin typeface="+mn-lt"/>
            </a:rPr>
            <a:t> on GPU</a:t>
          </a:r>
        </a:p>
      </dsp:txBody>
      <dsp:txXfrm>
        <a:off x="6754142" y="3662131"/>
        <a:ext cx="1493439" cy="912116"/>
      </dsp:txXfrm>
    </dsp:sp>
    <dsp:sp modelId="{5B755595-6B13-42D4-BBF3-F5C51B2878BB}">
      <dsp:nvSpPr>
        <dsp:cNvPr id="0" name=""/>
        <dsp:cNvSpPr/>
      </dsp:nvSpPr>
      <dsp:spPr>
        <a:xfrm>
          <a:off x="6531990" y="969359"/>
          <a:ext cx="193774" cy="435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919"/>
              </a:lnTo>
              <a:lnTo>
                <a:pt x="193774" y="4359919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F05B09-B846-46E3-B622-AB40F36E749B}">
      <dsp:nvSpPr>
        <dsp:cNvPr id="0" name=""/>
        <dsp:cNvSpPr/>
      </dsp:nvSpPr>
      <dsp:spPr>
        <a:xfrm>
          <a:off x="6725765" y="4844842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368531"/>
              <a:satOff val="-38736"/>
              <a:lumOff val="334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 err="1">
              <a:latin typeface="+mn-lt"/>
            </a:rPr>
            <a:t>Frontend</a:t>
          </a:r>
          <a:r>
            <a:rPr lang="pl-PL" sz="1400" b="0" kern="1200" dirty="0">
              <a:latin typeface="+mn-lt"/>
            </a:rPr>
            <a:t> and application setup</a:t>
          </a:r>
        </a:p>
      </dsp:txBody>
      <dsp:txXfrm>
        <a:off x="6754142" y="4873219"/>
        <a:ext cx="1493439" cy="912116"/>
      </dsp:txXfrm>
    </dsp:sp>
    <dsp:sp modelId="{31943A6D-46D6-4D2C-A4A0-357EC500E0FF}">
      <dsp:nvSpPr>
        <dsp:cNvPr id="0" name=""/>
        <dsp:cNvSpPr/>
      </dsp:nvSpPr>
      <dsp:spPr>
        <a:xfrm>
          <a:off x="8760394" y="488"/>
          <a:ext cx="1937741" cy="9688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shade val="50000"/>
                <a:hueOff val="294825"/>
                <a:satOff val="-30989"/>
                <a:lumOff val="267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94825"/>
                <a:satOff val="-30989"/>
                <a:lumOff val="267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94825"/>
                <a:satOff val="-30989"/>
                <a:lumOff val="267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b="0" kern="1200" dirty="0">
              <a:latin typeface="+mn-lt"/>
            </a:rPr>
            <a:t>Marcin</a:t>
          </a:r>
        </a:p>
      </dsp:txBody>
      <dsp:txXfrm>
        <a:off x="8788771" y="28865"/>
        <a:ext cx="1880987" cy="912116"/>
      </dsp:txXfrm>
    </dsp:sp>
    <dsp:sp modelId="{141F4F15-FDFD-4A28-B5F7-61C7C4EA06DE}">
      <dsp:nvSpPr>
        <dsp:cNvPr id="0" name=""/>
        <dsp:cNvSpPr/>
      </dsp:nvSpPr>
      <dsp:spPr>
        <a:xfrm>
          <a:off x="8954168" y="969359"/>
          <a:ext cx="193774" cy="7266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653"/>
              </a:lnTo>
              <a:lnTo>
                <a:pt x="193774" y="726653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1ED24-56D1-4ACA-A817-34A072D0F3B6}">
      <dsp:nvSpPr>
        <dsp:cNvPr id="0" name=""/>
        <dsp:cNvSpPr/>
      </dsp:nvSpPr>
      <dsp:spPr>
        <a:xfrm>
          <a:off x="9147942" y="1211576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94825"/>
              <a:satOff val="-30989"/>
              <a:lumOff val="2674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</a:rPr>
            <a:t>Training techniques research</a:t>
          </a:r>
        </a:p>
      </dsp:txBody>
      <dsp:txXfrm>
        <a:off x="9176319" y="1239953"/>
        <a:ext cx="1493439" cy="912116"/>
      </dsp:txXfrm>
    </dsp:sp>
    <dsp:sp modelId="{0A288842-54D5-4C9A-B366-8661BE9CF276}">
      <dsp:nvSpPr>
        <dsp:cNvPr id="0" name=""/>
        <dsp:cNvSpPr/>
      </dsp:nvSpPr>
      <dsp:spPr>
        <a:xfrm>
          <a:off x="8954168" y="969359"/>
          <a:ext cx="193774" cy="19377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7741"/>
              </a:lnTo>
              <a:lnTo>
                <a:pt x="193774" y="1937741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35D6D-3F37-44A7-9186-F8CD7CCA6757}">
      <dsp:nvSpPr>
        <dsp:cNvPr id="0" name=""/>
        <dsp:cNvSpPr/>
      </dsp:nvSpPr>
      <dsp:spPr>
        <a:xfrm>
          <a:off x="9147942" y="2422665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221118"/>
              <a:satOff val="-23242"/>
              <a:lumOff val="2005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</a:rPr>
            <a:t>Hyperparameter tuning functions and dataclasses</a:t>
          </a:r>
        </a:p>
      </dsp:txBody>
      <dsp:txXfrm>
        <a:off x="9176319" y="2451042"/>
        <a:ext cx="1493439" cy="912116"/>
      </dsp:txXfrm>
    </dsp:sp>
    <dsp:sp modelId="{17939C55-C2E2-4E85-B162-3E84AFD7552E}">
      <dsp:nvSpPr>
        <dsp:cNvPr id="0" name=""/>
        <dsp:cNvSpPr/>
      </dsp:nvSpPr>
      <dsp:spPr>
        <a:xfrm>
          <a:off x="8954168" y="969359"/>
          <a:ext cx="193774" cy="31488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8830"/>
              </a:lnTo>
              <a:lnTo>
                <a:pt x="193774" y="3148830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76903-0E74-42AB-943D-C1E61CF5E978}">
      <dsp:nvSpPr>
        <dsp:cNvPr id="0" name=""/>
        <dsp:cNvSpPr/>
      </dsp:nvSpPr>
      <dsp:spPr>
        <a:xfrm>
          <a:off x="9147942" y="3633754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147412"/>
              <a:satOff val="-15495"/>
              <a:lumOff val="133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>
              <a:latin typeface="+mn-lt"/>
            </a:rPr>
            <a:t>Research on hyperparameter importance</a:t>
          </a:r>
        </a:p>
      </dsp:txBody>
      <dsp:txXfrm>
        <a:off x="9176319" y="3662131"/>
        <a:ext cx="1493439" cy="912116"/>
      </dsp:txXfrm>
    </dsp:sp>
    <dsp:sp modelId="{B41D50C8-F12B-4F1E-A0FE-F78B5958C5B8}">
      <dsp:nvSpPr>
        <dsp:cNvPr id="0" name=""/>
        <dsp:cNvSpPr/>
      </dsp:nvSpPr>
      <dsp:spPr>
        <a:xfrm>
          <a:off x="8954168" y="969359"/>
          <a:ext cx="193774" cy="4359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919"/>
              </a:lnTo>
              <a:lnTo>
                <a:pt x="193774" y="4359919"/>
              </a:lnTo>
            </a:path>
          </a:pathLst>
        </a:custGeom>
        <a:noFill/>
        <a:ln w="1905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5D70C-3671-41A9-9076-5B0451F1D255}">
      <dsp:nvSpPr>
        <dsp:cNvPr id="0" name=""/>
        <dsp:cNvSpPr/>
      </dsp:nvSpPr>
      <dsp:spPr>
        <a:xfrm>
          <a:off x="9147942" y="4844842"/>
          <a:ext cx="1550193" cy="9688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73706"/>
              <a:satOff val="-7747"/>
              <a:lumOff val="66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kern="1200" dirty="0" err="1">
              <a:latin typeface="+mn-lt"/>
            </a:rPr>
            <a:t>Models</a:t>
          </a:r>
          <a:r>
            <a:rPr lang="pl-PL" sz="1400" b="0" kern="1200" dirty="0">
              <a:latin typeface="+mn-lt"/>
            </a:rPr>
            <a:t> </a:t>
          </a:r>
          <a:r>
            <a:rPr lang="pl-PL" sz="1400" b="0" kern="1200" dirty="0" err="1">
              <a:latin typeface="+mn-lt"/>
            </a:rPr>
            <a:t>comparison</a:t>
          </a:r>
        </a:p>
      </dsp:txBody>
      <dsp:txXfrm>
        <a:off x="9176319" y="4873219"/>
        <a:ext cx="1493439" cy="912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E5EBB-DBE5-46FF-862A-E8DF41D684BD}">
      <dsp:nvSpPr>
        <dsp:cNvPr id="0" name=""/>
        <dsp:cNvSpPr/>
      </dsp:nvSpPr>
      <dsp:spPr>
        <a:xfrm>
          <a:off x="0" y="2802"/>
          <a:ext cx="10366612" cy="88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18,3%</a:t>
          </a:r>
        </a:p>
      </dsp:txBody>
      <dsp:txXfrm>
        <a:off x="43179" y="45981"/>
        <a:ext cx="10280254" cy="798162"/>
      </dsp:txXfrm>
    </dsp:sp>
    <dsp:sp modelId="{1ECB3839-45EF-4D4B-80B8-CC79CDAF4E67}">
      <dsp:nvSpPr>
        <dsp:cNvPr id="0" name=""/>
        <dsp:cNvSpPr/>
      </dsp:nvSpPr>
      <dsp:spPr>
        <a:xfrm>
          <a:off x="0" y="887322"/>
          <a:ext cx="10366612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14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800" kern="1200" dirty="0"/>
            <a:t>Basic </a:t>
          </a:r>
          <a:r>
            <a:rPr lang="pl-PL" sz="2800" kern="1200" dirty="0" err="1"/>
            <a:t>Classification</a:t>
          </a:r>
          <a:r>
            <a:rPr lang="pl-PL" sz="2800" kern="1200" dirty="0"/>
            <a:t> + Basic </a:t>
          </a:r>
          <a:r>
            <a:rPr lang="pl-PL" sz="2800" kern="1200" dirty="0" err="1"/>
            <a:t>Regression</a:t>
          </a:r>
          <a:endParaRPr lang="pl-PL" sz="2800" kern="1200" dirty="0"/>
        </a:p>
      </dsp:txBody>
      <dsp:txXfrm>
        <a:off x="0" y="887322"/>
        <a:ext cx="10366612" cy="596160"/>
      </dsp:txXfrm>
    </dsp:sp>
    <dsp:sp modelId="{EDD6185D-5450-478B-9AD2-491044AFA776}">
      <dsp:nvSpPr>
        <dsp:cNvPr id="0" name=""/>
        <dsp:cNvSpPr/>
      </dsp:nvSpPr>
      <dsp:spPr>
        <a:xfrm>
          <a:off x="0" y="1483482"/>
          <a:ext cx="10366612" cy="88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53,4%</a:t>
          </a:r>
        </a:p>
      </dsp:txBody>
      <dsp:txXfrm>
        <a:off x="43179" y="1526661"/>
        <a:ext cx="10280254" cy="798162"/>
      </dsp:txXfrm>
    </dsp:sp>
    <dsp:sp modelId="{A2DB6E0E-5DB4-487C-BA40-2DC57F0E4ACA}">
      <dsp:nvSpPr>
        <dsp:cNvPr id="0" name=""/>
        <dsp:cNvSpPr/>
      </dsp:nvSpPr>
      <dsp:spPr>
        <a:xfrm>
          <a:off x="0" y="2368002"/>
          <a:ext cx="10366612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14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800" kern="1200" dirty="0"/>
            <a:t>Advanced </a:t>
          </a:r>
          <a:r>
            <a:rPr lang="pl-PL" sz="2800" kern="1200" dirty="0" err="1"/>
            <a:t>Classification</a:t>
          </a:r>
          <a:r>
            <a:rPr lang="pl-PL" sz="2800" kern="1200" dirty="0"/>
            <a:t> + Advanced </a:t>
          </a:r>
          <a:r>
            <a:rPr lang="pl-PL" sz="2800" kern="1200" dirty="0" err="1"/>
            <a:t>Regression</a:t>
          </a:r>
          <a:endParaRPr lang="pl-PL" sz="2800" kern="1200" dirty="0"/>
        </a:p>
      </dsp:txBody>
      <dsp:txXfrm>
        <a:off x="0" y="2368002"/>
        <a:ext cx="10366612" cy="596160"/>
      </dsp:txXfrm>
    </dsp:sp>
    <dsp:sp modelId="{DD10984E-9D76-490D-A0AB-08BFA24295C0}">
      <dsp:nvSpPr>
        <dsp:cNvPr id="0" name=""/>
        <dsp:cNvSpPr/>
      </dsp:nvSpPr>
      <dsp:spPr>
        <a:xfrm>
          <a:off x="0" y="2964162"/>
          <a:ext cx="10366612" cy="884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600" kern="1200" dirty="0"/>
            <a:t>54,4%</a:t>
          </a:r>
        </a:p>
      </dsp:txBody>
      <dsp:txXfrm>
        <a:off x="43179" y="3007341"/>
        <a:ext cx="10280254" cy="798162"/>
      </dsp:txXfrm>
    </dsp:sp>
    <dsp:sp modelId="{BD9F1597-E502-4461-A4C3-9A2F70E8836A}">
      <dsp:nvSpPr>
        <dsp:cNvPr id="0" name=""/>
        <dsp:cNvSpPr/>
      </dsp:nvSpPr>
      <dsp:spPr>
        <a:xfrm>
          <a:off x="0" y="3848682"/>
          <a:ext cx="10366612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14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l-PL" sz="2800" kern="1200" dirty="0"/>
            <a:t>Advanced </a:t>
          </a:r>
          <a:r>
            <a:rPr lang="pl-PL" sz="2800" kern="1200" dirty="0" err="1"/>
            <a:t>Classification</a:t>
          </a:r>
          <a:r>
            <a:rPr lang="pl-PL" sz="2800" kern="1200" dirty="0"/>
            <a:t> + Basic </a:t>
          </a:r>
          <a:r>
            <a:rPr lang="pl-PL" sz="2800" kern="1200" dirty="0" err="1"/>
            <a:t>Regression</a:t>
          </a:r>
          <a:r>
            <a:rPr lang="pl-PL" sz="2800" kern="1200" dirty="0"/>
            <a:t> </a:t>
          </a:r>
        </a:p>
      </dsp:txBody>
      <dsp:txXfrm>
        <a:off x="0" y="3848682"/>
        <a:ext cx="10366612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28.01.2025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28.01.2025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28.01.2025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28.01.2025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28.01.2025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28.01.2025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28.01.2025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pl-PL" sz="5400" dirty="0" err="1"/>
              <a:t>Car’s</a:t>
            </a:r>
            <a:r>
              <a:rPr lang="pl-PL" sz="5400" dirty="0"/>
              <a:t> </a:t>
            </a:r>
            <a:r>
              <a:rPr lang="pl-PL" sz="5400" dirty="0" err="1"/>
              <a:t>Price</a:t>
            </a:r>
            <a:r>
              <a:rPr lang="pl-PL" sz="5400" dirty="0"/>
              <a:t> </a:t>
            </a:r>
            <a:r>
              <a:rPr lang="pl-PL" sz="5400" dirty="0" err="1"/>
              <a:t>Predictor</a:t>
            </a:r>
            <a:r>
              <a:rPr lang="pl-PL" sz="5400" dirty="0"/>
              <a:t> </a:t>
            </a:r>
            <a:br>
              <a:rPr lang="pl-PL" sz="5400" dirty="0"/>
            </a:br>
            <a:r>
              <a:rPr lang="pl-PL" sz="5400" dirty="0" err="1"/>
              <a:t>Final</a:t>
            </a:r>
            <a:r>
              <a:rPr lang="pl-PL" sz="5400" dirty="0"/>
              <a:t> Presentation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000" dirty="0"/>
              <a:t>Marcin </a:t>
            </a:r>
            <a:r>
              <a:rPr lang="pl-PL" sz="2000" dirty="0" err="1"/>
              <a:t>Banak</a:t>
            </a:r>
            <a:r>
              <a:rPr lang="pl-PL" sz="2000" dirty="0"/>
              <a:t>, Bartosz Kruszewski, </a:t>
            </a:r>
            <a:r>
              <a:rPr lang="pl-PL" sz="2000" dirty="0" err="1"/>
              <a:t>Yaryna</a:t>
            </a:r>
            <a:r>
              <a:rPr lang="pl-PL" sz="2000" dirty="0"/>
              <a:t> </a:t>
            </a:r>
            <a:r>
              <a:rPr lang="pl-PL" sz="2000" dirty="0" err="1"/>
              <a:t>Rachkevych</a:t>
            </a:r>
            <a:r>
              <a:rPr lang="pl-PL" sz="2000" dirty="0"/>
              <a:t>, Maciej </a:t>
            </a:r>
            <a:r>
              <a:rPr lang="pl-PL" sz="2000" dirty="0" err="1"/>
              <a:t>Szałasz</a:t>
            </a:r>
            <a:endParaRPr lang="pl-PL" dirty="0" err="1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tekst, linia, zrzut ekranu, Wykres&#10;&#10;Opis wygenerowany automatycznie">
            <a:extLst>
              <a:ext uri="{FF2B5EF4-FFF2-40B4-BE49-F238E27FC236}">
                <a16:creationId xmlns:a16="http://schemas.microsoft.com/office/drawing/2014/main" id="{7B0C2446-71BD-DAB9-FDDF-305ADC3F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5932"/>
            <a:ext cx="12192000" cy="401934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B3D59BC5-B535-494C-57AC-F941B556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190185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cluster</a:t>
            </a:r>
            <a:r>
              <a:rPr lang="pl-PL" dirty="0"/>
              <a:t> Error </a:t>
            </a:r>
            <a:r>
              <a:rPr lang="pl-PL" dirty="0" err="1"/>
              <a:t>comparison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3666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zrzut ekranu, linia, tekst, Wykres&#10;&#10;Opis wygenerowany automatycznie">
            <a:extLst>
              <a:ext uri="{FF2B5EF4-FFF2-40B4-BE49-F238E27FC236}">
                <a16:creationId xmlns:a16="http://schemas.microsoft.com/office/drawing/2014/main" id="{A2480938-5B82-7DAA-4FDB-E1DD28EA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762"/>
            <a:ext cx="12192000" cy="4019341"/>
          </a:xfrm>
          <a:prstGeom prst="rect">
            <a:avLst/>
          </a:prstGeom>
        </p:spPr>
      </p:pic>
      <p:sp>
        <p:nvSpPr>
          <p:cNvPr id="4" name="Tytuł 1">
            <a:extLst>
              <a:ext uri="{FF2B5EF4-FFF2-40B4-BE49-F238E27FC236}">
                <a16:creationId xmlns:a16="http://schemas.microsoft.com/office/drawing/2014/main" id="{9FC29EFE-B7F6-9A5F-5C4A-7CEC497143A6}"/>
              </a:ext>
            </a:extLst>
          </p:cNvPr>
          <p:cNvSpPr txBox="1">
            <a:spLocks/>
          </p:cNvSpPr>
          <p:nvPr/>
        </p:nvSpPr>
        <p:spPr>
          <a:xfrm>
            <a:off x="838200" y="50319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dirty="0" err="1"/>
              <a:t>Mean</a:t>
            </a:r>
            <a:r>
              <a:rPr lang="pl-PL" dirty="0"/>
              <a:t> </a:t>
            </a:r>
            <a:r>
              <a:rPr lang="pl-PL" dirty="0" err="1"/>
              <a:t>cluster</a:t>
            </a:r>
            <a:r>
              <a:rPr lang="pl-PL" dirty="0"/>
              <a:t> Error </a:t>
            </a:r>
            <a:r>
              <a:rPr lang="pl-PL" dirty="0" err="1"/>
              <a:t>comparison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35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D581F1-9B4E-EACB-8F15-ED017B17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Model’s</a:t>
            </a:r>
            <a:r>
              <a:rPr lang="pl-PL" dirty="0"/>
              <a:t> </a:t>
            </a:r>
            <a:r>
              <a:rPr lang="pl-PL" dirty="0" err="1"/>
              <a:t>Consistency</a:t>
            </a:r>
            <a:endParaRPr lang="pl-PL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332C519-E6E3-263E-9E19-15A022077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55352"/>
              </p:ext>
            </p:extLst>
          </p:nvPr>
        </p:nvGraphicFramePr>
        <p:xfrm>
          <a:off x="838200" y="2045230"/>
          <a:ext cx="10366612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47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3EDC4D-4F41-FF1D-638C-9BD8AA6E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" sz="5400" dirty="0">
                <a:solidFill>
                  <a:srgbClr val="1F1F1F"/>
                </a:solidFill>
              </a:rPr>
              <a:t>Project creation schedule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372435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8A5D688-2304-9E66-4C53-EA3DD93ED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473925"/>
              </p:ext>
            </p:extLst>
          </p:nvPr>
        </p:nvGraphicFramePr>
        <p:xfrm>
          <a:off x="460076" y="866955"/>
          <a:ext cx="11271848" cy="5124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05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5CAC1F-35E6-BFE8-25CB-67793F50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/>
              <a:t>What</a:t>
            </a:r>
            <a:r>
              <a:rPr lang="pl-PL" sz="5400" dirty="0"/>
              <a:t> </a:t>
            </a:r>
            <a:r>
              <a:rPr lang="pl-PL" sz="5400" dirty="0" err="1"/>
              <a:t>has</a:t>
            </a:r>
            <a:r>
              <a:rPr lang="pl-PL" sz="5400" dirty="0"/>
              <a:t> </a:t>
            </a:r>
            <a:r>
              <a:rPr lang="pl-PL" sz="5400" dirty="0" err="1"/>
              <a:t>been</a:t>
            </a:r>
            <a:r>
              <a:rPr lang="pl-PL" sz="5400" dirty="0"/>
              <a:t> </a:t>
            </a:r>
            <a:r>
              <a:rPr lang="pl-PL" sz="5400" dirty="0" err="1"/>
              <a:t>achieved</a:t>
            </a:r>
            <a:r>
              <a:rPr lang="pl-PL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7594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6A97BCB-7B3F-59AF-D9BF-1F8CA994E0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1266867"/>
              </p:ext>
            </p:extLst>
          </p:nvPr>
        </p:nvGraphicFramePr>
        <p:xfrm>
          <a:off x="696036" y="456315"/>
          <a:ext cx="10727140" cy="5945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44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D6271B2-CB68-2688-ADD0-FBAC28F302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1338675"/>
              </p:ext>
            </p:extLst>
          </p:nvPr>
        </p:nvGraphicFramePr>
        <p:xfrm>
          <a:off x="696037" y="719666"/>
          <a:ext cx="1080902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5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E2C97E-9C23-084B-BA3C-F1911061D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5400" dirty="0" err="1"/>
              <a:t>Division</a:t>
            </a:r>
            <a:r>
              <a:rPr lang="pl-PL" sz="5400" dirty="0"/>
              <a:t> of </a:t>
            </a:r>
            <a:r>
              <a:rPr lang="pl-PL" sz="5400" dirty="0" err="1"/>
              <a:t>responsibilities</a:t>
            </a:r>
            <a:endParaRPr lang="pl-PL" sz="5400" dirty="0"/>
          </a:p>
        </p:txBody>
      </p:sp>
    </p:spTree>
    <p:extLst>
      <p:ext uri="{BB962C8B-B14F-4D97-AF65-F5344CB8AC3E}">
        <p14:creationId xmlns:p14="http://schemas.microsoft.com/office/powerpoint/2010/main" val="277344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869A7CE-1549-134A-98F7-CDFCEE0610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738709"/>
              </p:ext>
            </p:extLst>
          </p:nvPr>
        </p:nvGraphicFramePr>
        <p:xfrm>
          <a:off x="1" y="521898"/>
          <a:ext cx="12191998" cy="5814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395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DD3CF3-D186-BDFD-3C8F-47737A6CC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144"/>
            <a:ext cx="10515600" cy="1325563"/>
          </a:xfrm>
        </p:spPr>
        <p:txBody>
          <a:bodyPr/>
          <a:lstStyle/>
          <a:p>
            <a:pPr algn="ctr"/>
            <a:r>
              <a:rPr lang="pl-PL" dirty="0" err="1"/>
              <a:t>Models</a:t>
            </a:r>
            <a:r>
              <a:rPr lang="pl-PL" dirty="0"/>
              <a:t> </a:t>
            </a:r>
            <a:r>
              <a:rPr lang="pl-PL" dirty="0" err="1"/>
              <a:t>comparison</a:t>
            </a:r>
            <a:r>
              <a:rPr lang="pl-PL" dirty="0"/>
              <a:t> </a:t>
            </a:r>
            <a:r>
              <a:rPr lang="pl-PL" dirty="0" err="1"/>
              <a:t>conclusions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778837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B710C55-7C35-4D53-96E8-5E2D4912AAB0}">
  <we:reference id="f12c312d-282a-4734-8843-05915fdfef0b" version="4.3.3.0" store="EXCatalog" storeType="EXCatalog"/>
  <we:alternateReferences>
    <we:reference id="WA104178141" version="4.3.3.0" store="pl-PL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329</Words>
  <Application>Microsoft Office PowerPoint</Application>
  <PresentationFormat>Panoramiczny</PresentationFormat>
  <Paragraphs>67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Motyw pakietu Office</vt:lpstr>
      <vt:lpstr>Car’s Price Predictor  Final Presentation</vt:lpstr>
      <vt:lpstr>Project creation schedule</vt:lpstr>
      <vt:lpstr>Prezentacja programu PowerPoint</vt:lpstr>
      <vt:lpstr>What has been achieved?</vt:lpstr>
      <vt:lpstr>Prezentacja programu PowerPoint</vt:lpstr>
      <vt:lpstr>Prezentacja programu PowerPoint</vt:lpstr>
      <vt:lpstr>Division of responsibilities</vt:lpstr>
      <vt:lpstr>Prezentacja programu PowerPoint</vt:lpstr>
      <vt:lpstr>Models comparison conclusions</vt:lpstr>
      <vt:lpstr>Mean cluster Error comparison</vt:lpstr>
      <vt:lpstr>Prezentacja programu PowerPoint</vt:lpstr>
      <vt:lpstr>Model’s Consistency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Marcin Banak</cp:lastModifiedBy>
  <cp:revision>200</cp:revision>
  <dcterms:created xsi:type="dcterms:W3CDTF">2025-01-23T18:41:27Z</dcterms:created>
  <dcterms:modified xsi:type="dcterms:W3CDTF">2025-01-28T14:43:38Z</dcterms:modified>
</cp:coreProperties>
</file>