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5" r:id="rId10"/>
    <p:sldId id="266" r:id="rId11"/>
    <p:sldId id="269" r:id="rId12"/>
    <p:sldId id="264" r:id="rId13"/>
    <p:sldId id="268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B6352-BB2B-4B95-97BB-0DAA2DCC566C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9CE8EF37-A8C5-445B-94D6-74A93BB3A3E6}">
      <dgm:prSet phldrT="[Tekst]"/>
      <dgm:spPr/>
      <dgm:t>
        <a:bodyPr/>
        <a:lstStyle/>
        <a:p>
          <a:r>
            <a:rPr lang="pl-PL" dirty="0"/>
            <a:t>Source </a:t>
          </a:r>
          <a:r>
            <a:rPr lang="pl-PL" dirty="0" err="1"/>
            <a:t>code</a:t>
          </a:r>
          <a:endParaRPr lang="pl-PL" dirty="0"/>
        </a:p>
      </dgm:t>
    </dgm:pt>
    <dgm:pt modelId="{C36BD483-1067-4106-B968-C2EC7C9A8478}" type="parTrans" cxnId="{5BD523B3-81A4-4DC2-BEC8-3CE39AF41514}">
      <dgm:prSet/>
      <dgm:spPr/>
      <dgm:t>
        <a:bodyPr/>
        <a:lstStyle/>
        <a:p>
          <a:endParaRPr lang="pl-PL"/>
        </a:p>
      </dgm:t>
    </dgm:pt>
    <dgm:pt modelId="{40569D28-D65C-46FB-8F1E-F2BBE5C6CFA9}" type="sibTrans" cxnId="{5BD523B3-81A4-4DC2-BEC8-3CE39AF41514}">
      <dgm:prSet/>
      <dgm:spPr/>
      <dgm:t>
        <a:bodyPr/>
        <a:lstStyle/>
        <a:p>
          <a:endParaRPr lang="pl-PL"/>
        </a:p>
      </dgm:t>
    </dgm:pt>
    <dgm:pt modelId="{014DB052-0CD7-4ACC-99A7-32867EE2DB0A}">
      <dgm:prSet phldrT="[Tekst]"/>
      <dgm:spPr/>
      <dgm:t>
        <a:bodyPr/>
        <a:lstStyle/>
        <a:p>
          <a:r>
            <a:rPr lang="pl-PL" dirty="0" err="1"/>
            <a:t>Checker</a:t>
          </a:r>
          <a:endParaRPr lang="pl-PL" dirty="0"/>
        </a:p>
      </dgm:t>
    </dgm:pt>
    <dgm:pt modelId="{3253F1E9-68F3-4FF7-96EB-0E6202E9DADE}" type="parTrans" cxnId="{B9A94CD0-718E-493B-8F64-87EE24A877F1}">
      <dgm:prSet/>
      <dgm:spPr/>
      <dgm:t>
        <a:bodyPr/>
        <a:lstStyle/>
        <a:p>
          <a:endParaRPr lang="pl-PL"/>
        </a:p>
      </dgm:t>
    </dgm:pt>
    <dgm:pt modelId="{086EDF3B-FE4C-4786-8D4F-726F0BA100B1}" type="sibTrans" cxnId="{B9A94CD0-718E-493B-8F64-87EE24A877F1}">
      <dgm:prSet/>
      <dgm:spPr/>
      <dgm:t>
        <a:bodyPr/>
        <a:lstStyle/>
        <a:p>
          <a:endParaRPr lang="pl-PL"/>
        </a:p>
      </dgm:t>
    </dgm:pt>
    <dgm:pt modelId="{B624ED73-9A14-4A23-BFA5-E38F6281999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75B9659-6EDB-4AE5-B0C7-528D9BF56FF2}" type="parTrans" cxnId="{A6B7BEBA-66C7-46AE-8D11-23469A999016}">
      <dgm:prSet/>
      <dgm:spPr/>
      <dgm:t>
        <a:bodyPr/>
        <a:lstStyle/>
        <a:p>
          <a:endParaRPr lang="pl-PL"/>
        </a:p>
      </dgm:t>
    </dgm:pt>
    <dgm:pt modelId="{49CE4D6A-34CD-4748-A5BD-DF84B345E2FF}" type="sibTrans" cxnId="{A6B7BEBA-66C7-46AE-8D11-23469A999016}">
      <dgm:prSet/>
      <dgm:spPr/>
      <dgm:t>
        <a:bodyPr/>
        <a:lstStyle/>
        <a:p>
          <a:endParaRPr lang="pl-PL"/>
        </a:p>
      </dgm:t>
    </dgm:pt>
    <dgm:pt modelId="{F6DA96EC-21FE-424C-8761-1D2D42BED6C9}">
      <dgm:prSet phldrT="[Tekst]"/>
      <dgm:spPr/>
      <dgm:t>
        <a:bodyPr/>
        <a:lstStyle/>
        <a:p>
          <a:r>
            <a:rPr lang="pl-PL" dirty="0" err="1"/>
            <a:t>Output</a:t>
          </a:r>
          <a:endParaRPr lang="pl-PL" dirty="0"/>
        </a:p>
      </dgm:t>
    </dgm:pt>
    <dgm:pt modelId="{87C12E27-6794-4815-A97B-3193F74AAD95}" type="parTrans" cxnId="{4AAA13EE-9221-4461-B126-753FE8E034DE}">
      <dgm:prSet/>
      <dgm:spPr/>
      <dgm:t>
        <a:bodyPr/>
        <a:lstStyle/>
        <a:p>
          <a:endParaRPr lang="pl-PL"/>
        </a:p>
      </dgm:t>
    </dgm:pt>
    <dgm:pt modelId="{930F9790-CEB9-46AE-8D0E-FF22C87C7F5E}" type="sibTrans" cxnId="{4AAA13EE-9221-4461-B126-753FE8E034DE}">
      <dgm:prSet/>
      <dgm:spPr/>
      <dgm:t>
        <a:bodyPr/>
        <a:lstStyle/>
        <a:p>
          <a:endParaRPr lang="pl-PL"/>
        </a:p>
      </dgm:t>
    </dgm:pt>
    <dgm:pt modelId="{F407B3BB-6B05-4A5C-8FBE-94F1D4BCB772}" type="pres">
      <dgm:prSet presAssocID="{6C7B6352-BB2B-4B95-97BB-0DAA2DCC566C}" presName="Name0" presStyleCnt="0">
        <dgm:presLayoutVars>
          <dgm:dir/>
          <dgm:animLvl val="lvl"/>
          <dgm:resizeHandles val="exact"/>
        </dgm:presLayoutVars>
      </dgm:prSet>
      <dgm:spPr/>
    </dgm:pt>
    <dgm:pt modelId="{29B29195-4472-41B7-AF86-3109E2939F09}" type="pres">
      <dgm:prSet presAssocID="{9CE8EF37-A8C5-445B-94D6-74A93BB3A3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3E7541-2488-4344-9110-C134D9ECC33D}" type="pres">
      <dgm:prSet presAssocID="{40569D28-D65C-46FB-8F1E-F2BBE5C6CFA9}" presName="parTxOnlySpace" presStyleCnt="0"/>
      <dgm:spPr/>
    </dgm:pt>
    <dgm:pt modelId="{E8DFC9A1-8D9C-495E-9C67-804687CAE2DC}" type="pres">
      <dgm:prSet presAssocID="{014DB052-0CD7-4ACC-99A7-32867EE2DB0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1888F0-4E96-496F-AB65-5242FE3E8723}" type="pres">
      <dgm:prSet presAssocID="{086EDF3B-FE4C-4786-8D4F-726F0BA100B1}" presName="parTxOnlySpace" presStyleCnt="0"/>
      <dgm:spPr/>
    </dgm:pt>
    <dgm:pt modelId="{FCE7DB08-3153-4300-B756-D50E25E33E8F}" type="pres">
      <dgm:prSet presAssocID="{B624ED73-9A14-4A23-BFA5-E38F6281999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DBA215-A5A1-4FA0-B9B0-4F285B389851}" type="pres">
      <dgm:prSet presAssocID="{49CE4D6A-34CD-4748-A5BD-DF84B345E2FF}" presName="parTxOnlySpace" presStyleCnt="0"/>
      <dgm:spPr/>
    </dgm:pt>
    <dgm:pt modelId="{BEE92DA5-2C24-4828-ABB9-84F96A778C79}" type="pres">
      <dgm:prSet presAssocID="{F6DA96EC-21FE-424C-8761-1D2D42BED6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A94CD0-718E-493B-8F64-87EE24A877F1}" srcId="{6C7B6352-BB2B-4B95-97BB-0DAA2DCC566C}" destId="{014DB052-0CD7-4ACC-99A7-32867EE2DB0A}" srcOrd="1" destOrd="0" parTransId="{3253F1E9-68F3-4FF7-96EB-0E6202E9DADE}" sibTransId="{086EDF3B-FE4C-4786-8D4F-726F0BA100B1}"/>
    <dgm:cxn modelId="{C864B134-B732-4832-ADA6-C8706F6EE3B9}" type="presOf" srcId="{9CE8EF37-A8C5-445B-94D6-74A93BB3A3E6}" destId="{29B29195-4472-41B7-AF86-3109E2939F09}" srcOrd="0" destOrd="0" presId="urn:microsoft.com/office/officeart/2005/8/layout/chevron1"/>
    <dgm:cxn modelId="{8C006817-1E99-4A4F-AC1C-46BC844BC5F0}" type="presOf" srcId="{B624ED73-9A14-4A23-BFA5-E38F62819990}" destId="{FCE7DB08-3153-4300-B756-D50E25E33E8F}" srcOrd="0" destOrd="0" presId="urn:microsoft.com/office/officeart/2005/8/layout/chevron1"/>
    <dgm:cxn modelId="{BABE3135-C1BC-48C5-A81F-7C08FC5AA0A4}" type="presOf" srcId="{014DB052-0CD7-4ACC-99A7-32867EE2DB0A}" destId="{E8DFC9A1-8D9C-495E-9C67-804687CAE2DC}" srcOrd="0" destOrd="0" presId="urn:microsoft.com/office/officeart/2005/8/layout/chevron1"/>
    <dgm:cxn modelId="{4AAA13EE-9221-4461-B126-753FE8E034DE}" srcId="{6C7B6352-BB2B-4B95-97BB-0DAA2DCC566C}" destId="{F6DA96EC-21FE-424C-8761-1D2D42BED6C9}" srcOrd="3" destOrd="0" parTransId="{87C12E27-6794-4815-A97B-3193F74AAD95}" sibTransId="{930F9790-CEB9-46AE-8D0E-FF22C87C7F5E}"/>
    <dgm:cxn modelId="{5BD523B3-81A4-4DC2-BEC8-3CE39AF41514}" srcId="{6C7B6352-BB2B-4B95-97BB-0DAA2DCC566C}" destId="{9CE8EF37-A8C5-445B-94D6-74A93BB3A3E6}" srcOrd="0" destOrd="0" parTransId="{C36BD483-1067-4106-B968-C2EC7C9A8478}" sibTransId="{40569D28-D65C-46FB-8F1E-F2BBE5C6CFA9}"/>
    <dgm:cxn modelId="{F6DEE647-9D6A-4632-965F-61B0312A503E}" type="presOf" srcId="{F6DA96EC-21FE-424C-8761-1D2D42BED6C9}" destId="{BEE92DA5-2C24-4828-ABB9-84F96A778C79}" srcOrd="0" destOrd="0" presId="urn:microsoft.com/office/officeart/2005/8/layout/chevron1"/>
    <dgm:cxn modelId="{668A17F7-E7BB-4746-B4BF-5F7961C1160C}" type="presOf" srcId="{6C7B6352-BB2B-4B95-97BB-0DAA2DCC566C}" destId="{F407B3BB-6B05-4A5C-8FBE-94F1D4BCB772}" srcOrd="0" destOrd="0" presId="urn:microsoft.com/office/officeart/2005/8/layout/chevron1"/>
    <dgm:cxn modelId="{A6B7BEBA-66C7-46AE-8D11-23469A999016}" srcId="{6C7B6352-BB2B-4B95-97BB-0DAA2DCC566C}" destId="{B624ED73-9A14-4A23-BFA5-E38F62819990}" srcOrd="2" destOrd="0" parTransId="{475B9659-6EDB-4AE5-B0C7-528D9BF56FF2}" sibTransId="{49CE4D6A-34CD-4748-A5BD-DF84B345E2FF}"/>
    <dgm:cxn modelId="{B864AB3A-A02A-45F8-958F-C982CE37A4D9}" type="presParOf" srcId="{F407B3BB-6B05-4A5C-8FBE-94F1D4BCB772}" destId="{29B29195-4472-41B7-AF86-3109E2939F09}" srcOrd="0" destOrd="0" presId="urn:microsoft.com/office/officeart/2005/8/layout/chevron1"/>
    <dgm:cxn modelId="{FBA90C1F-B764-4B29-ABAA-CBBD65882525}" type="presParOf" srcId="{F407B3BB-6B05-4A5C-8FBE-94F1D4BCB772}" destId="{DB3E7541-2488-4344-9110-C134D9ECC33D}" srcOrd="1" destOrd="0" presId="urn:microsoft.com/office/officeart/2005/8/layout/chevron1"/>
    <dgm:cxn modelId="{12910998-D7AB-4D11-9045-D5C6351028A6}" type="presParOf" srcId="{F407B3BB-6B05-4A5C-8FBE-94F1D4BCB772}" destId="{E8DFC9A1-8D9C-495E-9C67-804687CAE2DC}" srcOrd="2" destOrd="0" presId="urn:microsoft.com/office/officeart/2005/8/layout/chevron1"/>
    <dgm:cxn modelId="{0BD42593-A510-40BF-BC83-1A6F21600B26}" type="presParOf" srcId="{F407B3BB-6B05-4A5C-8FBE-94F1D4BCB772}" destId="{0B1888F0-4E96-496F-AB65-5242FE3E8723}" srcOrd="3" destOrd="0" presId="urn:microsoft.com/office/officeart/2005/8/layout/chevron1"/>
    <dgm:cxn modelId="{22DA087A-D77F-43F2-A206-07E6703BF6A7}" type="presParOf" srcId="{F407B3BB-6B05-4A5C-8FBE-94F1D4BCB772}" destId="{FCE7DB08-3153-4300-B756-D50E25E33E8F}" srcOrd="4" destOrd="0" presId="urn:microsoft.com/office/officeart/2005/8/layout/chevron1"/>
    <dgm:cxn modelId="{EA70B8E9-DA23-46E3-95D8-6DCFF8232D11}" type="presParOf" srcId="{F407B3BB-6B05-4A5C-8FBE-94F1D4BCB772}" destId="{1ADBA215-A5A1-4FA0-B9B0-4F285B389851}" srcOrd="5" destOrd="0" presId="urn:microsoft.com/office/officeart/2005/8/layout/chevron1"/>
    <dgm:cxn modelId="{82814581-AABF-41AC-B732-72C9C8347D08}" type="presParOf" srcId="{F407B3BB-6B05-4A5C-8FBE-94F1D4BCB772}" destId="{BEE92DA5-2C24-4828-ABB9-84F96A778C7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B6352-BB2B-4B95-97BB-0DAA2DCC566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9CE8EF37-A8C5-445B-94D6-74A93BB3A3E6}">
      <dgm:prSet phldrT="[Tekst]"/>
      <dgm:spPr/>
      <dgm:t>
        <a:bodyPr/>
        <a:lstStyle/>
        <a:p>
          <a:r>
            <a:rPr lang="pl-PL" dirty="0"/>
            <a:t>Source </a:t>
          </a:r>
          <a:r>
            <a:rPr lang="pl-PL" dirty="0" err="1"/>
            <a:t>code</a:t>
          </a:r>
          <a:endParaRPr lang="pl-PL" dirty="0"/>
        </a:p>
      </dgm:t>
    </dgm:pt>
    <dgm:pt modelId="{C36BD483-1067-4106-B968-C2EC7C9A8478}" type="parTrans" cxnId="{5BD523B3-81A4-4DC2-BEC8-3CE39AF41514}">
      <dgm:prSet/>
      <dgm:spPr/>
      <dgm:t>
        <a:bodyPr/>
        <a:lstStyle/>
        <a:p>
          <a:endParaRPr lang="pl-PL"/>
        </a:p>
      </dgm:t>
    </dgm:pt>
    <dgm:pt modelId="{40569D28-D65C-46FB-8F1E-F2BBE5C6CFA9}" type="sibTrans" cxnId="{5BD523B3-81A4-4DC2-BEC8-3CE39AF41514}">
      <dgm:prSet/>
      <dgm:spPr/>
      <dgm:t>
        <a:bodyPr/>
        <a:lstStyle/>
        <a:p>
          <a:endParaRPr lang="pl-PL"/>
        </a:p>
      </dgm:t>
    </dgm:pt>
    <dgm:pt modelId="{014DB052-0CD7-4ACC-99A7-32867EE2DB0A}">
      <dgm:prSet phldrT="[Tekst]"/>
      <dgm:spPr/>
      <dgm:t>
        <a:bodyPr/>
        <a:lstStyle/>
        <a:p>
          <a:r>
            <a:rPr lang="pl-PL" dirty="0" err="1"/>
            <a:t>Checker</a:t>
          </a:r>
          <a:endParaRPr lang="pl-PL" dirty="0"/>
        </a:p>
        <a:p>
          <a:r>
            <a:rPr lang="pl-PL" dirty="0"/>
            <a:t>/</a:t>
          </a:r>
          <a:r>
            <a:rPr lang="pl-PL" dirty="0" err="1"/>
            <a:t>compiler</a:t>
          </a:r>
          <a:endParaRPr lang="pl-PL" dirty="0"/>
        </a:p>
      </dgm:t>
    </dgm:pt>
    <dgm:pt modelId="{3253F1E9-68F3-4FF7-96EB-0E6202E9DADE}" type="parTrans" cxnId="{B9A94CD0-718E-493B-8F64-87EE24A877F1}">
      <dgm:prSet/>
      <dgm:spPr/>
      <dgm:t>
        <a:bodyPr/>
        <a:lstStyle/>
        <a:p>
          <a:endParaRPr lang="pl-PL"/>
        </a:p>
      </dgm:t>
    </dgm:pt>
    <dgm:pt modelId="{086EDF3B-FE4C-4786-8D4F-726F0BA100B1}" type="sibTrans" cxnId="{B9A94CD0-718E-493B-8F64-87EE24A877F1}">
      <dgm:prSet/>
      <dgm:spPr/>
      <dgm:t>
        <a:bodyPr/>
        <a:lstStyle/>
        <a:p>
          <a:endParaRPr lang="pl-PL"/>
        </a:p>
      </dgm:t>
    </dgm:pt>
    <dgm:pt modelId="{B624ED73-9A14-4A23-BFA5-E38F62819990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code</a:t>
          </a:r>
          <a:endParaRPr lang="pl-PL" dirty="0"/>
        </a:p>
      </dgm:t>
    </dgm:pt>
    <dgm:pt modelId="{475B9659-6EDB-4AE5-B0C7-528D9BF56FF2}" type="parTrans" cxnId="{A6B7BEBA-66C7-46AE-8D11-23469A999016}">
      <dgm:prSet/>
      <dgm:spPr/>
      <dgm:t>
        <a:bodyPr/>
        <a:lstStyle/>
        <a:p>
          <a:endParaRPr lang="pl-PL"/>
        </a:p>
      </dgm:t>
    </dgm:pt>
    <dgm:pt modelId="{49CE4D6A-34CD-4748-A5BD-DF84B345E2FF}" type="sibTrans" cxnId="{A6B7BEBA-66C7-46AE-8D11-23469A999016}">
      <dgm:prSet/>
      <dgm:spPr/>
      <dgm:t>
        <a:bodyPr/>
        <a:lstStyle/>
        <a:p>
          <a:endParaRPr lang="pl-PL"/>
        </a:p>
      </dgm:t>
    </dgm:pt>
    <dgm:pt modelId="{F6DA96EC-21FE-424C-8761-1D2D42BED6C9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87C12E27-6794-4815-A97B-3193F74AAD95}" type="parTrans" cxnId="{4AAA13EE-9221-4461-B126-753FE8E034DE}">
      <dgm:prSet/>
      <dgm:spPr/>
      <dgm:t>
        <a:bodyPr/>
        <a:lstStyle/>
        <a:p>
          <a:endParaRPr lang="pl-PL"/>
        </a:p>
      </dgm:t>
    </dgm:pt>
    <dgm:pt modelId="{930F9790-CEB9-46AE-8D0E-FF22C87C7F5E}" type="sibTrans" cxnId="{4AAA13EE-9221-4461-B126-753FE8E034DE}">
      <dgm:prSet/>
      <dgm:spPr/>
      <dgm:t>
        <a:bodyPr/>
        <a:lstStyle/>
        <a:p>
          <a:endParaRPr lang="pl-PL"/>
        </a:p>
      </dgm:t>
    </dgm:pt>
    <dgm:pt modelId="{7E4F028B-0F1C-4A5E-A8AC-D4D59C3639EE}">
      <dgm:prSet phldrT="[Tekst]"/>
      <dgm:spPr/>
      <dgm:t>
        <a:bodyPr/>
        <a:lstStyle/>
        <a:p>
          <a:r>
            <a:rPr lang="pl-PL" dirty="0" err="1"/>
            <a:t>Output</a:t>
          </a:r>
          <a:endParaRPr lang="pl-PL" dirty="0"/>
        </a:p>
      </dgm:t>
    </dgm:pt>
    <dgm:pt modelId="{A3DC6660-2AB3-4E96-804A-AC5F91CAEAD9}" type="parTrans" cxnId="{6DB5EEF9-DE19-484D-96B7-C3DE6210B066}">
      <dgm:prSet/>
      <dgm:spPr/>
      <dgm:t>
        <a:bodyPr/>
        <a:lstStyle/>
        <a:p>
          <a:endParaRPr lang="pl-PL"/>
        </a:p>
      </dgm:t>
    </dgm:pt>
    <dgm:pt modelId="{E4D5053C-CF24-4C26-BB46-6F0AE16884C1}" type="sibTrans" cxnId="{6DB5EEF9-DE19-484D-96B7-C3DE6210B066}">
      <dgm:prSet/>
      <dgm:spPr/>
      <dgm:t>
        <a:bodyPr/>
        <a:lstStyle/>
        <a:p>
          <a:endParaRPr lang="pl-PL"/>
        </a:p>
      </dgm:t>
    </dgm:pt>
    <dgm:pt modelId="{F407B3BB-6B05-4A5C-8FBE-94F1D4BCB772}" type="pres">
      <dgm:prSet presAssocID="{6C7B6352-BB2B-4B95-97BB-0DAA2DCC566C}" presName="Name0" presStyleCnt="0">
        <dgm:presLayoutVars>
          <dgm:dir/>
          <dgm:animLvl val="lvl"/>
          <dgm:resizeHandles val="exact"/>
        </dgm:presLayoutVars>
      </dgm:prSet>
      <dgm:spPr/>
    </dgm:pt>
    <dgm:pt modelId="{29B29195-4472-41B7-AF86-3109E2939F09}" type="pres">
      <dgm:prSet presAssocID="{9CE8EF37-A8C5-445B-94D6-74A93BB3A3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B3E7541-2488-4344-9110-C134D9ECC33D}" type="pres">
      <dgm:prSet presAssocID="{40569D28-D65C-46FB-8F1E-F2BBE5C6CFA9}" presName="parTxOnlySpace" presStyleCnt="0"/>
      <dgm:spPr/>
    </dgm:pt>
    <dgm:pt modelId="{E8DFC9A1-8D9C-495E-9C67-804687CAE2DC}" type="pres">
      <dgm:prSet presAssocID="{014DB052-0CD7-4ACC-99A7-32867EE2DB0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B1888F0-4E96-496F-AB65-5242FE3E8723}" type="pres">
      <dgm:prSet presAssocID="{086EDF3B-FE4C-4786-8D4F-726F0BA100B1}" presName="parTxOnlySpace" presStyleCnt="0"/>
      <dgm:spPr/>
    </dgm:pt>
    <dgm:pt modelId="{FCE7DB08-3153-4300-B756-D50E25E33E8F}" type="pres">
      <dgm:prSet presAssocID="{B624ED73-9A14-4A23-BFA5-E38F6281999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ADBA215-A5A1-4FA0-B9B0-4F285B389851}" type="pres">
      <dgm:prSet presAssocID="{49CE4D6A-34CD-4748-A5BD-DF84B345E2FF}" presName="parTxOnlySpace" presStyleCnt="0"/>
      <dgm:spPr/>
    </dgm:pt>
    <dgm:pt modelId="{BEE92DA5-2C24-4828-ABB9-84F96A778C79}" type="pres">
      <dgm:prSet presAssocID="{F6DA96EC-21FE-424C-8761-1D2D42BED6C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C9191BF-63BF-4B84-BA37-31A3A365C9A5}" type="pres">
      <dgm:prSet presAssocID="{930F9790-CEB9-46AE-8D0E-FF22C87C7F5E}" presName="parTxOnlySpace" presStyleCnt="0"/>
      <dgm:spPr/>
    </dgm:pt>
    <dgm:pt modelId="{26FA1C7A-6358-429A-8D2B-9907FE9175BC}" type="pres">
      <dgm:prSet presAssocID="{7E4F028B-0F1C-4A5E-A8AC-D4D59C3639E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1EFD654-CFD0-49C2-8CB9-E072D50763EA}" type="presOf" srcId="{6C7B6352-BB2B-4B95-97BB-0DAA2DCC566C}" destId="{F407B3BB-6B05-4A5C-8FBE-94F1D4BCB772}" srcOrd="0" destOrd="0" presId="urn:microsoft.com/office/officeart/2005/8/layout/chevron1"/>
    <dgm:cxn modelId="{6DB5EEF9-DE19-484D-96B7-C3DE6210B066}" srcId="{6C7B6352-BB2B-4B95-97BB-0DAA2DCC566C}" destId="{7E4F028B-0F1C-4A5E-A8AC-D4D59C3639EE}" srcOrd="4" destOrd="0" parTransId="{A3DC6660-2AB3-4E96-804A-AC5F91CAEAD9}" sibTransId="{E4D5053C-CF24-4C26-BB46-6F0AE16884C1}"/>
    <dgm:cxn modelId="{5BD523B3-81A4-4DC2-BEC8-3CE39AF41514}" srcId="{6C7B6352-BB2B-4B95-97BB-0DAA2DCC566C}" destId="{9CE8EF37-A8C5-445B-94D6-74A93BB3A3E6}" srcOrd="0" destOrd="0" parTransId="{C36BD483-1067-4106-B968-C2EC7C9A8478}" sibTransId="{40569D28-D65C-46FB-8F1E-F2BBE5C6CFA9}"/>
    <dgm:cxn modelId="{56A87994-D0B0-4A18-824C-C433586CC4BD}" type="presOf" srcId="{7E4F028B-0F1C-4A5E-A8AC-D4D59C3639EE}" destId="{26FA1C7A-6358-429A-8D2B-9907FE9175BC}" srcOrd="0" destOrd="0" presId="urn:microsoft.com/office/officeart/2005/8/layout/chevron1"/>
    <dgm:cxn modelId="{A728D145-08DE-41B3-8D33-70E9DF231780}" type="presOf" srcId="{B624ED73-9A14-4A23-BFA5-E38F62819990}" destId="{FCE7DB08-3153-4300-B756-D50E25E33E8F}" srcOrd="0" destOrd="0" presId="urn:microsoft.com/office/officeart/2005/8/layout/chevron1"/>
    <dgm:cxn modelId="{B9A94CD0-718E-493B-8F64-87EE24A877F1}" srcId="{6C7B6352-BB2B-4B95-97BB-0DAA2DCC566C}" destId="{014DB052-0CD7-4ACC-99A7-32867EE2DB0A}" srcOrd="1" destOrd="0" parTransId="{3253F1E9-68F3-4FF7-96EB-0E6202E9DADE}" sibTransId="{086EDF3B-FE4C-4786-8D4F-726F0BA100B1}"/>
    <dgm:cxn modelId="{A6B7BEBA-66C7-46AE-8D11-23469A999016}" srcId="{6C7B6352-BB2B-4B95-97BB-0DAA2DCC566C}" destId="{B624ED73-9A14-4A23-BFA5-E38F62819990}" srcOrd="2" destOrd="0" parTransId="{475B9659-6EDB-4AE5-B0C7-528D9BF56FF2}" sibTransId="{49CE4D6A-34CD-4748-A5BD-DF84B345E2FF}"/>
    <dgm:cxn modelId="{4AAA13EE-9221-4461-B126-753FE8E034DE}" srcId="{6C7B6352-BB2B-4B95-97BB-0DAA2DCC566C}" destId="{F6DA96EC-21FE-424C-8761-1D2D42BED6C9}" srcOrd="3" destOrd="0" parTransId="{87C12E27-6794-4815-A97B-3193F74AAD95}" sibTransId="{930F9790-CEB9-46AE-8D0E-FF22C87C7F5E}"/>
    <dgm:cxn modelId="{B6EFC46A-083D-4B29-850F-A556DE925ED1}" type="presOf" srcId="{F6DA96EC-21FE-424C-8761-1D2D42BED6C9}" destId="{BEE92DA5-2C24-4828-ABB9-84F96A778C79}" srcOrd="0" destOrd="0" presId="urn:microsoft.com/office/officeart/2005/8/layout/chevron1"/>
    <dgm:cxn modelId="{8A03C309-C017-47FA-A26D-29BC139A8B3B}" type="presOf" srcId="{9CE8EF37-A8C5-445B-94D6-74A93BB3A3E6}" destId="{29B29195-4472-41B7-AF86-3109E2939F09}" srcOrd="0" destOrd="0" presId="urn:microsoft.com/office/officeart/2005/8/layout/chevron1"/>
    <dgm:cxn modelId="{3D6B3298-ADF1-4F88-99B5-5E407A08DD6C}" type="presOf" srcId="{014DB052-0CD7-4ACC-99A7-32867EE2DB0A}" destId="{E8DFC9A1-8D9C-495E-9C67-804687CAE2DC}" srcOrd="0" destOrd="0" presId="urn:microsoft.com/office/officeart/2005/8/layout/chevron1"/>
    <dgm:cxn modelId="{0F4DF548-EA95-47C2-A35C-0198614D54A2}" type="presParOf" srcId="{F407B3BB-6B05-4A5C-8FBE-94F1D4BCB772}" destId="{29B29195-4472-41B7-AF86-3109E2939F09}" srcOrd="0" destOrd="0" presId="urn:microsoft.com/office/officeart/2005/8/layout/chevron1"/>
    <dgm:cxn modelId="{CD705751-ED51-4A9E-B0AF-A97198AABDFA}" type="presParOf" srcId="{F407B3BB-6B05-4A5C-8FBE-94F1D4BCB772}" destId="{DB3E7541-2488-4344-9110-C134D9ECC33D}" srcOrd="1" destOrd="0" presId="urn:microsoft.com/office/officeart/2005/8/layout/chevron1"/>
    <dgm:cxn modelId="{C6D85E81-BA24-4336-9BCA-B6A5870CD0F8}" type="presParOf" srcId="{F407B3BB-6B05-4A5C-8FBE-94F1D4BCB772}" destId="{E8DFC9A1-8D9C-495E-9C67-804687CAE2DC}" srcOrd="2" destOrd="0" presId="urn:microsoft.com/office/officeart/2005/8/layout/chevron1"/>
    <dgm:cxn modelId="{D86F0FAA-4A98-4797-BDAA-D45B771A6C79}" type="presParOf" srcId="{F407B3BB-6B05-4A5C-8FBE-94F1D4BCB772}" destId="{0B1888F0-4E96-496F-AB65-5242FE3E8723}" srcOrd="3" destOrd="0" presId="urn:microsoft.com/office/officeart/2005/8/layout/chevron1"/>
    <dgm:cxn modelId="{66B7C7D4-58D4-44E4-9C04-3EBCC0F8C080}" type="presParOf" srcId="{F407B3BB-6B05-4A5C-8FBE-94F1D4BCB772}" destId="{FCE7DB08-3153-4300-B756-D50E25E33E8F}" srcOrd="4" destOrd="0" presId="urn:microsoft.com/office/officeart/2005/8/layout/chevron1"/>
    <dgm:cxn modelId="{8816E599-22D2-4F01-9361-1B47F0125FB8}" type="presParOf" srcId="{F407B3BB-6B05-4A5C-8FBE-94F1D4BCB772}" destId="{1ADBA215-A5A1-4FA0-B9B0-4F285B389851}" srcOrd="5" destOrd="0" presId="urn:microsoft.com/office/officeart/2005/8/layout/chevron1"/>
    <dgm:cxn modelId="{6338F792-46DE-41EB-B544-8EA866A61EA9}" type="presParOf" srcId="{F407B3BB-6B05-4A5C-8FBE-94F1D4BCB772}" destId="{BEE92DA5-2C24-4828-ABB9-84F96A778C79}" srcOrd="6" destOrd="0" presId="urn:microsoft.com/office/officeart/2005/8/layout/chevron1"/>
    <dgm:cxn modelId="{B92332BD-EF36-4F36-97C0-76E1194DAF3A}" type="presParOf" srcId="{F407B3BB-6B05-4A5C-8FBE-94F1D4BCB772}" destId="{CC9191BF-63BF-4B84-BA37-31A3A365C9A5}" srcOrd="7" destOrd="0" presId="urn:microsoft.com/office/officeart/2005/8/layout/chevron1"/>
    <dgm:cxn modelId="{A66D1DED-2428-4330-A38C-9601EB07629B}" type="presParOf" srcId="{F407B3BB-6B05-4A5C-8FBE-94F1D4BCB772}" destId="{26FA1C7A-6358-429A-8D2B-9907FE9175B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9195-4472-41B7-AF86-3109E2939F09}">
      <dsp:nvSpPr>
        <dsp:cNvPr id="0" name=""/>
        <dsp:cNvSpPr/>
      </dsp:nvSpPr>
      <dsp:spPr>
        <a:xfrm>
          <a:off x="4877" y="0"/>
          <a:ext cx="2839417" cy="10823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Source </a:t>
          </a:r>
          <a:r>
            <a:rPr lang="pl-PL" sz="2800" kern="1200" dirty="0" err="1"/>
            <a:t>code</a:t>
          </a:r>
          <a:endParaRPr lang="pl-PL" sz="2800" kern="1200" dirty="0"/>
        </a:p>
      </dsp:txBody>
      <dsp:txXfrm>
        <a:off x="546043" y="0"/>
        <a:ext cx="1757085" cy="1082332"/>
      </dsp:txXfrm>
    </dsp:sp>
    <dsp:sp modelId="{E8DFC9A1-8D9C-495E-9C67-804687CAE2DC}">
      <dsp:nvSpPr>
        <dsp:cNvPr id="0" name=""/>
        <dsp:cNvSpPr/>
      </dsp:nvSpPr>
      <dsp:spPr>
        <a:xfrm>
          <a:off x="2560353" y="0"/>
          <a:ext cx="2839417" cy="1082332"/>
        </a:xfrm>
        <a:prstGeom prst="chevr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Checker</a:t>
          </a:r>
          <a:endParaRPr lang="pl-PL" sz="2800" kern="1200" dirty="0"/>
        </a:p>
      </dsp:txBody>
      <dsp:txXfrm>
        <a:off x="3101519" y="0"/>
        <a:ext cx="1757085" cy="1082332"/>
      </dsp:txXfrm>
    </dsp:sp>
    <dsp:sp modelId="{FCE7DB08-3153-4300-B756-D50E25E33E8F}">
      <dsp:nvSpPr>
        <dsp:cNvPr id="0" name=""/>
        <dsp:cNvSpPr/>
      </dsp:nvSpPr>
      <dsp:spPr>
        <a:xfrm>
          <a:off x="5115829" y="0"/>
          <a:ext cx="2839417" cy="1082332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Interpreter</a:t>
          </a:r>
        </a:p>
      </dsp:txBody>
      <dsp:txXfrm>
        <a:off x="5656995" y="0"/>
        <a:ext cx="1757085" cy="1082332"/>
      </dsp:txXfrm>
    </dsp:sp>
    <dsp:sp modelId="{BEE92DA5-2C24-4828-ABB9-84F96A778C79}">
      <dsp:nvSpPr>
        <dsp:cNvPr id="0" name=""/>
        <dsp:cNvSpPr/>
      </dsp:nvSpPr>
      <dsp:spPr>
        <a:xfrm>
          <a:off x="7671304" y="0"/>
          <a:ext cx="2839417" cy="1082332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Output</a:t>
          </a:r>
          <a:endParaRPr lang="pl-PL" sz="2800" kern="1200" dirty="0"/>
        </a:p>
      </dsp:txBody>
      <dsp:txXfrm>
        <a:off x="8212470" y="0"/>
        <a:ext cx="1757085" cy="1082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9195-4472-41B7-AF86-3109E2939F09}">
      <dsp:nvSpPr>
        <dsp:cNvPr id="0" name=""/>
        <dsp:cNvSpPr/>
      </dsp:nvSpPr>
      <dsp:spPr>
        <a:xfrm>
          <a:off x="2567" y="84189"/>
          <a:ext cx="2284883" cy="9139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Source </a:t>
          </a:r>
          <a:r>
            <a:rPr lang="pl-PL" sz="2200" kern="1200" dirty="0" err="1"/>
            <a:t>code</a:t>
          </a:r>
          <a:endParaRPr lang="pl-PL" sz="2200" kern="1200" dirty="0"/>
        </a:p>
      </dsp:txBody>
      <dsp:txXfrm>
        <a:off x="459544" y="84189"/>
        <a:ext cx="1370930" cy="913953"/>
      </dsp:txXfrm>
    </dsp:sp>
    <dsp:sp modelId="{E8DFC9A1-8D9C-495E-9C67-804687CAE2DC}">
      <dsp:nvSpPr>
        <dsp:cNvPr id="0" name=""/>
        <dsp:cNvSpPr/>
      </dsp:nvSpPr>
      <dsp:spPr>
        <a:xfrm>
          <a:off x="2058962" y="84189"/>
          <a:ext cx="2284883" cy="9139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Checker</a:t>
          </a:r>
          <a:endParaRPr lang="pl-PL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/</a:t>
          </a:r>
          <a:r>
            <a:rPr lang="pl-PL" sz="2200" kern="1200" dirty="0" err="1"/>
            <a:t>compiler</a:t>
          </a:r>
          <a:endParaRPr lang="pl-PL" sz="2200" kern="1200" dirty="0"/>
        </a:p>
      </dsp:txBody>
      <dsp:txXfrm>
        <a:off x="2515939" y="84189"/>
        <a:ext cx="1370930" cy="913953"/>
      </dsp:txXfrm>
    </dsp:sp>
    <dsp:sp modelId="{FCE7DB08-3153-4300-B756-D50E25E33E8F}">
      <dsp:nvSpPr>
        <dsp:cNvPr id="0" name=""/>
        <dsp:cNvSpPr/>
      </dsp:nvSpPr>
      <dsp:spPr>
        <a:xfrm>
          <a:off x="4115358" y="84189"/>
          <a:ext cx="2284883" cy="9139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Object </a:t>
          </a:r>
          <a:r>
            <a:rPr lang="pl-PL" sz="2200" kern="1200" dirty="0" err="1"/>
            <a:t>code</a:t>
          </a:r>
          <a:endParaRPr lang="pl-PL" sz="2200" kern="1200" dirty="0"/>
        </a:p>
      </dsp:txBody>
      <dsp:txXfrm>
        <a:off x="4572335" y="84189"/>
        <a:ext cx="1370930" cy="913953"/>
      </dsp:txXfrm>
    </dsp:sp>
    <dsp:sp modelId="{BEE92DA5-2C24-4828-ABB9-84F96A778C79}">
      <dsp:nvSpPr>
        <dsp:cNvPr id="0" name=""/>
        <dsp:cNvSpPr/>
      </dsp:nvSpPr>
      <dsp:spPr>
        <a:xfrm>
          <a:off x="6171753" y="84189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Interpreter</a:t>
          </a:r>
        </a:p>
      </dsp:txBody>
      <dsp:txXfrm>
        <a:off x="6628730" y="84189"/>
        <a:ext cx="1370930" cy="913953"/>
      </dsp:txXfrm>
    </dsp:sp>
    <dsp:sp modelId="{26FA1C7A-6358-429A-8D2B-9907FE9175BC}">
      <dsp:nvSpPr>
        <dsp:cNvPr id="0" name=""/>
        <dsp:cNvSpPr/>
      </dsp:nvSpPr>
      <dsp:spPr>
        <a:xfrm>
          <a:off x="8228148" y="84189"/>
          <a:ext cx="2284883" cy="9139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/>
            <a:t>Output</a:t>
          </a:r>
          <a:endParaRPr lang="pl-PL" sz="2200" kern="1200" dirty="0"/>
        </a:p>
      </dsp:txBody>
      <dsp:txXfrm>
        <a:off x="8685125" y="84189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28800" y="2780929"/>
            <a:ext cx="8255335" cy="1470025"/>
          </a:xfrm>
        </p:spPr>
        <p:txBody>
          <a:bodyPr>
            <a:normAutofit/>
          </a:bodyPr>
          <a:lstStyle>
            <a:lvl1pPr marL="0" algn="ctr" defTabSz="1072866" rtl="0" eaLnBrk="1" fontAlgn="base" latinLnBrk="0" hangingPunct="1">
              <a:spcBef>
                <a:spcPct val="0"/>
              </a:spcBef>
              <a:spcAft>
                <a:spcPct val="0"/>
              </a:spcAft>
              <a:defRPr lang="pl-PL" sz="4400" kern="1200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64738" y="1052736"/>
            <a:ext cx="8534400" cy="1296144"/>
          </a:xfrm>
        </p:spPr>
        <p:txBody>
          <a:bodyPr anchor="b">
            <a:normAutofit/>
          </a:bodyPr>
          <a:lstStyle>
            <a:lvl1pPr marL="0" indent="0" algn="ctr" defTabSz="1072866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pl-PL" sz="2400" b="1" kern="12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3437243" y="116632"/>
            <a:ext cx="8596647" cy="792162"/>
          </a:xfrm>
        </p:spPr>
        <p:txBody>
          <a:bodyPr>
            <a:noAutofit/>
          </a:bodyPr>
          <a:lstStyle>
            <a:lvl1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r" defTabSz="1072866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1800" kern="1200" dirty="0" smtClean="0">
                <a:solidFill>
                  <a:srgbClr val="262D4E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649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361C-6FDA-41A8-8959-3370FBB484F2}" type="datetimeFigureOut">
              <a:rPr lang="pl-PL" smtClean="0"/>
              <a:t>06.04.2016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5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8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1372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12116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484784"/>
            <a:ext cx="10972800" cy="446449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177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994121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l-PL" sz="3200" b="1" kern="1200" dirty="0" smtClean="0">
                <a:solidFill>
                  <a:srgbClr val="05274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43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ytuł i zawartoś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104456"/>
          </a:xfrm>
        </p:spPr>
        <p:txBody>
          <a:bodyPr>
            <a:noAutofit/>
          </a:bodyPr>
          <a:lstStyle>
            <a:lvl1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342900" indent="-342900" algn="ctr" defTabSz="914400" rtl="0" eaLnBrk="0" latinLnBrk="0" hangingPunct="0">
              <a:spcBef>
                <a:spcPct val="20000"/>
              </a:spcBef>
              <a:buFont typeface="Arial" panose="020B0604020202020204" pitchFamily="34" charset="0"/>
              <a:buNone/>
              <a:defRPr lang="pl-PL" sz="4400" kern="1200" dirty="0" smtClean="0">
                <a:solidFill>
                  <a:srgbClr val="18396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587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361C-6FDA-41A8-8959-3370FBB484F2}" type="datetimeFigureOut">
              <a:rPr lang="pl-PL" smtClean="0"/>
              <a:t>06.04.2016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65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83361C-6FDA-41A8-8959-3370FBB484F2}" type="datetimeFigureOut">
              <a:rPr lang="pl-PL" smtClean="0"/>
              <a:t>06.04.2016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D4C4C3-1A5F-4A99-B2AA-1D9CB87FF9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4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0728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in </a:t>
            </a:r>
            <a:r>
              <a:rPr lang="pl-PL" dirty="0" err="1"/>
              <a:t>action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Programming in Business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dr Marcin Skurczyński</a:t>
            </a:r>
          </a:p>
          <a:p>
            <a:endParaRPr lang="pl-PL" dirty="0"/>
          </a:p>
        </p:txBody>
      </p:sp>
      <p:pic>
        <p:nvPicPr>
          <p:cNvPr id="1026" name="Picture 2" descr="http://upload.wikimedia.org/wikipedia/commons/thumb/c/c3/Python-logo-notext.svg/2000px-Python-logo-notex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1" y="156315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1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input</a:t>
            </a:r>
            <a:r>
              <a:rPr lang="pl-PL" dirty="0"/>
              <a:t> / </a:t>
            </a:r>
            <a:r>
              <a:rPr lang="pl-PL" dirty="0" err="1"/>
              <a:t>output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Prompt</a:t>
            </a:r>
            <a:r>
              <a:rPr lang="pl-PL" dirty="0"/>
              <a:t> the </a:t>
            </a:r>
            <a:r>
              <a:rPr lang="pl-PL" dirty="0" err="1"/>
              <a:t>user</a:t>
            </a:r>
            <a:r>
              <a:rPr lang="pl-PL" dirty="0"/>
              <a:t> for data?</a:t>
            </a:r>
          </a:p>
          <a:p>
            <a:pPr marL="0" indent="0">
              <a:buNone/>
            </a:pPr>
            <a:r>
              <a:rPr lang="pl-PL" i="1" dirty="0" err="1"/>
              <a:t>raw_input</a:t>
            </a:r>
            <a:r>
              <a:rPr lang="pl-PL" i="1" dirty="0"/>
              <a:t>('</a:t>
            </a:r>
            <a:r>
              <a:rPr lang="pl-PL" i="1" dirty="0" err="1"/>
              <a:t>Enter</a:t>
            </a:r>
            <a:r>
              <a:rPr lang="pl-PL" i="1" dirty="0"/>
              <a:t> x: ')</a:t>
            </a:r>
          </a:p>
          <a:p>
            <a:pPr marL="0" indent="0">
              <a:buNone/>
            </a:pPr>
            <a:endParaRPr lang="pl-PL" i="1" dirty="0"/>
          </a:p>
          <a:p>
            <a:r>
              <a:rPr lang="pl-PL" dirty="0"/>
              <a:t>Display </a:t>
            </a:r>
            <a:r>
              <a:rPr lang="pl-PL" dirty="0" err="1"/>
              <a:t>something</a:t>
            </a:r>
            <a:endParaRPr lang="pl-PL" dirty="0"/>
          </a:p>
          <a:p>
            <a:pPr marL="0" indent="0">
              <a:buNone/>
            </a:pPr>
            <a:r>
              <a:rPr lang="pl-PL" i="1" dirty="0" err="1"/>
              <a:t>print</a:t>
            </a:r>
            <a:r>
              <a:rPr lang="pl-PL" i="1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45555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i="1" dirty="0" err="1"/>
              <a:t>i.e</a:t>
            </a:r>
            <a:r>
              <a:rPr lang="pl-PL" i="1" dirty="0"/>
              <a:t> for </a:t>
            </a:r>
            <a:r>
              <a:rPr lang="pl-PL" i="1" dirty="0" err="1"/>
              <a:t>character</a:t>
            </a:r>
            <a:r>
              <a:rPr lang="pl-PL" i="1" dirty="0"/>
              <a:t> and string </a:t>
            </a:r>
            <a:r>
              <a:rPr lang="pl-PL" i="1" dirty="0" err="1"/>
              <a:t>functions</a:t>
            </a:r>
            <a:r>
              <a:rPr lang="pl-PL" i="1" dirty="0"/>
              <a:t> </a:t>
            </a:r>
            <a:r>
              <a:rPr lang="pl-PL" i="1" dirty="0" err="1"/>
              <a:t>add</a:t>
            </a:r>
            <a:r>
              <a:rPr lang="pl-PL" i="1" dirty="0"/>
              <a:t>: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b="1" i="1" dirty="0"/>
              <a:t>import string</a:t>
            </a:r>
          </a:p>
          <a:p>
            <a:pPr marL="0" indent="0">
              <a:buNone/>
            </a:pPr>
            <a:endParaRPr lang="pl-PL" b="1" i="1" dirty="0"/>
          </a:p>
          <a:p>
            <a:pPr marL="0" indent="0">
              <a:buNone/>
            </a:pPr>
            <a:r>
              <a:rPr lang="pl-PL" b="1" dirty="0"/>
              <a:t>Many </a:t>
            </a:r>
            <a:r>
              <a:rPr lang="pl-PL" b="1" dirty="0" err="1"/>
              <a:t>other</a:t>
            </a:r>
            <a:r>
              <a:rPr lang="pl-PL" b="1" dirty="0"/>
              <a:t> ’</a:t>
            </a:r>
            <a:r>
              <a:rPr lang="pl-PL" b="1" dirty="0" err="1"/>
              <a:t>modules</a:t>
            </a:r>
            <a:r>
              <a:rPr lang="pl-PL" b="1" dirty="0"/>
              <a:t>’ with </a:t>
            </a:r>
            <a:r>
              <a:rPr lang="pl-PL" b="1" dirty="0" err="1"/>
              <a:t>various</a:t>
            </a:r>
            <a:r>
              <a:rPr lang="pl-PL" b="1" dirty="0"/>
              <a:t> </a:t>
            </a:r>
            <a:r>
              <a:rPr lang="pl-PL" b="1" dirty="0" err="1"/>
              <a:t>functionalities</a:t>
            </a:r>
            <a:r>
              <a:rPr lang="pl-PL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2236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/>
              <a:t>convention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camelCase</a:t>
            </a:r>
            <a:r>
              <a:rPr lang="pl-PL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Variables</a:t>
            </a:r>
            <a:r>
              <a:rPr lang="pl-PL" dirty="0"/>
              <a:t>: 	</a:t>
            </a:r>
            <a:r>
              <a:rPr lang="pl-PL" dirty="0" err="1"/>
              <a:t>myVariable</a:t>
            </a:r>
            <a:r>
              <a:rPr lang="pl-PL" dirty="0"/>
              <a:t>, </a:t>
            </a:r>
            <a:r>
              <a:rPr lang="pl-PL" dirty="0" err="1"/>
              <a:t>iWouldLikeToCallItSomehow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Classes</a:t>
            </a:r>
            <a:r>
              <a:rPr lang="pl-PL" dirty="0"/>
              <a:t>:	</a:t>
            </a:r>
            <a:r>
              <a:rPr lang="pl-PL" dirty="0" err="1"/>
              <a:t>MyClass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Underscores</a:t>
            </a:r>
            <a:r>
              <a:rPr lang="pl-PL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Variables</a:t>
            </a:r>
            <a:r>
              <a:rPr lang="pl-PL" dirty="0"/>
              <a:t>:	</a:t>
            </a:r>
            <a:r>
              <a:rPr lang="pl-PL" dirty="0" err="1"/>
              <a:t>my_variable</a:t>
            </a:r>
            <a:r>
              <a:rPr lang="pl-PL" dirty="0"/>
              <a:t>, </a:t>
            </a:r>
            <a:r>
              <a:rPr lang="pl-PL" dirty="0" err="1"/>
              <a:t>i_would_like_to_call_it_somehow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Classes</a:t>
            </a:r>
            <a:r>
              <a:rPr lang="pl-PL" dirty="0"/>
              <a:t>:	</a:t>
            </a:r>
            <a:r>
              <a:rPr lang="pl-PL" dirty="0" err="1"/>
              <a:t>My_Class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07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yourselves</a:t>
            </a:r>
            <a:r>
              <a:rPr lang="pl-PL" dirty="0"/>
              <a:t>!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Write a program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asks</a:t>
            </a:r>
            <a:r>
              <a:rPr lang="pl-PL" dirty="0"/>
              <a:t> for a </a:t>
            </a:r>
            <a:r>
              <a:rPr lang="pl-PL" dirty="0" err="1"/>
              <a:t>name</a:t>
            </a:r>
            <a:r>
              <a:rPr lang="pl-PL" dirty="0"/>
              <a:t>, stores </a:t>
            </a:r>
            <a:r>
              <a:rPr lang="pl-PL" dirty="0" err="1"/>
              <a:t>it</a:t>
            </a:r>
            <a:r>
              <a:rPr lang="pl-PL" dirty="0"/>
              <a:t> and </a:t>
            </a:r>
            <a:r>
              <a:rPr lang="pl-PL" dirty="0" err="1"/>
              <a:t>displays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in a </a:t>
            </a:r>
            <a:r>
              <a:rPr lang="pl-PL" dirty="0" err="1"/>
              <a:t>greeting</a:t>
            </a:r>
            <a:r>
              <a:rPr lang="pl-PL" dirty="0"/>
              <a:t>!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command</a:t>
            </a:r>
            <a:r>
              <a:rPr lang="pl-PL" dirty="0"/>
              <a:t> in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letters</a:t>
            </a:r>
            <a:r>
              <a:rPr lang="pl-PL" dirty="0"/>
              <a:t> in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to 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. Display the </a:t>
            </a:r>
            <a:r>
              <a:rPr lang="pl-PL" dirty="0" err="1"/>
              <a:t>result</a:t>
            </a:r>
            <a:r>
              <a:rPr lang="pl-PL" dirty="0"/>
              <a:t>!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 </a:t>
            </a:r>
            <a:r>
              <a:rPr lang="pl-PL" dirty="0" err="1"/>
              <a:t>Now</a:t>
            </a:r>
            <a:r>
              <a:rPr lang="pl-PL" dirty="0"/>
              <a:t>, </a:t>
            </a:r>
            <a:r>
              <a:rPr lang="pl-PL" dirty="0" err="1"/>
              <a:t>try</a:t>
            </a:r>
            <a:r>
              <a:rPr lang="pl-PL" dirty="0"/>
              <a:t> to display </a:t>
            </a:r>
            <a:r>
              <a:rPr lang="pl-PL" dirty="0" err="1"/>
              <a:t>it</a:t>
            </a:r>
            <a:r>
              <a:rPr lang="pl-PL" dirty="0"/>
              <a:t> 10 Times</a:t>
            </a:r>
          </a:p>
          <a:p>
            <a:pPr marL="0" indent="0">
              <a:buNone/>
            </a:pP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7554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Task</a:t>
            </a:r>
            <a:r>
              <a:rPr lang="pl-PL" dirty="0"/>
              <a:t> #1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Develop</a:t>
            </a:r>
            <a:r>
              <a:rPr lang="pl-PL" dirty="0"/>
              <a:t> the </a:t>
            </a:r>
            <a:r>
              <a:rPr lang="pl-PL" dirty="0" err="1"/>
              <a:t>pseudocode</a:t>
            </a:r>
            <a:r>
              <a:rPr lang="pl-PL" dirty="0"/>
              <a:t> for a </a:t>
            </a:r>
            <a:r>
              <a:rPr lang="pl-PL" dirty="0" err="1"/>
              <a:t>following</a:t>
            </a:r>
            <a:r>
              <a:rPr lang="pl-PL" dirty="0"/>
              <a:t> problem: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How </a:t>
            </a:r>
            <a:r>
              <a:rPr lang="pl-PL" dirty="0" err="1"/>
              <a:t>should</a:t>
            </a:r>
            <a:r>
              <a:rPr lang="pl-PL" dirty="0"/>
              <a:t> a program </a:t>
            </a:r>
            <a:r>
              <a:rPr lang="pl-PL" dirty="0" err="1"/>
              <a:t>work</a:t>
            </a:r>
            <a:r>
              <a:rPr lang="pl-PL" dirty="0"/>
              <a:t> for </a:t>
            </a:r>
            <a:r>
              <a:rPr lang="pl-PL" dirty="0" err="1"/>
              <a:t>an</a:t>
            </a:r>
            <a:r>
              <a:rPr lang="pl-PL" dirty="0"/>
              <a:t> ATM? </a:t>
            </a: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assume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planning</a:t>
            </a:r>
            <a:r>
              <a:rPr lang="pl-PL" dirty="0"/>
              <a:t> to </a:t>
            </a:r>
            <a:r>
              <a:rPr lang="pl-PL" dirty="0" err="1"/>
              <a:t>withdraw</a:t>
            </a:r>
            <a:r>
              <a:rPr lang="pl-PL" dirty="0"/>
              <a:t> 100 PLN.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</a:t>
            </a:r>
            <a:r>
              <a:rPr lang="pl-PL" dirty="0" err="1"/>
              <a:t>steps</a:t>
            </a:r>
            <a:r>
              <a:rPr lang="pl-PL" dirty="0"/>
              <a:t> the program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take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587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Algorythm</a:t>
            </a:r>
            <a:r>
              <a:rPr lang="pl-PL" dirty="0"/>
              <a:t> as a </a:t>
            </a:r>
            <a:r>
              <a:rPr lang="pl-PL" dirty="0" err="1"/>
              <a:t>recipe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How to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square</a:t>
            </a:r>
            <a:r>
              <a:rPr lang="pl-PL" dirty="0"/>
              <a:t> </a:t>
            </a:r>
            <a:r>
              <a:rPr lang="pl-PL" dirty="0" err="1"/>
              <a:t>root</a:t>
            </a:r>
            <a:r>
              <a:rPr lang="pl-PL" dirty="0"/>
              <a:t> of a </a:t>
            </a:r>
            <a:r>
              <a:rPr lang="pl-PL" dirty="0" err="1"/>
              <a:t>number</a:t>
            </a:r>
            <a:r>
              <a:rPr lang="pl-PL" dirty="0"/>
              <a:t> x?</a:t>
            </a:r>
          </a:p>
          <a:p>
            <a:pPr marL="514350" indent="-514350">
              <a:buAutoNum type="arabicPeriod"/>
            </a:pPr>
            <a:r>
              <a:rPr lang="pl-PL" dirty="0"/>
              <a:t>Start with a </a:t>
            </a:r>
            <a:r>
              <a:rPr lang="pl-PL" dirty="0" err="1"/>
              <a:t>guess</a:t>
            </a:r>
            <a:r>
              <a:rPr lang="pl-PL" dirty="0"/>
              <a:t>: y</a:t>
            </a:r>
          </a:p>
          <a:p>
            <a:pPr marL="514350" indent="-514350">
              <a:buAutoNum type="arabicPeriod"/>
            </a:pPr>
            <a:r>
              <a:rPr lang="pl-PL" dirty="0" err="1"/>
              <a:t>If</a:t>
            </a:r>
            <a:r>
              <a:rPr lang="pl-PL" dirty="0"/>
              <a:t> y*y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equal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close</a:t>
            </a:r>
            <a:r>
              <a:rPr lang="pl-PL" dirty="0"/>
              <a:t> </a:t>
            </a:r>
            <a:r>
              <a:rPr lang="pl-PL" dirty="0" err="1"/>
              <a:t>enough</a:t>
            </a:r>
            <a:r>
              <a:rPr lang="pl-PL" dirty="0"/>
              <a:t>) to x,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/>
              <a:t> </a:t>
            </a:r>
            <a:r>
              <a:rPr lang="pl-PL" dirty="0" err="1"/>
              <a:t>found</a:t>
            </a:r>
            <a:r>
              <a:rPr lang="pl-PL" dirty="0"/>
              <a:t>!</a:t>
            </a:r>
          </a:p>
          <a:p>
            <a:pPr marL="514350" indent="-514350">
              <a:buAutoNum type="arabicPeriod"/>
            </a:pPr>
            <a:r>
              <a:rPr lang="pl-PL" dirty="0" err="1"/>
              <a:t>If</a:t>
            </a:r>
            <a:r>
              <a:rPr lang="pl-PL" dirty="0"/>
              <a:t> not: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guess</a:t>
            </a:r>
            <a:r>
              <a:rPr lang="pl-PL" dirty="0"/>
              <a:t>: </a:t>
            </a:r>
            <a:r>
              <a:rPr lang="pl-PL" dirty="0" err="1"/>
              <a:t>y</a:t>
            </a:r>
            <a:r>
              <a:rPr lang="pl-PL" baseline="-25000" dirty="0" err="1"/>
              <a:t>new</a:t>
            </a:r>
            <a:r>
              <a:rPr lang="pl-PL" dirty="0"/>
              <a:t> = (</a:t>
            </a:r>
            <a:r>
              <a:rPr lang="pl-PL" dirty="0" err="1"/>
              <a:t>y</a:t>
            </a:r>
            <a:r>
              <a:rPr lang="pl-PL" baseline="-25000" dirty="0" err="1"/>
              <a:t>old</a:t>
            </a:r>
            <a:r>
              <a:rPr lang="pl-PL" dirty="0"/>
              <a:t> + x/</a:t>
            </a:r>
            <a:r>
              <a:rPr lang="pl-PL" dirty="0" err="1"/>
              <a:t>y</a:t>
            </a:r>
            <a:r>
              <a:rPr lang="pl-PL" baseline="-25000" dirty="0" err="1"/>
              <a:t>old</a:t>
            </a:r>
            <a:r>
              <a:rPr lang="pl-PL" dirty="0"/>
              <a:t>)/2</a:t>
            </a:r>
          </a:p>
          <a:p>
            <a:pPr marL="514350" indent="-514350">
              <a:buAutoNum type="arabicPeriod"/>
            </a:pPr>
            <a:r>
              <a:rPr lang="pl-PL" dirty="0" err="1"/>
              <a:t>Check</a:t>
            </a:r>
            <a:r>
              <a:rPr lang="pl-PL" dirty="0"/>
              <a:t> the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guess</a:t>
            </a:r>
            <a:r>
              <a:rPr lang="pl-PL" dirty="0"/>
              <a:t> – go to step 2.</a:t>
            </a:r>
          </a:p>
        </p:txBody>
      </p:sp>
    </p:spTree>
    <p:extLst>
      <p:ext uri="{BB962C8B-B14F-4D97-AF65-F5344CB8AC3E}">
        <p14:creationId xmlns:p14="http://schemas.microsoft.com/office/powerpoint/2010/main" val="133954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Syntax</a:t>
            </a:r>
            <a:r>
              <a:rPr lang="pl-PL" dirty="0"/>
              <a:t>,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semantics</a:t>
            </a:r>
            <a:r>
              <a:rPr lang="pl-PL" dirty="0"/>
              <a:t>, </a:t>
            </a:r>
            <a:r>
              <a:rPr lang="pl-PL" dirty="0" err="1"/>
              <a:t>Semantics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sequences</a:t>
            </a:r>
            <a:r>
              <a:rPr lang="pl-PL" dirty="0"/>
              <a:t> of </a:t>
            </a:r>
            <a:r>
              <a:rPr lang="pl-PL" dirty="0" err="1"/>
              <a:t>characters</a:t>
            </a:r>
            <a:r>
              <a:rPr lang="pl-PL" dirty="0"/>
              <a:t> and </a:t>
            </a:r>
            <a:r>
              <a:rPr lang="pl-PL" dirty="0" err="1"/>
              <a:t>symbols</a:t>
            </a:r>
            <a:r>
              <a:rPr lang="pl-PL" dirty="0"/>
              <a:t> </a:t>
            </a:r>
            <a:r>
              <a:rPr lang="pl-PL" dirty="0" err="1"/>
              <a:t>constitute</a:t>
            </a:r>
            <a:r>
              <a:rPr lang="pl-PL" dirty="0"/>
              <a:t> a </a:t>
            </a:r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formed</a:t>
            </a:r>
            <a:r>
              <a:rPr lang="pl-PL" dirty="0"/>
              <a:t> string?</a:t>
            </a:r>
          </a:p>
          <a:p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sequences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sense</a:t>
            </a:r>
            <a:r>
              <a:rPr lang="pl-PL" dirty="0"/>
              <a:t>?</a:t>
            </a:r>
          </a:p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meaning</a:t>
            </a:r>
            <a:r>
              <a:rPr lang="pl-PL" dirty="0"/>
              <a:t> of the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sequence</a:t>
            </a:r>
            <a:r>
              <a:rPr lang="pl-PL" dirty="0"/>
              <a:t>?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Pascal:	x := 4;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Python</a:t>
            </a:r>
            <a:r>
              <a:rPr lang="pl-PL" dirty="0"/>
              <a:t>:	x = 4</a:t>
            </a:r>
          </a:p>
        </p:txBody>
      </p:sp>
    </p:spTree>
    <p:extLst>
      <p:ext uri="{BB962C8B-B14F-4D97-AF65-F5344CB8AC3E}">
        <p14:creationId xmlns:p14="http://schemas.microsoft.com/office/powerpoint/2010/main" val="187474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Compiled</a:t>
            </a:r>
            <a:r>
              <a:rPr lang="pl-PL" dirty="0"/>
              <a:t> vs. </a:t>
            </a:r>
            <a:r>
              <a:rPr lang="pl-PL" dirty="0" err="1"/>
              <a:t>Interpreted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345631"/>
              </p:ext>
            </p:extLst>
          </p:nvPr>
        </p:nvGraphicFramePr>
        <p:xfrm>
          <a:off x="895865" y="2583506"/>
          <a:ext cx="10515600" cy="108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38200" y="2092411"/>
            <a:ext cx="250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Interpreted</a:t>
            </a:r>
            <a:r>
              <a:rPr lang="pl-PL" dirty="0"/>
              <a:t> (</a:t>
            </a:r>
            <a:r>
              <a:rPr lang="pl-PL" dirty="0" err="1"/>
              <a:t>line</a:t>
            </a:r>
            <a:r>
              <a:rPr lang="pl-PL" dirty="0"/>
              <a:t>-by-</a:t>
            </a:r>
            <a:r>
              <a:rPr lang="pl-PL" dirty="0" err="1"/>
              <a:t>line</a:t>
            </a:r>
            <a:r>
              <a:rPr lang="pl-PL" dirty="0"/>
              <a:t>)</a:t>
            </a:r>
          </a:p>
        </p:txBody>
      </p:sp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055391"/>
              </p:ext>
            </p:extLst>
          </p:nvPr>
        </p:nvGraphicFramePr>
        <p:xfrm>
          <a:off x="838200" y="5042501"/>
          <a:ext cx="10515600" cy="1082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780535" y="455140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Compiled</a:t>
            </a:r>
            <a:r>
              <a:rPr lang="pl-PL" dirty="0"/>
              <a:t> (as a </a:t>
            </a:r>
            <a:r>
              <a:rPr lang="pl-PL" dirty="0" err="1"/>
              <a:t>whole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162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types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b="1" dirty="0" err="1"/>
              <a:t>Numbers</a:t>
            </a:r>
            <a:r>
              <a:rPr lang="pl-PL" dirty="0"/>
              <a:t>:		3	3.5	1.6e4</a:t>
            </a:r>
          </a:p>
          <a:p>
            <a:pPr>
              <a:lnSpc>
                <a:spcPct val="200000"/>
              </a:lnSpc>
            </a:pPr>
            <a:r>
              <a:rPr lang="pl-PL" b="1" dirty="0" err="1"/>
              <a:t>Strings</a:t>
            </a:r>
            <a:r>
              <a:rPr lang="pl-PL" dirty="0"/>
              <a:t>:		 ’Hello World’</a:t>
            </a:r>
          </a:p>
          <a:p>
            <a:pPr>
              <a:lnSpc>
                <a:spcPct val="200000"/>
              </a:lnSpc>
            </a:pPr>
            <a:r>
              <a:rPr lang="pl-PL" b="1" dirty="0" err="1"/>
              <a:t>Boolean</a:t>
            </a:r>
            <a:r>
              <a:rPr lang="pl-PL" dirty="0"/>
              <a:t>:		</a:t>
            </a:r>
            <a:r>
              <a:rPr lang="pl-PL" dirty="0" err="1"/>
              <a:t>true</a:t>
            </a:r>
            <a:r>
              <a:rPr lang="pl-PL" dirty="0"/>
              <a:t> 		</a:t>
            </a:r>
            <a:r>
              <a:rPr lang="pl-PL" dirty="0" err="1"/>
              <a:t>false</a:t>
            </a:r>
            <a:endParaRPr lang="pl-PL" dirty="0"/>
          </a:p>
          <a:p>
            <a:pPr>
              <a:lnSpc>
                <a:spcPct val="200000"/>
              </a:lnSpc>
            </a:pPr>
            <a:r>
              <a:rPr lang="pl-PL" b="1" dirty="0"/>
              <a:t>Special</a:t>
            </a:r>
            <a:r>
              <a:rPr lang="pl-PL" dirty="0"/>
              <a:t>:		</a:t>
            </a:r>
            <a:r>
              <a:rPr lang="pl-PL" dirty="0" err="1"/>
              <a:t>none</a:t>
            </a:r>
            <a:r>
              <a:rPr lang="pl-PL" dirty="0"/>
              <a:t> 		nil		</a:t>
            </a:r>
            <a:r>
              <a:rPr lang="pl-PL" dirty="0" err="1"/>
              <a:t>void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167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Assignment</a:t>
            </a:r>
            <a:endParaRPr lang="pl-PL" dirty="0"/>
          </a:p>
          <a:p>
            <a:pPr marL="0" indent="0">
              <a:buNone/>
            </a:pPr>
            <a:r>
              <a:rPr lang="pl-PL" i="1" dirty="0"/>
              <a:t>x = 25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/>
              <a:t>y = </a:t>
            </a:r>
            <a:r>
              <a:rPr lang="pl-PL" i="1" dirty="0" err="1"/>
              <a:t>true</a:t>
            </a:r>
            <a:endParaRPr lang="pl-PL" i="1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/>
              <a:t>z = „Hello”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err="1"/>
              <a:t>myVariable</a:t>
            </a:r>
            <a:r>
              <a:rPr lang="pl-PL" i="1" dirty="0"/>
              <a:t> = x*x</a:t>
            </a:r>
          </a:p>
        </p:txBody>
      </p:sp>
    </p:spTree>
    <p:extLst>
      <p:ext uri="{BB962C8B-B14F-4D97-AF65-F5344CB8AC3E}">
        <p14:creationId xmlns:p14="http://schemas.microsoft.com/office/powerpoint/2010/main" val="10151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Condition</a:t>
            </a:r>
            <a:r>
              <a:rPr lang="pl-PL" dirty="0"/>
              <a:t>:</a:t>
            </a:r>
          </a:p>
          <a:p>
            <a:r>
              <a:rPr lang="pl-PL" dirty="0" err="1"/>
              <a:t>if</a:t>
            </a:r>
            <a:r>
              <a:rPr lang="pl-PL" dirty="0"/>
              <a:t> – </a:t>
            </a:r>
            <a:r>
              <a:rPr lang="pl-PL" dirty="0" err="1"/>
              <a:t>else</a:t>
            </a:r>
            <a:r>
              <a:rPr lang="pl-PL" dirty="0"/>
              <a:t>		</a:t>
            </a:r>
            <a:r>
              <a:rPr lang="pl-PL" dirty="0" err="1"/>
              <a:t>if</a:t>
            </a:r>
            <a:r>
              <a:rPr lang="pl-PL" dirty="0"/>
              <a:t> – </a:t>
            </a:r>
            <a:r>
              <a:rPr lang="pl-PL" dirty="0" err="1"/>
              <a:t>elseif</a:t>
            </a:r>
            <a:r>
              <a:rPr lang="pl-PL" dirty="0"/>
              <a:t> – </a:t>
            </a:r>
            <a:r>
              <a:rPr lang="pl-PL" dirty="0" err="1"/>
              <a:t>else</a:t>
            </a:r>
            <a:endParaRPr lang="pl-PL" dirty="0"/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 err="1"/>
              <a:t>if</a:t>
            </a:r>
            <a:r>
              <a:rPr lang="pl-PL" i="1" dirty="0"/>
              <a:t> </a:t>
            </a:r>
            <a:r>
              <a:rPr lang="pl-PL" i="1" dirty="0" err="1"/>
              <a:t>balance</a:t>
            </a:r>
            <a:r>
              <a:rPr lang="pl-PL" i="1" dirty="0"/>
              <a:t>&lt;0:</a:t>
            </a:r>
          </a:p>
          <a:p>
            <a:pPr marL="0" indent="0">
              <a:buNone/>
            </a:pPr>
            <a:r>
              <a:rPr lang="pl-PL" i="1" dirty="0"/>
              <a:t>  </a:t>
            </a:r>
            <a:r>
              <a:rPr lang="pl-PL" i="1" dirty="0" err="1"/>
              <a:t>print</a:t>
            </a:r>
            <a:r>
              <a:rPr lang="pl-PL" i="1" dirty="0"/>
              <a:t> „Sorry, no </a:t>
            </a:r>
            <a:r>
              <a:rPr lang="pl-PL" i="1" dirty="0" err="1"/>
              <a:t>more</a:t>
            </a:r>
            <a:r>
              <a:rPr lang="pl-PL" i="1" dirty="0"/>
              <a:t> </a:t>
            </a:r>
            <a:r>
              <a:rPr lang="pl-PL" i="1" dirty="0" err="1"/>
              <a:t>money</a:t>
            </a:r>
            <a:r>
              <a:rPr lang="pl-PL" i="1" dirty="0"/>
              <a:t>!”</a:t>
            </a:r>
          </a:p>
          <a:p>
            <a:pPr marL="0" indent="0">
              <a:buNone/>
            </a:pPr>
            <a:r>
              <a:rPr lang="pl-PL" i="1" dirty="0" err="1"/>
              <a:t>else</a:t>
            </a:r>
            <a:r>
              <a:rPr lang="pl-PL" i="1" dirty="0"/>
              <a:t>:</a:t>
            </a:r>
          </a:p>
          <a:p>
            <a:pPr marL="0" indent="0">
              <a:buNone/>
            </a:pPr>
            <a:r>
              <a:rPr lang="pl-PL" i="1" dirty="0"/>
              <a:t> </a:t>
            </a:r>
            <a:r>
              <a:rPr lang="pl-PL" i="1" dirty="0" err="1"/>
              <a:t>print</a:t>
            </a:r>
            <a:r>
              <a:rPr lang="pl-PL" i="1" dirty="0"/>
              <a:t> „</a:t>
            </a:r>
            <a:r>
              <a:rPr lang="pl-PL" i="1" dirty="0" err="1"/>
              <a:t>You</a:t>
            </a:r>
            <a:r>
              <a:rPr lang="pl-PL" i="1" dirty="0"/>
              <a:t> </a:t>
            </a:r>
            <a:r>
              <a:rPr lang="pl-PL" i="1" dirty="0" err="1"/>
              <a:t>still</a:t>
            </a:r>
            <a:r>
              <a:rPr lang="pl-PL" i="1" dirty="0"/>
              <a:t> </a:t>
            </a:r>
            <a:r>
              <a:rPr lang="pl-PL" i="1" dirty="0" err="1"/>
              <a:t>have</a:t>
            </a:r>
            <a:r>
              <a:rPr lang="pl-PL" i="1" dirty="0"/>
              <a:t> </a:t>
            </a:r>
            <a:r>
              <a:rPr lang="pl-PL" i="1" dirty="0" err="1"/>
              <a:t>some</a:t>
            </a:r>
            <a:r>
              <a:rPr lang="pl-PL" i="1" dirty="0"/>
              <a:t> </a:t>
            </a:r>
            <a:r>
              <a:rPr lang="pl-PL" i="1" dirty="0" err="1"/>
              <a:t>money</a:t>
            </a:r>
            <a:r>
              <a:rPr lang="pl-PL" i="1" dirty="0"/>
              <a:t> </a:t>
            </a:r>
            <a:r>
              <a:rPr lang="pl-PL" i="1" dirty="0" err="1"/>
              <a:t>left</a:t>
            </a:r>
            <a:r>
              <a:rPr lang="pl-PL" i="1" dirty="0"/>
              <a:t>! </a:t>
            </a:r>
            <a:r>
              <a:rPr lang="pl-PL" i="1" dirty="0" err="1"/>
              <a:t>Your</a:t>
            </a:r>
            <a:r>
              <a:rPr lang="pl-PL" i="1" dirty="0"/>
              <a:t> </a:t>
            </a:r>
            <a:r>
              <a:rPr lang="pl-PL" i="1" dirty="0" err="1"/>
              <a:t>balance</a:t>
            </a:r>
            <a:r>
              <a:rPr lang="pl-PL" i="1" dirty="0"/>
              <a:t> </a:t>
            </a:r>
            <a:r>
              <a:rPr lang="pl-PL" i="1" dirty="0" err="1"/>
              <a:t>is</a:t>
            </a:r>
            <a:r>
              <a:rPr lang="pl-PL" i="1" dirty="0"/>
              <a:t>”, </a:t>
            </a:r>
            <a:r>
              <a:rPr lang="pl-PL" i="1" dirty="0" err="1"/>
              <a:t>balance</a:t>
            </a:r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621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/>
              <a:t>Loops</a:t>
            </a:r>
            <a:r>
              <a:rPr lang="pl-PL" dirty="0"/>
              <a:t>:</a:t>
            </a:r>
          </a:p>
          <a:p>
            <a:r>
              <a:rPr lang="pl-PL" dirty="0"/>
              <a:t>for</a:t>
            </a:r>
          </a:p>
          <a:p>
            <a:pPr marL="0" indent="0">
              <a:buNone/>
            </a:pPr>
            <a:r>
              <a:rPr lang="pl-PL" i="1" dirty="0"/>
              <a:t>for i in </a:t>
            </a:r>
            <a:r>
              <a:rPr lang="pl-PL" i="1" dirty="0" err="1"/>
              <a:t>range</a:t>
            </a:r>
            <a:r>
              <a:rPr lang="pl-PL" i="1" dirty="0"/>
              <a:t>(1..10):</a:t>
            </a:r>
          </a:p>
          <a:p>
            <a:pPr marL="0" indent="0">
              <a:buNone/>
            </a:pPr>
            <a:r>
              <a:rPr lang="pl-PL" i="1" dirty="0"/>
              <a:t>  </a:t>
            </a:r>
            <a:r>
              <a:rPr lang="pl-PL" i="1" dirty="0" err="1"/>
              <a:t>print</a:t>
            </a:r>
            <a:r>
              <a:rPr lang="pl-PL" i="1" dirty="0"/>
              <a:t> i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while</a:t>
            </a:r>
            <a:endParaRPr lang="pl-PL" dirty="0"/>
          </a:p>
          <a:p>
            <a:pPr marL="0" indent="0">
              <a:buNone/>
            </a:pPr>
            <a:r>
              <a:rPr lang="pl-PL" i="1" dirty="0" err="1"/>
              <a:t>while</a:t>
            </a:r>
            <a:r>
              <a:rPr lang="pl-PL" i="1" dirty="0"/>
              <a:t> i&lt;10:</a:t>
            </a:r>
          </a:p>
          <a:p>
            <a:pPr marL="0" indent="0">
              <a:buNone/>
            </a:pPr>
            <a:r>
              <a:rPr lang="pl-PL" i="1" dirty="0"/>
              <a:t>  </a:t>
            </a:r>
            <a:r>
              <a:rPr lang="pl-PL" i="1" dirty="0" err="1"/>
              <a:t>print</a:t>
            </a:r>
            <a:r>
              <a:rPr lang="pl-PL" i="1" dirty="0"/>
              <a:t>(i)</a:t>
            </a:r>
          </a:p>
          <a:p>
            <a:pPr marL="0" indent="0">
              <a:buNone/>
            </a:pPr>
            <a:r>
              <a:rPr lang="pl-PL" i="1" dirty="0"/>
              <a:t>  i = i + 1</a:t>
            </a:r>
          </a:p>
        </p:txBody>
      </p:sp>
    </p:spTree>
    <p:extLst>
      <p:ext uri="{BB962C8B-B14F-4D97-AF65-F5344CB8AC3E}">
        <p14:creationId xmlns:p14="http://schemas.microsoft.com/office/powerpoint/2010/main" val="113307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Functions</a:t>
            </a:r>
            <a:r>
              <a:rPr lang="pl-PL" dirty="0"/>
              <a:t> – </a:t>
            </a:r>
            <a:r>
              <a:rPr lang="pl-PL" dirty="0" err="1"/>
              <a:t>blocks</a:t>
            </a:r>
            <a:r>
              <a:rPr lang="pl-PL" dirty="0"/>
              <a:t> of </a:t>
            </a:r>
            <a:r>
              <a:rPr lang="pl-PL" dirty="0" err="1"/>
              <a:t>code</a:t>
            </a:r>
            <a:r>
              <a:rPr lang="pl-PL" dirty="0"/>
              <a:t> to </a:t>
            </a:r>
            <a:r>
              <a:rPr lang="pl-PL" dirty="0" err="1"/>
              <a:t>reuse</a:t>
            </a:r>
            <a:r>
              <a:rPr lang="pl-PL" dirty="0"/>
              <a:t>!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i="1" dirty="0"/>
              <a:t>def </a:t>
            </a:r>
            <a:r>
              <a:rPr lang="pl-PL" i="1" dirty="0" err="1"/>
              <a:t>mySquareFunction</a:t>
            </a:r>
            <a:r>
              <a:rPr lang="pl-PL" i="1" dirty="0"/>
              <a:t>(x):</a:t>
            </a:r>
          </a:p>
          <a:p>
            <a:pPr marL="0" indent="0">
              <a:buNone/>
            </a:pPr>
            <a:r>
              <a:rPr lang="pl-PL" i="1" dirty="0"/>
              <a:t>	return x*x</a:t>
            </a:r>
          </a:p>
        </p:txBody>
      </p:sp>
    </p:spTree>
    <p:extLst>
      <p:ext uri="{BB962C8B-B14F-4D97-AF65-F5344CB8AC3E}">
        <p14:creationId xmlns:p14="http://schemas.microsoft.com/office/powerpoint/2010/main" val="1381607214"/>
      </p:ext>
    </p:extLst>
  </p:cSld>
  <p:clrMapOvr>
    <a:masterClrMapping/>
  </p:clrMapOvr>
</p:sld>
</file>

<file path=ppt/theme/theme1.xml><?xml version="1.0" encoding="utf-8"?>
<a:theme xmlns:a="http://schemas.openxmlformats.org/drawingml/2006/main" name="szablonWEUG_jasny_eng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IPB (1-2). IT-Solvable Problems in Economics &amp; Business. Introduction to GitHub and Python</Template>
  <TotalTime>101</TotalTime>
  <Words>350</Words>
  <Application>Microsoft Office PowerPoint</Application>
  <PresentationFormat>Panoramiczny</PresentationFormat>
  <Paragraphs>102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szablonWEUG_jasny_eng</vt:lpstr>
      <vt:lpstr>Python in action</vt:lpstr>
      <vt:lpstr>Algorythm as a recipe</vt:lpstr>
      <vt:lpstr>Syntax, Static semantics, Semantics</vt:lpstr>
      <vt:lpstr>Compiled vs. Interpreted</vt:lpstr>
      <vt:lpstr>Data types</vt:lpstr>
      <vt:lpstr>Program flow</vt:lpstr>
      <vt:lpstr>Program flow</vt:lpstr>
      <vt:lpstr>Program flow</vt:lpstr>
      <vt:lpstr>Program flow</vt:lpstr>
      <vt:lpstr>Program input / output</vt:lpstr>
      <vt:lpstr>Do you need additional functions?</vt:lpstr>
      <vt:lpstr>Naming convention</vt:lpstr>
      <vt:lpstr>Try it yourselves!</vt:lpstr>
      <vt:lpstr>Task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Skurczynski</dc:creator>
  <cp:lastModifiedBy>Marcin Skurczynski</cp:lastModifiedBy>
  <cp:revision>8</cp:revision>
  <dcterms:created xsi:type="dcterms:W3CDTF">2015-04-01T09:03:10Z</dcterms:created>
  <dcterms:modified xsi:type="dcterms:W3CDTF">2016-04-06T14:41:35Z</dcterms:modified>
</cp:coreProperties>
</file>