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6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7" d="100"/>
          <a:sy n="157" d="100"/>
        </p:scale>
        <p:origin x="-29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62102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www.stevenfeuerstein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 dirty="0"/>
              <a:t>Czego nie wiesz o Oracle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albo: to tak można?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l"/>
              <a:t>Gdzie szukać informacji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l" dirty="0"/>
              <a:t>google: oracle docs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l" dirty="0"/>
              <a:t>asktom.oracle.com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pl" dirty="0">
                <a:solidFill>
                  <a:srgbClr val="000000"/>
                </a:solidFill>
                <a:hlinkClick r:id="rId3"/>
              </a:rPr>
              <a:t>www.stevenfeuerstein.com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pl" dirty="0"/>
              <a:t>jonathanlewis.wordpress.com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 smtClean="0"/>
              <a:t>subquery_refactoring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6415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Tom </a:t>
            </a:r>
            <a:r>
              <a:rPr lang="pl-PL" dirty="0" err="1" smtClean="0"/>
              <a:t>Kyte</a:t>
            </a:r>
            <a:r>
              <a:rPr lang="pl-PL" dirty="0" smtClean="0"/>
              <a:t> mantra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You should do it in a </a:t>
            </a:r>
            <a:r>
              <a:rPr lang="en-US" sz="1800" b="1" i="1" dirty="0"/>
              <a:t>single SQL statement</a:t>
            </a:r>
            <a:r>
              <a:rPr lang="en-US" sz="1800" dirty="0"/>
              <a:t> if at all possible.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If you cannot do it in a single SQL Statement, then do it in PL/SQL.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If you cannot do it in PL/SQL, try a Java Stored Procedure.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If you cannot do it in Java, do it in a C external procedure.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If you cannot do it in a C external routine, you might want to seriously think about why it is you need to do it…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think in sets</a:t>
            </a:r>
            <a:r>
              <a:rPr lang="en-US" sz="1800" dirty="0" smtClean="0"/>
              <a:t>...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144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 </a:t>
            </a:r>
            <a:r>
              <a:rPr lang="pl-PL" dirty="0" err="1" smtClean="0"/>
              <a:t>it</a:t>
            </a:r>
            <a:r>
              <a:rPr lang="pl-PL" dirty="0" smtClean="0"/>
              <a:t> in single SQL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hierarchical</a:t>
            </a:r>
            <a:endParaRPr lang="pl-PL" dirty="0" smtClean="0"/>
          </a:p>
          <a:p>
            <a:r>
              <a:rPr lang="pl-PL" dirty="0" smtClean="0"/>
              <a:t>@</a:t>
            </a:r>
            <a:r>
              <a:rPr lang="pl-PL" dirty="0" err="1" smtClean="0"/>
              <a:t>recursive</a:t>
            </a:r>
            <a:endParaRPr lang="pl-PL" dirty="0" smtClean="0"/>
          </a:p>
          <a:p>
            <a:r>
              <a:rPr lang="pl-PL" dirty="0" smtClean="0"/>
              <a:t>@</a:t>
            </a:r>
            <a:r>
              <a:rPr lang="pl-PL" dirty="0" err="1" smtClean="0"/>
              <a:t>merge</a:t>
            </a:r>
            <a:endParaRPr lang="pl-PL" dirty="0" smtClean="0"/>
          </a:p>
          <a:p>
            <a:r>
              <a:rPr lang="pl-PL" dirty="0" smtClean="0"/>
              <a:t>@</a:t>
            </a:r>
            <a:r>
              <a:rPr lang="pl-PL" dirty="0" err="1" smtClean="0"/>
              <a:t>multitable_insert</a:t>
            </a:r>
            <a:endParaRPr lang="pl-PL" dirty="0" smtClean="0"/>
          </a:p>
          <a:p>
            <a:r>
              <a:rPr lang="pl-PL" dirty="0" smtClean="0"/>
              <a:t>@</a:t>
            </a:r>
            <a:r>
              <a:rPr lang="pl-PL" dirty="0" err="1" smtClean="0"/>
              <a:t>analytics</a:t>
            </a:r>
            <a:endParaRPr lang="pl-PL" dirty="0" smtClean="0"/>
          </a:p>
          <a:p>
            <a:r>
              <a:rPr lang="pl-PL" dirty="0" smtClean="0"/>
              <a:t>@</a:t>
            </a:r>
            <a:r>
              <a:rPr lang="pl-PL" dirty="0" err="1" smtClean="0"/>
              <a:t>user_defined_aggr</a:t>
            </a:r>
            <a:endParaRPr lang="pl-PL" dirty="0" smtClean="0"/>
          </a:p>
          <a:p>
            <a:r>
              <a:rPr lang="pl-PL" dirty="0" smtClean="0"/>
              <a:t>@model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84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…</a:t>
            </a:r>
            <a:r>
              <a:rPr lang="en-US" dirty="0" smtClean="0"/>
              <a:t>then </a:t>
            </a:r>
            <a:r>
              <a:rPr lang="en-US" dirty="0"/>
              <a:t>do it in PL/SQL.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plsql_wtfs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746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… </a:t>
            </a:r>
            <a:r>
              <a:rPr lang="en-US" dirty="0" smtClean="0"/>
              <a:t>try </a:t>
            </a:r>
            <a:r>
              <a:rPr lang="en-US" dirty="0"/>
              <a:t>a Java Stored Procedure</a:t>
            </a:r>
            <a:r>
              <a:rPr lang="en-US" dirty="0" smtClean="0"/>
              <a:t>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@</a:t>
            </a:r>
            <a:r>
              <a:rPr lang="pl-PL" dirty="0" err="1"/>
              <a:t>java_stored_procs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987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…</a:t>
            </a:r>
            <a:r>
              <a:rPr lang="en-US" dirty="0" smtClean="0"/>
              <a:t> </a:t>
            </a:r>
            <a:r>
              <a:rPr lang="en-US" dirty="0"/>
              <a:t>C external procedure</a:t>
            </a:r>
            <a:r>
              <a:rPr lang="en-US" dirty="0" smtClean="0"/>
              <a:t>.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Nigdy nie musiałem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877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dziwne </a:t>
            </a:r>
            <a:r>
              <a:rPr lang="pl-PL" dirty="0" err="1" smtClean="0"/>
              <a:t>SQLe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flashback</a:t>
            </a:r>
            <a:endParaRPr lang="pl-PL" dirty="0" smtClean="0"/>
          </a:p>
          <a:p>
            <a:r>
              <a:rPr lang="pl-PL" dirty="0" smtClean="0"/>
              <a:t>@</a:t>
            </a:r>
            <a:r>
              <a:rPr lang="pl-PL" dirty="0" err="1" smtClean="0"/>
              <a:t>xml_queries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4921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ciekawostki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@</a:t>
            </a:r>
            <a:r>
              <a:rPr lang="pl-PL" dirty="0" err="1" smtClean="0"/>
              <a:t>iot</a:t>
            </a:r>
            <a:endParaRPr lang="pl-PL" smtClean="0"/>
          </a:p>
          <a:p>
            <a:r>
              <a:rPr lang="pl-PL" smtClean="0"/>
              <a:t>Spójność </a:t>
            </a:r>
            <a:r>
              <a:rPr lang="pl-PL" dirty="0" smtClean="0"/>
              <a:t>w </a:t>
            </a:r>
            <a:r>
              <a:rPr lang="pl-PL" dirty="0" err="1" smtClean="0"/>
              <a:t>oracle’u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00466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91</Words>
  <Application>Microsoft Office PowerPoint</Application>
  <PresentationFormat>Pokaz na ekranie (16:9)</PresentationFormat>
  <Paragraphs>35</Paragraphs>
  <Slides>10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simple-light</vt:lpstr>
      <vt:lpstr>Czego nie wiesz o Oracle</vt:lpstr>
      <vt:lpstr>Prezentacja programu PowerPoint</vt:lpstr>
      <vt:lpstr>Tom Kyte mantra</vt:lpstr>
      <vt:lpstr>Do it in single SQL</vt:lpstr>
      <vt:lpstr>…then do it in PL/SQL.</vt:lpstr>
      <vt:lpstr>… try a Java Stored Procedure.</vt:lpstr>
      <vt:lpstr>… C external procedure.</vt:lpstr>
      <vt:lpstr>Inne dziwne SQLe</vt:lpstr>
      <vt:lpstr>Inne ciekawostki</vt:lpstr>
      <vt:lpstr>Gdzie szukać informacji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Czego nie wiesz o Oracle</dc:title>
  <cp:lastModifiedBy>Wroblewski Marcin</cp:lastModifiedBy>
  <cp:revision>17</cp:revision>
  <dcterms:modified xsi:type="dcterms:W3CDTF">2014-10-25T17:42:39Z</dcterms:modified>
</cp:coreProperties>
</file>