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54" r:id="rId1"/>
  </p:sldMasterIdLst>
  <p:notesMasterIdLst>
    <p:notesMasterId r:id="rId4"/>
  </p:notesMasterIdLst>
  <p:sldIdLst>
    <p:sldId id="256" r:id="rId2"/>
    <p:sldId id="261" r:id="rId3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7" d="100"/>
          <a:sy n="157" d="100"/>
        </p:scale>
        <p:origin x="-342" y="-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4621028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www.stevenfeuerstein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l"/>
              <a:t>Czego nie wiesz o Oracle</a:t>
            </a:r>
          </a:p>
        </p:txBody>
      </p: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l"/>
              <a:t>albo: to tak można?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l"/>
              <a:t>Gdzie szukać informacji</a:t>
            </a:r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pl"/>
              <a:t>google: oracle docs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pl"/>
              <a:t>asktom.oracle.com</a:t>
            </a:r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pl">
                <a:solidFill>
                  <a:srgbClr val="000000"/>
                </a:solidFill>
                <a:hlinkClick r:id="rId3"/>
              </a:rPr>
              <a:t>www.stevenfeuerstein.com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pl"/>
              <a:t>jonathanlewis.wordpress.com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Office PowerPoint</Application>
  <PresentationFormat>Pokaz na ekranie (16:9)</PresentationFormat>
  <Paragraphs>7</Paragraphs>
  <Slides>2</Slides>
  <Notes>2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2</vt:i4>
      </vt:variant>
    </vt:vector>
  </HeadingPairs>
  <TitlesOfParts>
    <vt:vector size="3" baseType="lpstr">
      <vt:lpstr>simple-light</vt:lpstr>
      <vt:lpstr>Czego nie wiesz o Oracle</vt:lpstr>
      <vt:lpstr>Gdzie szukać informacji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Czego nie wiesz o Oracle</dc:title>
  <cp:lastModifiedBy>Wroblewski Marcin</cp:lastModifiedBy>
  <cp:revision>1</cp:revision>
  <dcterms:modified xsi:type="dcterms:W3CDTF">2014-10-18T05:42:12Z</dcterms:modified>
</cp:coreProperties>
</file>