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5"/>
  </p:notesMasterIdLst>
  <p:sldIdLst>
    <p:sldId id="256" r:id="rId2"/>
    <p:sldId id="262" r:id="rId3"/>
    <p:sldId id="261" r:id="rId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34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2102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www.stevenfeuerstei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Czego nie wiesz o Oracle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albo: to tak można?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Tom </a:t>
            </a:r>
            <a:r>
              <a:rPr lang="pl-PL" dirty="0" err="1" smtClean="0"/>
              <a:t>Kyte</a:t>
            </a:r>
            <a:r>
              <a:rPr lang="pl-PL" dirty="0" smtClean="0"/>
              <a:t> mantra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You should do it in a </a:t>
            </a:r>
            <a:r>
              <a:rPr lang="en-US" sz="1800" b="1" i="1" dirty="0"/>
              <a:t>single SQL statement</a:t>
            </a:r>
            <a:r>
              <a:rPr lang="en-US" sz="1800" dirty="0"/>
              <a:t> if at all possible.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If you cannot do it in a single SQL Statement, then do it in PL/SQL.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If you cannot do it in PL/SQL, try a Java Stored Procedure.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If you cannot do it in Java, do it in a C external procedure.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If you cannot do it in a C external routine, you might want to seriously think about why it is you need to do it…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think in sets</a:t>
            </a:r>
            <a:r>
              <a:rPr lang="en-US" sz="1800" dirty="0" smtClean="0"/>
              <a:t>...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14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Gdzie szukać informacji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l" dirty="0"/>
              <a:t>google: oracle docs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l" dirty="0"/>
              <a:t>asktom.oracle.com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l" dirty="0">
                <a:solidFill>
                  <a:srgbClr val="000000"/>
                </a:solidFill>
                <a:hlinkClick r:id="rId3"/>
              </a:rPr>
              <a:t>www.stevenfeuerstein.com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l" dirty="0"/>
              <a:t>jonathanlewis.wordpress.com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Pokaz na ekranie (16:9)</PresentationFormat>
  <Paragraphs>14</Paragraphs>
  <Slides>3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simple-light</vt:lpstr>
      <vt:lpstr>Czego nie wiesz o Oracle</vt:lpstr>
      <vt:lpstr>Tom Kyte mantra</vt:lpstr>
      <vt:lpstr>Gdzie szukać informacji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Czego nie wiesz o Oracle</dc:title>
  <cp:lastModifiedBy>Wroblewski Marcin</cp:lastModifiedBy>
  <cp:revision>3</cp:revision>
  <dcterms:modified xsi:type="dcterms:W3CDTF">2014-10-19T19:01:12Z</dcterms:modified>
</cp:coreProperties>
</file>