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2017-01-23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Podstawy sztucznej inteligencji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Projekt: gra kółko krzyżyk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Stworzenie sztucznej inteligencji dla gry kółko krzyżyk wykorzystując sieć neuronową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Sieć neuronowa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3 warstwowa</a:t>
            </a:r>
          </a:p>
          <a:p>
            <a:r>
              <a:rPr lang="pl-PL" dirty="0" smtClean="0"/>
              <a:t>1 warstwa 48 neuronów</a:t>
            </a:r>
          </a:p>
          <a:p>
            <a:r>
              <a:rPr lang="pl-PL" dirty="0" smtClean="0"/>
              <a:t>2 warstwa 21 neuronów</a:t>
            </a:r>
          </a:p>
          <a:p>
            <a:r>
              <a:rPr lang="pl-PL" dirty="0" smtClean="0"/>
              <a:t>3 warstwa 9 neuronów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Pojedynczy neuron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Implementacja neuronu </a:t>
            </a:r>
            <a:r>
              <a:rPr lang="pl-PL" dirty="0" err="1" smtClean="0"/>
              <a:t>McCullocha-Pittsa</a:t>
            </a:r>
            <a:endParaRPr lang="pl-PL" dirty="0" smtClean="0"/>
          </a:p>
          <a:p>
            <a:r>
              <a:rPr lang="pl-PL" dirty="0" smtClean="0"/>
              <a:t>Funkcja aktywacji: </a:t>
            </a:r>
            <a:r>
              <a:rPr lang="pl-PL" dirty="0" err="1" smtClean="0"/>
              <a:t>sigmoidalna</a:t>
            </a:r>
            <a:r>
              <a:rPr lang="pl-PL" dirty="0" smtClean="0"/>
              <a:t> bipolarna</a:t>
            </a:r>
          </a:p>
          <a:p>
            <a:r>
              <a:rPr lang="pl-PL" dirty="0" smtClean="0"/>
              <a:t>Beta=0,5</a:t>
            </a:r>
          </a:p>
          <a:p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357562"/>
            <a:ext cx="4733949" cy="160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Wejście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wejściem dla sieci neuronowej która będzie rozwiązywała dany problem będą poszczególne pola gry ponumerowanie od 1 do 9 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643314"/>
            <a:ext cx="3848120" cy="144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Wejście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Oznaczenia pól:</a:t>
            </a:r>
          </a:p>
          <a:p>
            <a:pPr lvl="0"/>
            <a:r>
              <a:rPr lang="pl-PL" dirty="0" smtClean="0"/>
              <a:t>1 - pole które oznaczył komputer</a:t>
            </a:r>
          </a:p>
          <a:p>
            <a:pPr lvl="0"/>
            <a:r>
              <a:rPr lang="pl-PL" dirty="0" smtClean="0"/>
              <a:t>0 - puste pole</a:t>
            </a:r>
          </a:p>
          <a:p>
            <a:pPr lvl="0"/>
            <a:r>
              <a:rPr lang="pl-PL" dirty="0" smtClean="0"/>
              <a:t>-1 - pole które oznaczył gracz</a:t>
            </a:r>
          </a:p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857628"/>
            <a:ext cx="388622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5357826"/>
            <a:ext cx="234030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Wyjście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będzie stanowił wektor w którym osiem wartości będą stanowiły zera a jedną wartością będzie 1 , które będzie wskazywało pole gdzie komputer wykona ruch.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Uczenie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Zastosowanie algorytmu wstecznej propagacji błędu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86058"/>
            <a:ext cx="61912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Opracował</a:t>
            </a:r>
            <a:endParaRPr lang="pl-PL" dirty="0"/>
          </a:p>
        </p:txBody>
      </p:sp>
      <p:sp>
        <p:nvSpPr>
          <p:cNvPr id="7" name="Podtytuł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Marcin Kudyba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126</Words>
  <PresentationFormat>Pokaz na ekranie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 pakietu Office</vt:lpstr>
      <vt:lpstr>Podstawy sztucznej inteligencji</vt:lpstr>
      <vt:lpstr>Cel projektu</vt:lpstr>
      <vt:lpstr>Sieć neuronowa</vt:lpstr>
      <vt:lpstr>Pojedynczy neuron</vt:lpstr>
      <vt:lpstr>Wejście sieci</vt:lpstr>
      <vt:lpstr>Wejście sieci</vt:lpstr>
      <vt:lpstr>Wyjście sieci</vt:lpstr>
      <vt:lpstr>Uczenie sieci</vt:lpstr>
      <vt:lpstr>Opracował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sztucznej inteligencji</dc:title>
  <dc:creator>PC</dc:creator>
  <cp:lastModifiedBy>PC</cp:lastModifiedBy>
  <cp:revision>19</cp:revision>
  <dcterms:created xsi:type="dcterms:W3CDTF">2017-01-21T22:13:37Z</dcterms:created>
  <dcterms:modified xsi:type="dcterms:W3CDTF">2017-01-23T14:59:09Z</dcterms:modified>
</cp:coreProperties>
</file>