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0" r:id="rId4"/>
  </p:sldMasterIdLst>
  <p:notesMasterIdLst>
    <p:notesMasterId r:id="rId10"/>
  </p:notesMasterIdLst>
  <p:handoutMasterIdLst>
    <p:handoutMasterId r:id="rId11"/>
  </p:handoutMasterIdLst>
  <p:sldIdLst>
    <p:sldId id="557" r:id="rId5"/>
    <p:sldId id="635" r:id="rId6"/>
    <p:sldId id="636" r:id="rId7"/>
    <p:sldId id="638" r:id="rId8"/>
    <p:sldId id="634" r:id="rId9"/>
  </p:sldIdLst>
  <p:sldSz cx="9906000" cy="6858000" type="A4"/>
  <p:notesSz cx="6797675" cy="9928225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5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5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5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5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5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5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15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15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15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" userDrawn="1">
          <p15:clr>
            <a:srgbClr val="A4A3A4"/>
          </p15:clr>
        </p15:guide>
        <p15:guide id="3" orient="horz" pos="187" userDrawn="1">
          <p15:clr>
            <a:srgbClr val="A4A3A4"/>
          </p15:clr>
        </p15:guide>
        <p15:guide id="5" pos="5978" userDrawn="1">
          <p15:clr>
            <a:srgbClr val="A4A3A4"/>
          </p15:clr>
        </p15:guide>
        <p15:guide id="6" orient="horz" pos="68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B82"/>
    <a:srgbClr val="C6D4E2"/>
    <a:srgbClr val="007C90"/>
    <a:srgbClr val="213E7F"/>
    <a:srgbClr val="0098B0"/>
    <a:srgbClr val="192E5F"/>
    <a:srgbClr val="00A5C0"/>
    <a:srgbClr val="E9F5F7"/>
    <a:srgbClr val="50AF30"/>
    <a:srgbClr val="00BB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49" autoAdjust="0"/>
    <p:restoredTop sz="86392" autoAdjust="0"/>
  </p:normalViewPr>
  <p:slideViewPr>
    <p:cSldViewPr snapToGrid="0" snapToObjects="1" showGuides="1">
      <p:cViewPr varScale="1">
        <p:scale>
          <a:sx n="51" d="100"/>
          <a:sy n="51" d="100"/>
        </p:scale>
        <p:origin x="84" y="354"/>
      </p:cViewPr>
      <p:guideLst>
        <p:guide orient="horz" pos="2160"/>
        <p:guide pos="288"/>
        <p:guide orient="horz" pos="187"/>
        <p:guide pos="5978"/>
        <p:guide orient="horz" pos="68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5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47" tIns="47773" rIns="95547" bIns="47773" numCol="1" anchor="t" anchorCtr="0" compatLnSpc="1">
            <a:prstTxWarp prst="textNoShape">
              <a:avLst/>
            </a:prstTxWarp>
          </a:bodyPr>
          <a:lstStyle>
            <a:lvl1pPr defTabSz="955570" eaLnBrk="0" hangingPunct="0">
              <a:defRPr sz="1300">
                <a:latin typeface="Times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016" y="0"/>
            <a:ext cx="2945659" cy="495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47" tIns="47773" rIns="95547" bIns="47773" numCol="1" anchor="t" anchorCtr="0" compatLnSpc="1">
            <a:prstTxWarp prst="textNoShape">
              <a:avLst/>
            </a:prstTxWarp>
          </a:bodyPr>
          <a:lstStyle>
            <a:lvl1pPr algn="r" defTabSz="955570" eaLnBrk="0" hangingPunct="0">
              <a:defRPr sz="1300">
                <a:latin typeface="Times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2846"/>
            <a:ext cx="2945659" cy="495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47" tIns="47773" rIns="95547" bIns="47773" numCol="1" anchor="b" anchorCtr="0" compatLnSpc="1">
            <a:prstTxWarp prst="textNoShape">
              <a:avLst/>
            </a:prstTxWarp>
          </a:bodyPr>
          <a:lstStyle>
            <a:lvl1pPr defTabSz="955570" eaLnBrk="0" hangingPunct="0">
              <a:defRPr sz="1300">
                <a:latin typeface="Times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016" y="9432846"/>
            <a:ext cx="2945659" cy="495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47" tIns="47773" rIns="95547" bIns="47773" numCol="1" anchor="b" anchorCtr="0" compatLnSpc="1">
            <a:prstTxWarp prst="textNoShape">
              <a:avLst/>
            </a:prstTxWarp>
          </a:bodyPr>
          <a:lstStyle>
            <a:lvl1pPr algn="r" defTabSz="954088" eaLnBrk="0" hangingPunct="0">
              <a:defRPr sz="1300">
                <a:latin typeface="Times" panose="02020603050405020304" pitchFamily="18" charset="0"/>
              </a:defRPr>
            </a:lvl1pPr>
          </a:lstStyle>
          <a:p>
            <a:fld id="{B1703606-C640-4E3C-A1F7-879F3760E964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3332342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5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47" tIns="47773" rIns="95547" bIns="47773" numCol="1" anchor="t" anchorCtr="0" compatLnSpc="1">
            <a:prstTxWarp prst="textNoShape">
              <a:avLst/>
            </a:prstTxWarp>
          </a:bodyPr>
          <a:lstStyle>
            <a:lvl1pPr defTabSz="955570" eaLnBrk="0" hangingPunct="0">
              <a:defRPr sz="1300">
                <a:latin typeface="Times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016" y="0"/>
            <a:ext cx="2945659" cy="495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47" tIns="47773" rIns="95547" bIns="47773" numCol="1" anchor="t" anchorCtr="0" compatLnSpc="1">
            <a:prstTxWarp prst="textNoShape">
              <a:avLst/>
            </a:prstTxWarp>
          </a:bodyPr>
          <a:lstStyle>
            <a:lvl1pPr algn="r" defTabSz="955570" eaLnBrk="0" hangingPunct="0">
              <a:defRPr sz="1300"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2788" y="744538"/>
            <a:ext cx="5372100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131373" y="4715629"/>
            <a:ext cx="4534930" cy="4467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47" tIns="47773" rIns="95547" bIns="477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noProof="0" smtClean="0"/>
              <a:t>Mastertextformat bearbeiten</a:t>
            </a:r>
          </a:p>
          <a:p>
            <a:pPr lvl="1"/>
            <a:r>
              <a:rPr lang="de-DE" altLang="de-DE" noProof="0" smtClean="0"/>
              <a:t>Zweite Ebene</a:t>
            </a:r>
          </a:p>
          <a:p>
            <a:pPr lvl="2"/>
            <a:r>
              <a:rPr lang="de-DE" altLang="de-DE" noProof="0" smtClean="0"/>
              <a:t>Dritte Ebene</a:t>
            </a:r>
          </a:p>
          <a:p>
            <a:pPr lvl="3"/>
            <a:r>
              <a:rPr lang="de-DE" altLang="de-DE" noProof="0" smtClean="0"/>
              <a:t>Vierte Ebene</a:t>
            </a:r>
          </a:p>
          <a:p>
            <a:pPr lvl="4"/>
            <a:r>
              <a:rPr lang="de-DE" altLang="de-DE" noProof="0" smtClean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2846"/>
            <a:ext cx="2945659" cy="495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47" tIns="47773" rIns="95547" bIns="47773" numCol="1" anchor="b" anchorCtr="0" compatLnSpc="1">
            <a:prstTxWarp prst="textNoShape">
              <a:avLst/>
            </a:prstTxWarp>
          </a:bodyPr>
          <a:lstStyle>
            <a:lvl1pPr defTabSz="955570" eaLnBrk="0" hangingPunct="0">
              <a:defRPr sz="1300">
                <a:latin typeface="Times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016" y="9432846"/>
            <a:ext cx="2945659" cy="495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47" tIns="47773" rIns="95547" bIns="47773" numCol="1" anchor="b" anchorCtr="0" compatLnSpc="1">
            <a:prstTxWarp prst="textNoShape">
              <a:avLst/>
            </a:prstTxWarp>
          </a:bodyPr>
          <a:lstStyle>
            <a:lvl1pPr algn="r" defTabSz="954088" eaLnBrk="0" hangingPunct="0">
              <a:defRPr sz="1300"/>
            </a:lvl1pPr>
          </a:lstStyle>
          <a:p>
            <a:fld id="{E9EA5342-1CAF-4BB5-A3C6-E49F2B3172B1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6773597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Wei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10" descr="Architektur_eingefärbt_Titel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hteck 11"/>
          <p:cNvSpPr/>
          <p:nvPr/>
        </p:nvSpPr>
        <p:spPr bwMode="auto">
          <a:xfrm>
            <a:off x="0" y="0"/>
            <a:ext cx="9906000" cy="6858000"/>
          </a:xfrm>
          <a:prstGeom prst="rect">
            <a:avLst/>
          </a:prstGeom>
          <a:noFill/>
          <a:ln w="63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de-DE" sz="1625"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hteck 15"/>
          <p:cNvSpPr>
            <a:spLocks noChangeArrowheads="1"/>
          </p:cNvSpPr>
          <p:nvPr/>
        </p:nvSpPr>
        <p:spPr bwMode="auto">
          <a:xfrm>
            <a:off x="0" y="0"/>
            <a:ext cx="9906000" cy="12319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endParaRPr lang="en-US" altLang="en-US" sz="1625" dirty="0" smtClean="0"/>
          </a:p>
        </p:txBody>
      </p:sp>
      <p:pic>
        <p:nvPicPr>
          <p:cNvPr id="8" name="Grafik 12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" y="6572091"/>
            <a:ext cx="309735" cy="285909"/>
          </a:xfrm>
          <a:prstGeom prst="rect">
            <a:avLst/>
          </a:prstGeom>
        </p:spPr>
      </p:pic>
      <p:sp>
        <p:nvSpPr>
          <p:cNvPr id="11" name="Textfeld 16"/>
          <p:cNvSpPr txBox="1"/>
          <p:nvPr/>
        </p:nvSpPr>
        <p:spPr bwMode="auto">
          <a:xfrm>
            <a:off x="6414824" y="-885825"/>
            <a:ext cx="65" cy="158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ts val="108"/>
              </a:spcBef>
              <a:spcAft>
                <a:spcPts val="108"/>
              </a:spcAft>
              <a:defRPr/>
            </a:pPr>
            <a:endParaRPr lang="de-DE" sz="1029">
              <a:latin typeface="Arial" charset="0"/>
              <a:ea typeface="MS PGothic" charset="0"/>
              <a:cs typeface="MS PGothic" charset="0"/>
            </a:endParaRPr>
          </a:p>
        </p:txBody>
      </p:sp>
      <p:sp>
        <p:nvSpPr>
          <p:cNvPr id="9" name="Textplatzhalter 23"/>
          <p:cNvSpPr>
            <a:spLocks noGrp="1" noChangeAspect="1"/>
          </p:cNvSpPr>
          <p:nvPr>
            <p:ph type="body" sz="quarter" idx="11"/>
          </p:nvPr>
        </p:nvSpPr>
        <p:spPr>
          <a:xfrm>
            <a:off x="312116" y="3764090"/>
            <a:ext cx="3042000" cy="2808000"/>
          </a:xfrm>
          <a:solidFill>
            <a:schemeClr val="bg1"/>
          </a:solidFill>
        </p:spPr>
        <p:txBody>
          <a:bodyPr lIns="468000" bIns="324000" anchor="b"/>
          <a:lstStyle>
            <a:lvl1pPr marL="0" indent="0">
              <a:buFont typeface="Arial" panose="020B0604020202020204" pitchFamily="34" charset="0"/>
              <a:buNone/>
              <a:defRPr sz="1800" b="0">
                <a:solidFill>
                  <a:schemeClr val="accent1"/>
                </a:solidFill>
              </a:defRPr>
            </a:lvl1pPr>
            <a:lvl2pPr marL="290636" indent="0">
              <a:buNone/>
              <a:defRPr/>
            </a:lvl2pPr>
            <a:lvl3pPr marL="579551" indent="0">
              <a:buNone/>
              <a:defRPr/>
            </a:lvl3pPr>
            <a:lvl4pPr marL="870188" indent="0">
              <a:buNone/>
              <a:defRPr/>
            </a:lvl4pPr>
            <a:lvl5pPr marL="1167702" indent="0">
              <a:buNone/>
              <a:defRPr/>
            </a:lvl5pPr>
          </a:lstStyle>
          <a:p>
            <a:pPr lvl="0"/>
            <a:r>
              <a:rPr lang="de-DE" dirty="0" smtClean="0"/>
              <a:t>Click to edit Master text style</a:t>
            </a:r>
          </a:p>
        </p:txBody>
      </p:sp>
      <p:sp>
        <p:nvSpPr>
          <p:cNvPr id="10" name="Titel 11"/>
          <p:cNvSpPr>
            <a:spLocks noGrp="1"/>
          </p:cNvSpPr>
          <p:nvPr>
            <p:ph type="title"/>
          </p:nvPr>
        </p:nvSpPr>
        <p:spPr>
          <a:xfrm>
            <a:off x="802512" y="2888898"/>
            <a:ext cx="5386372" cy="2520000"/>
          </a:xfrm>
        </p:spPr>
        <p:txBody>
          <a:bodyPr/>
          <a:lstStyle>
            <a:lvl1pPr>
              <a:lnSpc>
                <a:spcPct val="90000"/>
              </a:lnSpc>
              <a:defRPr sz="4000">
                <a:solidFill>
                  <a:srgbClr val="213E7F"/>
                </a:solidFill>
              </a:defRPr>
            </a:lvl1pPr>
          </a:lstStyle>
          <a:p>
            <a:r>
              <a:rPr lang="de-DE" dirty="0" smtClean="0"/>
              <a:t>Click to edit Master title style</a:t>
            </a:r>
            <a:endParaRPr lang="en-US" dirty="0"/>
          </a:p>
        </p:txBody>
      </p:sp>
      <p:pic>
        <p:nvPicPr>
          <p:cNvPr id="17" name="Grafik 1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3113" y="407988"/>
            <a:ext cx="2351087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3656923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  <p15:guide id="3" pos="4373" userDrawn="1">
          <p15:clr>
            <a:srgbClr val="FBAE40"/>
          </p15:clr>
        </p15:guide>
        <p15:guide id="4" pos="597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10" descr="Architektur_eingefärbt_Titel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0" y="0"/>
            <a:ext cx="9906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hteck 12"/>
          <p:cNvSpPr/>
          <p:nvPr/>
        </p:nvSpPr>
        <p:spPr bwMode="auto">
          <a:xfrm>
            <a:off x="0" y="0"/>
            <a:ext cx="9906000" cy="6858000"/>
          </a:xfrm>
          <a:prstGeom prst="rect">
            <a:avLst/>
          </a:prstGeom>
          <a:noFill/>
          <a:ln w="63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de-DE" sz="1625">
              <a:ea typeface="ＭＳ Ｐゴシック" charset="0"/>
              <a:cs typeface="ＭＳ Ｐゴシック" charset="0"/>
            </a:endParaRPr>
          </a:p>
        </p:txBody>
      </p:sp>
      <p:pic>
        <p:nvPicPr>
          <p:cNvPr id="6" name="Grafik 12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" y="6572091"/>
            <a:ext cx="309735" cy="285909"/>
          </a:xfrm>
          <a:prstGeom prst="rect">
            <a:avLst/>
          </a:prstGeom>
        </p:spPr>
      </p:pic>
      <p:sp>
        <p:nvSpPr>
          <p:cNvPr id="24" name="Textplatzhalter 23"/>
          <p:cNvSpPr>
            <a:spLocks noGrp="1"/>
          </p:cNvSpPr>
          <p:nvPr>
            <p:ph type="body" sz="quarter" idx="10"/>
          </p:nvPr>
        </p:nvSpPr>
        <p:spPr>
          <a:xfrm>
            <a:off x="312116" y="2965290"/>
            <a:ext cx="3907367" cy="3606800"/>
          </a:xfrm>
          <a:solidFill>
            <a:schemeClr val="bg1"/>
          </a:solidFill>
        </p:spPr>
        <p:txBody>
          <a:bodyPr lIns="468000" bIns="324000" anchor="b"/>
          <a:lstStyle>
            <a:lvl1pPr marL="371464" marR="0" indent="-371464" algn="l" defTabSz="99057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SzPct val="120000"/>
              <a:buFont typeface="+mj-lt"/>
              <a:buAutoNum type="arabicPeriod"/>
              <a:tabLst>
                <a:tab pos="1654389" algn="l"/>
              </a:tabLst>
              <a:defRPr sz="1800" b="0">
                <a:solidFill>
                  <a:schemeClr val="accent1"/>
                </a:solidFill>
              </a:defRPr>
            </a:lvl1pPr>
            <a:lvl2pPr marL="290636" indent="0">
              <a:buNone/>
              <a:defRPr/>
            </a:lvl2pPr>
            <a:lvl3pPr marL="579551" indent="0">
              <a:buNone/>
              <a:defRPr/>
            </a:lvl3pPr>
            <a:lvl4pPr marL="870188" indent="0">
              <a:buNone/>
              <a:defRPr/>
            </a:lvl4pPr>
            <a:lvl5pPr marL="1167702" indent="0">
              <a:buNone/>
              <a:defRPr/>
            </a:lvl5pPr>
          </a:lstStyle>
          <a:p>
            <a:pPr lvl="0"/>
            <a:r>
              <a:rPr lang="en-GB" altLang="de-DE" noProof="0" dirty="0" smtClean="0"/>
              <a:t>Click to edit Master text styles</a:t>
            </a:r>
            <a:endParaRPr lang="de-DE" altLang="de-DE" noProof="0" dirty="0" smtClean="0"/>
          </a:p>
        </p:txBody>
      </p:sp>
      <p:pic>
        <p:nvPicPr>
          <p:cNvPr id="8" name="Grafik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3642" y="407989"/>
            <a:ext cx="235585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2867206"/>
      </p:ext>
    </p:extLst>
  </p:cSld>
  <p:clrMapOvr>
    <a:masterClrMapping/>
  </p:clrMapOvr>
  <p:transition spd="med">
    <p:fade/>
  </p:transition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  <p15:guide id="3" pos="5978" userDrawn="1">
          <p15:clr>
            <a:srgbClr val="FBAE40"/>
          </p15:clr>
        </p15:guide>
        <p15:guide id="4" pos="4345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lternativerKapitel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10" descr="Architektur_eingefärbt_Titel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0" y="0"/>
            <a:ext cx="9906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hteck 12"/>
          <p:cNvSpPr/>
          <p:nvPr/>
        </p:nvSpPr>
        <p:spPr bwMode="auto">
          <a:xfrm>
            <a:off x="0" y="0"/>
            <a:ext cx="9906000" cy="6858000"/>
          </a:xfrm>
          <a:prstGeom prst="rect">
            <a:avLst/>
          </a:prstGeom>
          <a:noFill/>
          <a:ln w="63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de-DE" sz="1625">
              <a:ea typeface="ＭＳ Ｐゴシック" charset="0"/>
              <a:cs typeface="ＭＳ Ｐゴシック" charset="0"/>
            </a:endParaRPr>
          </a:p>
        </p:txBody>
      </p:sp>
      <p:pic>
        <p:nvPicPr>
          <p:cNvPr id="7" name="Grafik 12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" y="6572091"/>
            <a:ext cx="309735" cy="285909"/>
          </a:xfrm>
          <a:prstGeom prst="rect">
            <a:avLst/>
          </a:prstGeom>
        </p:spPr>
      </p:pic>
      <p:sp>
        <p:nvSpPr>
          <p:cNvPr id="24" name="Textplatzhalter 23"/>
          <p:cNvSpPr>
            <a:spLocks noGrp="1"/>
          </p:cNvSpPr>
          <p:nvPr>
            <p:ph type="body" sz="quarter" idx="10"/>
          </p:nvPr>
        </p:nvSpPr>
        <p:spPr>
          <a:xfrm>
            <a:off x="312116" y="2965290"/>
            <a:ext cx="3907367" cy="3606800"/>
          </a:xfrm>
          <a:solidFill>
            <a:schemeClr val="bg1"/>
          </a:solidFill>
        </p:spPr>
        <p:txBody>
          <a:bodyPr lIns="468000" bIns="324000" anchor="b"/>
          <a:lstStyle>
            <a:lvl1pPr marL="371464" marR="0" indent="-371464" algn="l" defTabSz="99057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SzPct val="120000"/>
              <a:buFont typeface="+mj-lt"/>
              <a:buAutoNum type="arabicPeriod"/>
              <a:tabLst>
                <a:tab pos="1654389" algn="l"/>
              </a:tabLst>
              <a:defRPr sz="1800" b="0">
                <a:solidFill>
                  <a:schemeClr val="accent1"/>
                </a:solidFill>
              </a:defRPr>
            </a:lvl1pPr>
            <a:lvl2pPr marL="290636" indent="0">
              <a:buNone/>
              <a:defRPr/>
            </a:lvl2pPr>
            <a:lvl3pPr marL="579551" indent="0">
              <a:buNone/>
              <a:defRPr/>
            </a:lvl3pPr>
            <a:lvl4pPr marL="870188" indent="0">
              <a:buNone/>
              <a:defRPr/>
            </a:lvl4pPr>
            <a:lvl5pPr marL="1167702" indent="0">
              <a:buNone/>
              <a:defRPr/>
            </a:lvl5pPr>
          </a:lstStyle>
          <a:p>
            <a:pPr lvl="0"/>
            <a:r>
              <a:rPr lang="en-GB" altLang="de-DE" noProof="0" dirty="0" smtClean="0"/>
              <a:t>Click to edit Master text styles</a:t>
            </a:r>
            <a:endParaRPr lang="de-DE" altLang="de-DE" noProof="0" dirty="0" smtClean="0"/>
          </a:p>
        </p:txBody>
      </p:sp>
      <p:sp>
        <p:nvSpPr>
          <p:cNvPr id="9" name="Titel 12"/>
          <p:cNvSpPr>
            <a:spLocks noGrp="1"/>
          </p:cNvSpPr>
          <p:nvPr>
            <p:ph type="title"/>
          </p:nvPr>
        </p:nvSpPr>
        <p:spPr bwMode="auto">
          <a:xfrm>
            <a:off x="467784" y="3149500"/>
            <a:ext cx="3907367" cy="189988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</a:extLst>
        </p:spPr>
        <p:txBody>
          <a:bodyPr wrap="square" lIns="108000" bIns="144000" anchorCtr="0"/>
          <a:lstStyle>
            <a:lvl1pPr marL="0" indent="0" algn="l">
              <a:lnSpc>
                <a:spcPts val="3467"/>
              </a:lnSpc>
              <a:spcBef>
                <a:spcPct val="0"/>
              </a:spcBef>
              <a:spcAft>
                <a:spcPct val="0"/>
              </a:spcAft>
              <a:defRPr kumimoji="0" sz="4000" b="1" i="0" u="none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GB" dirty="0" smtClean="0"/>
              <a:t>Click to edit Master title style</a:t>
            </a:r>
            <a:endParaRPr lang="de-DE" dirty="0"/>
          </a:p>
        </p:txBody>
      </p:sp>
      <p:pic>
        <p:nvPicPr>
          <p:cNvPr id="8" name="Grafik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3642" y="407989"/>
            <a:ext cx="235585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7632379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3023" y="1052514"/>
            <a:ext cx="8987630" cy="5378450"/>
          </a:xfrm>
        </p:spPr>
        <p:txBody>
          <a:bodyPr/>
          <a:lstStyle>
            <a:lvl1pPr>
              <a:buClr>
                <a:schemeClr val="accent1"/>
              </a:buClr>
              <a:defRPr sz="1400"/>
            </a:lvl1pPr>
            <a:lvl2pPr>
              <a:buClr>
                <a:schemeClr val="accent1"/>
              </a:buClr>
              <a:defRPr sz="1400"/>
            </a:lvl2pPr>
            <a:lvl3pPr>
              <a:buClr>
                <a:schemeClr val="accent1"/>
              </a:buClr>
              <a:defRPr sz="14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  <a:lvl6pPr>
              <a:defRPr sz="1950"/>
            </a:lvl6pPr>
            <a:lvl7pPr>
              <a:defRPr sz="1950"/>
            </a:lvl7pPr>
            <a:lvl8pPr>
              <a:defRPr sz="1950"/>
            </a:lvl8pPr>
            <a:lvl9pPr>
              <a:defRPr sz="1950"/>
            </a:lvl9pPr>
          </a:lstStyle>
          <a:p>
            <a:pPr lvl="0"/>
            <a:r>
              <a:rPr lang="en-GB" noProof="0" dirty="0" smtClean="0"/>
              <a:t>Click to edit Master text styles</a:t>
            </a:r>
            <a:endParaRPr lang="de-DE" noProof="0" dirty="0" smtClean="0"/>
          </a:p>
          <a:p>
            <a:pPr lvl="1"/>
            <a:r>
              <a:rPr lang="de-DE" noProof="0" dirty="0" smtClean="0"/>
              <a:t>Second level</a:t>
            </a:r>
          </a:p>
          <a:p>
            <a:pPr lvl="2"/>
            <a:r>
              <a:rPr lang="de-DE" noProof="0" dirty="0" smtClean="0"/>
              <a:t>Third level</a:t>
            </a:r>
          </a:p>
          <a:p>
            <a:pPr lvl="3"/>
            <a:r>
              <a:rPr lang="de-DE" noProof="0" dirty="0" smtClean="0"/>
              <a:t>Fourth level</a:t>
            </a:r>
          </a:p>
          <a:p>
            <a:pPr lvl="4"/>
            <a:r>
              <a:rPr lang="de-DE" noProof="0" dirty="0" smtClean="0"/>
              <a:t>Fifth level</a:t>
            </a:r>
            <a:endParaRPr lang="en-GB" noProof="0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452125" y="159975"/>
            <a:ext cx="9082220" cy="282129"/>
          </a:xfrm>
        </p:spPr>
        <p:txBody>
          <a:bodyPr>
            <a:spAutoFit/>
          </a:bodyPr>
          <a:lstStyle>
            <a:lvl1pPr>
              <a:defRPr/>
            </a:lvl1pPr>
          </a:lstStyle>
          <a:p>
            <a:r>
              <a:rPr lang="de-DE" dirty="0" smtClean="0"/>
              <a:t>Click to add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38480600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einspaltig halbe 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77052" y="1052513"/>
            <a:ext cx="4477200" cy="594000"/>
          </a:xfr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lIns="144000" anchor="ctr"/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de-DE" sz="1400" b="1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95285" indent="0">
              <a:buNone/>
              <a:defRPr sz="2167" b="1"/>
            </a:lvl2pPr>
            <a:lvl3pPr marL="990570" indent="0">
              <a:buNone/>
              <a:defRPr sz="1950" b="1"/>
            </a:lvl3pPr>
            <a:lvl4pPr marL="1485854" indent="0">
              <a:buNone/>
              <a:defRPr sz="1733" b="1"/>
            </a:lvl4pPr>
            <a:lvl5pPr marL="1981139" indent="0">
              <a:buNone/>
              <a:defRPr sz="1733" b="1"/>
            </a:lvl5pPr>
            <a:lvl6pPr marL="2476424" indent="0">
              <a:buNone/>
              <a:defRPr sz="1733" b="1"/>
            </a:lvl6pPr>
            <a:lvl7pPr marL="2971709" indent="0">
              <a:buNone/>
              <a:defRPr sz="1733" b="1"/>
            </a:lvl7pPr>
            <a:lvl8pPr marL="3466993" indent="0">
              <a:buNone/>
              <a:defRPr sz="1733" b="1"/>
            </a:lvl8pPr>
            <a:lvl9pPr marL="3962278" indent="0">
              <a:buNone/>
              <a:defRPr sz="1733" b="1"/>
            </a:lvl9pPr>
          </a:lstStyle>
          <a:p>
            <a:pPr lvl="0"/>
            <a:r>
              <a:rPr lang="en-GB" noProof="0" dirty="0" smtClean="0"/>
              <a:t>Click to edit Master text styles</a:t>
            </a:r>
          </a:p>
          <a:p>
            <a:pPr lvl="0"/>
            <a:endParaRPr lang="de-DE" noProof="0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7052" y="1646514"/>
            <a:ext cx="4475948" cy="4605062"/>
          </a:xfrm>
          <a:noFill/>
          <a:ln w="9525" algn="ctr">
            <a:solidFill>
              <a:schemeClr val="accent1"/>
            </a:solidFill>
            <a:miter lim="800000"/>
            <a:headEnd/>
            <a:tailEnd/>
          </a:ln>
        </p:spPr>
        <p:txBody>
          <a:bodyPr lIns="108000" tIns="180000"/>
          <a:lstStyle>
            <a:lvl1pPr marL="197770" indent="-197770" algn="l" rtl="0" fontAlgn="base">
              <a:lnSpc>
                <a:spcPct val="110000"/>
              </a:lnSpc>
              <a:spcBef>
                <a:spcPts val="325"/>
              </a:spcBef>
              <a:spcAft>
                <a:spcPts val="325"/>
              </a:spcAft>
              <a:buClr>
                <a:schemeClr val="accent1"/>
              </a:buClr>
              <a:buSzPct val="120000"/>
              <a:buFont typeface="Wingdings" pitchFamily="2" charset="2"/>
              <a:buChar char="§"/>
              <a:tabLst>
                <a:tab pos="197770" algn="l"/>
              </a:tabLst>
              <a:defRPr lang="de-DE" sz="1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>
              <a:defRPr sz="1517"/>
            </a:lvl2pPr>
            <a:lvl3pPr>
              <a:defRPr sz="1517"/>
            </a:lvl3pPr>
            <a:lvl4pPr>
              <a:defRPr sz="1517"/>
            </a:lvl4pPr>
            <a:lvl5pPr>
              <a:defRPr sz="1517"/>
            </a:lvl5pPr>
            <a:lvl6pPr>
              <a:defRPr sz="1733"/>
            </a:lvl6pPr>
            <a:lvl7pPr>
              <a:defRPr sz="1733"/>
            </a:lvl7pPr>
            <a:lvl8pPr>
              <a:defRPr sz="1733"/>
            </a:lvl8pPr>
            <a:lvl9pPr>
              <a:defRPr sz="1733"/>
            </a:lvl9pPr>
          </a:lstStyle>
          <a:p>
            <a:pPr lvl="0"/>
            <a:r>
              <a:rPr lang="en-GB" noProof="0" dirty="0" smtClean="0"/>
              <a:t>Click to edit Master text styles</a:t>
            </a:r>
          </a:p>
          <a:p>
            <a:pPr lvl="0"/>
            <a:endParaRPr lang="de-DE" noProof="0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451909" y="155213"/>
            <a:ext cx="9082220" cy="282129"/>
          </a:xfrm>
        </p:spPr>
        <p:txBody>
          <a:bodyPr>
            <a:spAutoFit/>
          </a:bodyPr>
          <a:lstStyle/>
          <a:p>
            <a:r>
              <a:rPr lang="en-GB" dirty="0" smtClean="0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75341263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einspaltig halbe SeiteKundenspezifi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77052" y="1052513"/>
            <a:ext cx="4477200" cy="594000"/>
          </a:xfr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lIns="144000" tIns="72000" rIns="108000" bIns="72000" anchor="ctr">
            <a:norm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GB" sz="1400" b="1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95285" indent="0">
              <a:buNone/>
              <a:defRPr sz="2167" b="1"/>
            </a:lvl2pPr>
            <a:lvl3pPr marL="990570" indent="0">
              <a:buNone/>
              <a:defRPr sz="1950" b="1"/>
            </a:lvl3pPr>
            <a:lvl4pPr marL="1485854" indent="0">
              <a:buNone/>
              <a:defRPr sz="1733" b="1"/>
            </a:lvl4pPr>
            <a:lvl5pPr marL="1981139" indent="0">
              <a:buNone/>
              <a:defRPr sz="1733" b="1"/>
            </a:lvl5pPr>
            <a:lvl6pPr marL="2476424" indent="0">
              <a:buNone/>
              <a:defRPr sz="1733" b="1"/>
            </a:lvl6pPr>
            <a:lvl7pPr marL="2971709" indent="0">
              <a:buNone/>
              <a:defRPr sz="1733" b="1"/>
            </a:lvl7pPr>
            <a:lvl8pPr marL="3466993" indent="0">
              <a:buNone/>
              <a:defRPr sz="1733" b="1"/>
            </a:lvl8pPr>
            <a:lvl9pPr marL="3962278" indent="0">
              <a:buNone/>
              <a:defRPr sz="1733" b="1"/>
            </a:lvl9pPr>
          </a:lstStyle>
          <a:p>
            <a:pPr lvl="0"/>
            <a:r>
              <a:rPr lang="en-GB" noProof="0" dirty="0" smtClean="0"/>
              <a:t>Click to edit Master text styles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7052" y="1646514"/>
            <a:ext cx="4475948" cy="4605062"/>
          </a:xfrm>
          <a:noFill/>
          <a:ln w="9525" algn="ctr">
            <a:solidFill>
              <a:schemeClr val="accent1"/>
            </a:solidFill>
            <a:miter lim="800000"/>
            <a:headEnd/>
            <a:tailEnd/>
          </a:ln>
        </p:spPr>
        <p:txBody>
          <a:bodyPr lIns="108000" tIns="180000" rIns="108000"/>
          <a:lstStyle>
            <a:lvl1pPr marL="197770" indent="-197770" algn="l" rtl="0" fontAlgn="base">
              <a:lnSpc>
                <a:spcPct val="110000"/>
              </a:lnSpc>
              <a:spcBef>
                <a:spcPts val="325"/>
              </a:spcBef>
              <a:spcAft>
                <a:spcPts val="325"/>
              </a:spcAft>
              <a:buClr>
                <a:schemeClr val="accent1"/>
              </a:buClr>
              <a:buSzPct val="120000"/>
              <a:buFont typeface="Wingdings" pitchFamily="2" charset="2"/>
              <a:buChar char="§"/>
              <a:tabLst>
                <a:tab pos="197770" algn="l"/>
              </a:tabLst>
              <a:defRPr lang="de-DE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8661" indent="-201210">
              <a:lnSpc>
                <a:spcPct val="88000"/>
              </a:lnSpc>
              <a:spcAft>
                <a:spcPts val="0"/>
              </a:spcAft>
              <a:buClr>
                <a:schemeClr val="accent1"/>
              </a:buClr>
              <a:defRPr sz="1400">
                <a:latin typeface="+mn-lt"/>
              </a:defRPr>
            </a:lvl2pPr>
            <a:lvl3pPr marL="541338" indent="-182563">
              <a:buClr>
                <a:srgbClr val="213E7F"/>
              </a:buClr>
              <a:defRPr sz="1400"/>
            </a:lvl3pPr>
            <a:lvl4pPr marL="717550" indent="-182563">
              <a:buClr>
                <a:srgbClr val="213E7F"/>
              </a:buClr>
              <a:tabLst/>
              <a:defRPr sz="1400"/>
            </a:lvl4pPr>
            <a:lvl5pPr marL="898525" indent="-180975">
              <a:buClr>
                <a:srgbClr val="213E7F"/>
              </a:buClr>
              <a:defRPr sz="1400"/>
            </a:lvl5pPr>
            <a:lvl6pPr>
              <a:defRPr sz="1733"/>
            </a:lvl6pPr>
            <a:lvl7pPr>
              <a:defRPr sz="1733"/>
            </a:lvl7pPr>
            <a:lvl8pPr>
              <a:defRPr sz="1733"/>
            </a:lvl8pPr>
            <a:lvl9pPr>
              <a:defRPr sz="1733"/>
            </a:lvl9pPr>
          </a:lstStyle>
          <a:p>
            <a:pPr lvl="0"/>
            <a:r>
              <a:rPr lang="en-GB" noProof="0" dirty="0" smtClean="0"/>
              <a:t>Click to edit Master text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451908" y="157594"/>
            <a:ext cx="9082220" cy="282129"/>
          </a:xfrm>
        </p:spPr>
        <p:txBody>
          <a:bodyPr>
            <a:spAutoFit/>
          </a:bodyPr>
          <a:lstStyle/>
          <a:p>
            <a:r>
              <a:rPr lang="en-GB" dirty="0" smtClean="0"/>
              <a:t>Click to edit Master title style</a:t>
            </a:r>
            <a:endParaRPr lang="de-DE" dirty="0"/>
          </a:p>
        </p:txBody>
      </p:sp>
      <p:sp>
        <p:nvSpPr>
          <p:cNvPr id="5" name="Textplatzhalter 2"/>
          <p:cNvSpPr>
            <a:spLocks noGrp="1"/>
          </p:cNvSpPr>
          <p:nvPr>
            <p:ph type="body" idx="10"/>
          </p:nvPr>
        </p:nvSpPr>
        <p:spPr>
          <a:xfrm>
            <a:off x="4997395" y="1052513"/>
            <a:ext cx="4477200" cy="594000"/>
          </a:xfr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lIns="144000" tIns="72000" rIns="108000" bIns="72000" anchor="ctr">
            <a:norm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GB" sz="1400" b="1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95285" indent="0">
              <a:buNone/>
              <a:defRPr sz="2167" b="1"/>
            </a:lvl2pPr>
            <a:lvl3pPr marL="990570" indent="0">
              <a:buNone/>
              <a:defRPr sz="1950" b="1"/>
            </a:lvl3pPr>
            <a:lvl4pPr marL="1485854" indent="0">
              <a:buNone/>
              <a:defRPr sz="1733" b="1"/>
            </a:lvl4pPr>
            <a:lvl5pPr marL="1981139" indent="0">
              <a:buNone/>
              <a:defRPr sz="1733" b="1"/>
            </a:lvl5pPr>
            <a:lvl6pPr marL="2476424" indent="0">
              <a:buNone/>
              <a:defRPr sz="1733" b="1"/>
            </a:lvl6pPr>
            <a:lvl7pPr marL="2971709" indent="0">
              <a:buNone/>
              <a:defRPr sz="1733" b="1"/>
            </a:lvl7pPr>
            <a:lvl8pPr marL="3466993" indent="0">
              <a:buNone/>
              <a:defRPr sz="1733" b="1"/>
            </a:lvl8pPr>
            <a:lvl9pPr marL="3962278" indent="0">
              <a:buNone/>
              <a:defRPr sz="1733" b="1"/>
            </a:lvl9pPr>
          </a:lstStyle>
          <a:p>
            <a:pPr lvl="0"/>
            <a:r>
              <a:rPr lang="en-GB" noProof="0" dirty="0" smtClean="0"/>
              <a:t>Click to edit Master text styles</a:t>
            </a:r>
          </a:p>
        </p:txBody>
      </p:sp>
      <p:sp>
        <p:nvSpPr>
          <p:cNvPr id="6" name="Inhaltsplatzhalter 3"/>
          <p:cNvSpPr>
            <a:spLocks noGrp="1"/>
          </p:cNvSpPr>
          <p:nvPr>
            <p:ph sz="half" idx="11"/>
          </p:nvPr>
        </p:nvSpPr>
        <p:spPr>
          <a:xfrm>
            <a:off x="4997395" y="1646514"/>
            <a:ext cx="4475948" cy="4605062"/>
          </a:xfrm>
          <a:noFill/>
          <a:ln w="9525" algn="ctr">
            <a:solidFill>
              <a:schemeClr val="accent1"/>
            </a:solidFill>
            <a:miter lim="800000"/>
            <a:headEnd/>
            <a:tailEnd/>
          </a:ln>
        </p:spPr>
        <p:txBody>
          <a:bodyPr lIns="108000" tIns="180000" rIns="108000"/>
          <a:lstStyle>
            <a:lvl1pPr marL="197770" indent="-197770" algn="l" rtl="0" fontAlgn="base">
              <a:lnSpc>
                <a:spcPct val="110000"/>
              </a:lnSpc>
              <a:spcBef>
                <a:spcPts val="325"/>
              </a:spcBef>
              <a:spcAft>
                <a:spcPts val="325"/>
              </a:spcAft>
              <a:buClr>
                <a:schemeClr val="accent1"/>
              </a:buClr>
              <a:buSzPct val="120000"/>
              <a:buFont typeface="Wingdings" pitchFamily="2" charset="2"/>
              <a:buChar char="§"/>
              <a:tabLst>
                <a:tab pos="197770" algn="l"/>
              </a:tabLst>
              <a:defRPr lang="en-GB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0850" indent="-230188">
              <a:buClr>
                <a:srgbClr val="213E7F"/>
              </a:buClr>
              <a:defRPr lang="en-GB" sz="1400" noProof="0" dirty="0" smtClean="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628650" indent="-177800">
              <a:buClr>
                <a:srgbClr val="213E7F"/>
              </a:buClr>
              <a:defRPr sz="1400"/>
            </a:lvl3pPr>
            <a:lvl4pPr marL="806450" indent="-177800">
              <a:buClr>
                <a:srgbClr val="213E7F"/>
              </a:buClr>
              <a:tabLst/>
              <a:defRPr sz="1400"/>
            </a:lvl4pPr>
            <a:lvl5pPr marL="984250" indent="-177800">
              <a:buClr>
                <a:srgbClr val="213E7F"/>
              </a:buClr>
              <a:defRPr sz="1400"/>
            </a:lvl5pPr>
            <a:lvl6pPr>
              <a:defRPr sz="1733"/>
            </a:lvl6pPr>
            <a:lvl7pPr>
              <a:defRPr sz="1733"/>
            </a:lvl7pPr>
            <a:lvl8pPr>
              <a:defRPr sz="1733"/>
            </a:lvl8pPr>
            <a:lvl9pPr>
              <a:defRPr sz="1733"/>
            </a:lvl9pPr>
          </a:lstStyle>
          <a:p>
            <a:pPr lvl="0"/>
            <a:r>
              <a:rPr lang="en-GB" noProof="0" dirty="0" smtClean="0"/>
              <a:t>Click to edit Master text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39635566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2"/>
          <p:cNvSpPr>
            <a:spLocks noGrp="1"/>
          </p:cNvSpPr>
          <p:nvPr>
            <p:ph type="title"/>
          </p:nvPr>
        </p:nvSpPr>
        <p:spPr>
          <a:xfrm>
            <a:off x="451113" y="153835"/>
            <a:ext cx="9082220" cy="282129"/>
          </a:xfrm>
        </p:spPr>
        <p:txBody>
          <a:bodyPr>
            <a:spAutoFit/>
          </a:bodyPr>
          <a:lstStyle/>
          <a:p>
            <a:r>
              <a:rPr lang="en-GB" dirty="0" smtClean="0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88332095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/>
          <p:cNvPicPr>
            <a:picLocks noChangeAspect="1"/>
          </p:cNvPicPr>
          <p:nvPr/>
        </p:nvPicPr>
        <p:blipFill>
          <a:blip r:embed="rId10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" y="6572091"/>
            <a:ext cx="309735" cy="285909"/>
          </a:xfrm>
          <a:prstGeom prst="rect">
            <a:avLst/>
          </a:prstGeom>
        </p:spPr>
      </p:pic>
      <p:sp>
        <p:nvSpPr>
          <p:cNvPr id="1028" name="Line 4"/>
          <p:cNvSpPr>
            <a:spLocks noChangeShapeType="1"/>
          </p:cNvSpPr>
          <p:nvPr/>
        </p:nvSpPr>
        <p:spPr bwMode="auto">
          <a:xfrm flipV="1">
            <a:off x="467784" y="6572250"/>
            <a:ext cx="9009989" cy="0"/>
          </a:xfrm>
          <a:prstGeom prst="line">
            <a:avLst/>
          </a:prstGeom>
          <a:noFill/>
          <a:ln w="31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 sz="1625" dirty="0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4344" y="1052513"/>
            <a:ext cx="9013429" cy="537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 err="1" smtClean="0"/>
              <a:t>Mastertextformat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bearbeiten</a:t>
            </a:r>
            <a:endParaRPr lang="en-GB" altLang="en-US" dirty="0" smtClean="0"/>
          </a:p>
          <a:p>
            <a:pPr lvl="1"/>
            <a:r>
              <a:rPr lang="en-GB" altLang="en-US" dirty="0" err="1" smtClean="0"/>
              <a:t>Zweite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Ebene</a:t>
            </a:r>
            <a:endParaRPr lang="en-GB" altLang="en-US" dirty="0" smtClean="0"/>
          </a:p>
          <a:p>
            <a:pPr lvl="2"/>
            <a:r>
              <a:rPr lang="en-GB" altLang="en-US" dirty="0" err="1" smtClean="0"/>
              <a:t>Dritte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Ebene</a:t>
            </a:r>
            <a:endParaRPr lang="en-GB" altLang="en-US" dirty="0" smtClean="0"/>
          </a:p>
          <a:p>
            <a:pPr lvl="3"/>
            <a:r>
              <a:rPr lang="en-GB" altLang="en-US" dirty="0" err="1" smtClean="0"/>
              <a:t>Vierte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Ebene</a:t>
            </a:r>
            <a:endParaRPr lang="en-GB" altLang="en-US" dirty="0" smtClean="0"/>
          </a:p>
          <a:p>
            <a:pPr lvl="4"/>
            <a:r>
              <a:rPr lang="en-GB" altLang="en-US" dirty="0" err="1" smtClean="0"/>
              <a:t>Fünfte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Ebene</a:t>
            </a:r>
            <a:endParaRPr lang="en-GB" altLang="en-US" dirty="0" smtClean="0"/>
          </a:p>
        </p:txBody>
      </p:sp>
      <p:sp>
        <p:nvSpPr>
          <p:cNvPr id="1030" name="Line 4"/>
          <p:cNvSpPr>
            <a:spLocks noChangeShapeType="1"/>
          </p:cNvSpPr>
          <p:nvPr/>
        </p:nvSpPr>
        <p:spPr bwMode="auto">
          <a:xfrm flipV="1">
            <a:off x="-7118" y="839788"/>
            <a:ext cx="9494970" cy="0"/>
          </a:xfrm>
          <a:prstGeom prst="line">
            <a:avLst/>
          </a:prstGeom>
          <a:noFill/>
          <a:ln w="31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 sz="1625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467784" y="406400"/>
            <a:ext cx="9082220" cy="32385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de-DE" dirty="0" smtClean="0"/>
              <a:t>Titleslide</a:t>
            </a:r>
            <a:endParaRPr lang="de-DE" dirty="0"/>
          </a:p>
        </p:txBody>
      </p:sp>
      <p:pic>
        <p:nvPicPr>
          <p:cNvPr id="11" name="Grafik 37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1292" y="6638925"/>
            <a:ext cx="8382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1819010" y="6638925"/>
            <a:ext cx="1293088" cy="15240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l"/>
            <a:r>
              <a:rPr kumimoji="0" lang="en-GB" sz="975" b="0" i="0" u="none" kern="1200" baseline="0" dirty="0" smtClean="0">
                <a:solidFill>
                  <a:srgbClr val="898989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GFT </a:t>
            </a:r>
            <a:r>
              <a:rPr kumimoji="0" lang="pl-PL" sz="975" b="0" i="0" u="none" kern="1200" baseline="0" dirty="0" smtClean="0">
                <a:solidFill>
                  <a:srgbClr val="898989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PL</a:t>
            </a:r>
            <a:endParaRPr kumimoji="0" lang="en-GB" sz="975" b="0" i="0" u="none" kern="1200" baseline="0" dirty="0" smtClean="0">
              <a:solidFill>
                <a:srgbClr val="898989"/>
              </a:solidFill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467784" y="6638926"/>
            <a:ext cx="358246" cy="1428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eaLnBrk="0" hangingPunct="0">
              <a:defRPr sz="975">
                <a:solidFill>
                  <a:srgbClr val="898989"/>
                </a:solidFill>
              </a:defRPr>
            </a:lvl1pPr>
          </a:lstStyle>
          <a:p>
            <a:pPr lvl="0"/>
            <a:fld id="{C8FAFB76-8678-4312-A37B-42B2A031034D}" type="slidenum">
              <a:rPr lang="en-GB" smtClean="0"/>
              <a:pPr lvl="0"/>
              <a:t>‹#›</a:t>
            </a:fld>
            <a:endParaRPr lang="en-GB" dirty="0" smtClean="0"/>
          </a:p>
        </p:txBody>
      </p:sp>
      <p:sp>
        <p:nvSpPr>
          <p:cNvPr id="20" name="TextBox 19"/>
          <p:cNvSpPr txBox="1"/>
          <p:nvPr userDrawn="1"/>
        </p:nvSpPr>
        <p:spPr>
          <a:xfrm>
            <a:off x="894292" y="6638926"/>
            <a:ext cx="813858" cy="144462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l"/>
            <a:fld id="{6EDF1D6B-8C4D-4173-94D6-EA45DE5C76E2}" type="datetime5">
              <a:rPr kumimoji="0" lang="en-GB" sz="975" b="0" i="0" u="none" kern="1200" baseline="0" smtClean="0">
                <a:solidFill>
                  <a:srgbClr val="898989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24-Nov-16</a:t>
            </a:fld>
            <a:endParaRPr kumimoji="0" lang="en-GB" sz="975" b="0" i="0" u="none" kern="1200" baseline="0" dirty="0" smtClean="0">
              <a:solidFill>
                <a:srgbClr val="898989"/>
              </a:solidFill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60" r:id="rId1"/>
    <p:sldLayoutId id="2147486061" r:id="rId2"/>
    <p:sldLayoutId id="2147486062" r:id="rId3"/>
    <p:sldLayoutId id="2147486057" r:id="rId4"/>
    <p:sldLayoutId id="2147486058" r:id="rId5"/>
    <p:sldLayoutId id="2147486063" r:id="rId6"/>
    <p:sldLayoutId id="2147486059" r:id="rId7"/>
  </p:sldLayoutIdLst>
  <p:transition spd="slow">
    <p:push dir="u"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lnSpc>
          <a:spcPts val="2167"/>
        </a:lnSpc>
        <a:spcBef>
          <a:spcPct val="0"/>
        </a:spcBef>
        <a:spcAft>
          <a:spcPct val="0"/>
        </a:spcAft>
        <a:buFont typeface="+mj-lt" charset="0"/>
        <a:tabLst>
          <a:tab pos="385221" algn="l"/>
        </a:tabLst>
        <a:defRPr sz="2000" b="1" kern="1200" spc="-54">
          <a:solidFill>
            <a:schemeClr val="tx1"/>
          </a:solidFill>
          <a:latin typeface="+mj-lt"/>
          <a:ea typeface="ＭＳ Ｐゴシック" pitchFamily="34" charset="-128"/>
          <a:cs typeface="ＭＳ Ｐゴシック" charset="0"/>
        </a:defRPr>
      </a:lvl1pPr>
      <a:lvl2pPr algn="l" rtl="0" eaLnBrk="0" fontAlgn="base" hangingPunct="0">
        <a:lnSpc>
          <a:spcPts val="2167"/>
        </a:lnSpc>
        <a:spcBef>
          <a:spcPct val="0"/>
        </a:spcBef>
        <a:spcAft>
          <a:spcPct val="0"/>
        </a:spcAft>
        <a:buFont typeface="+mj-lt" charset="0"/>
        <a:tabLst>
          <a:tab pos="385221" algn="l"/>
        </a:tabLst>
        <a:defRPr sz="2167" b="1">
          <a:solidFill>
            <a:schemeClr val="tx1"/>
          </a:solidFill>
          <a:latin typeface="Arial" pitchFamily="34" charset="0"/>
          <a:ea typeface="ＭＳ Ｐゴシック" pitchFamily="34" charset="-128"/>
          <a:cs typeface="ＭＳ Ｐゴシック" charset="0"/>
        </a:defRPr>
      </a:lvl2pPr>
      <a:lvl3pPr algn="l" rtl="0" eaLnBrk="0" fontAlgn="base" hangingPunct="0">
        <a:lnSpc>
          <a:spcPts val="2167"/>
        </a:lnSpc>
        <a:spcBef>
          <a:spcPct val="0"/>
        </a:spcBef>
        <a:spcAft>
          <a:spcPct val="0"/>
        </a:spcAft>
        <a:buFont typeface="+mj-lt" charset="0"/>
        <a:tabLst>
          <a:tab pos="385221" algn="l"/>
        </a:tabLst>
        <a:defRPr sz="2167" b="1">
          <a:solidFill>
            <a:schemeClr val="tx1"/>
          </a:solidFill>
          <a:latin typeface="Arial" pitchFamily="34" charset="0"/>
          <a:ea typeface="ＭＳ Ｐゴシック" pitchFamily="34" charset="-128"/>
          <a:cs typeface="ＭＳ Ｐゴシック" charset="0"/>
        </a:defRPr>
      </a:lvl3pPr>
      <a:lvl4pPr algn="l" rtl="0" eaLnBrk="0" fontAlgn="base" hangingPunct="0">
        <a:lnSpc>
          <a:spcPts val="2167"/>
        </a:lnSpc>
        <a:spcBef>
          <a:spcPct val="0"/>
        </a:spcBef>
        <a:spcAft>
          <a:spcPct val="0"/>
        </a:spcAft>
        <a:buFont typeface="+mj-lt" charset="0"/>
        <a:tabLst>
          <a:tab pos="385221" algn="l"/>
        </a:tabLst>
        <a:defRPr sz="2167" b="1">
          <a:solidFill>
            <a:schemeClr val="tx1"/>
          </a:solidFill>
          <a:latin typeface="Arial" pitchFamily="34" charset="0"/>
          <a:ea typeface="ＭＳ Ｐゴシック" pitchFamily="34" charset="-128"/>
          <a:cs typeface="ＭＳ Ｐゴシック" charset="0"/>
        </a:defRPr>
      </a:lvl4pPr>
      <a:lvl5pPr algn="l" rtl="0" eaLnBrk="0" fontAlgn="base" hangingPunct="0">
        <a:lnSpc>
          <a:spcPts val="2167"/>
        </a:lnSpc>
        <a:spcBef>
          <a:spcPct val="0"/>
        </a:spcBef>
        <a:spcAft>
          <a:spcPct val="0"/>
        </a:spcAft>
        <a:buFont typeface="+mj-lt" charset="0"/>
        <a:tabLst>
          <a:tab pos="385221" algn="l"/>
        </a:tabLst>
        <a:defRPr sz="2167" b="1">
          <a:solidFill>
            <a:schemeClr val="tx1"/>
          </a:solidFill>
          <a:latin typeface="Arial" pitchFamily="34" charset="0"/>
          <a:ea typeface="ＭＳ Ｐゴシック" pitchFamily="34" charset="-128"/>
          <a:cs typeface="ＭＳ Ｐゴシック" charset="0"/>
        </a:defRPr>
      </a:lvl5pPr>
      <a:lvl6pPr marL="866748" indent="-371464" algn="l" rtl="0" eaLnBrk="1" fontAlgn="base" hangingPunct="1">
        <a:lnSpc>
          <a:spcPts val="2383"/>
        </a:lnSpc>
        <a:spcBef>
          <a:spcPct val="0"/>
        </a:spcBef>
        <a:spcAft>
          <a:spcPct val="0"/>
        </a:spcAft>
        <a:buAutoNum type="arabicPlain"/>
        <a:tabLst>
          <a:tab pos="385221" algn="l"/>
        </a:tabLst>
        <a:defRPr b="1">
          <a:solidFill>
            <a:schemeClr val="tx1"/>
          </a:solidFill>
          <a:latin typeface="Arial" pitchFamily="34" charset="0"/>
        </a:defRPr>
      </a:lvl6pPr>
      <a:lvl7pPr marL="1362033" indent="-371464" algn="l" rtl="0" eaLnBrk="1" fontAlgn="base" hangingPunct="1">
        <a:lnSpc>
          <a:spcPts val="2383"/>
        </a:lnSpc>
        <a:spcBef>
          <a:spcPct val="0"/>
        </a:spcBef>
        <a:spcAft>
          <a:spcPct val="0"/>
        </a:spcAft>
        <a:buAutoNum type="arabicPlain"/>
        <a:tabLst>
          <a:tab pos="385221" algn="l"/>
        </a:tabLst>
        <a:defRPr b="1">
          <a:solidFill>
            <a:schemeClr val="tx1"/>
          </a:solidFill>
          <a:latin typeface="Arial" pitchFamily="34" charset="0"/>
        </a:defRPr>
      </a:lvl7pPr>
      <a:lvl8pPr marL="1857318" indent="-371464" algn="l" rtl="0" eaLnBrk="1" fontAlgn="base" hangingPunct="1">
        <a:lnSpc>
          <a:spcPts val="2383"/>
        </a:lnSpc>
        <a:spcBef>
          <a:spcPct val="0"/>
        </a:spcBef>
        <a:spcAft>
          <a:spcPct val="0"/>
        </a:spcAft>
        <a:buAutoNum type="arabicPlain"/>
        <a:tabLst>
          <a:tab pos="385221" algn="l"/>
        </a:tabLst>
        <a:defRPr b="1">
          <a:solidFill>
            <a:schemeClr val="tx1"/>
          </a:solidFill>
          <a:latin typeface="Arial" pitchFamily="34" charset="0"/>
        </a:defRPr>
      </a:lvl8pPr>
      <a:lvl9pPr marL="2352603" indent="-371464" algn="l" rtl="0" eaLnBrk="1" fontAlgn="base" hangingPunct="1">
        <a:lnSpc>
          <a:spcPts val="2383"/>
        </a:lnSpc>
        <a:spcBef>
          <a:spcPct val="0"/>
        </a:spcBef>
        <a:spcAft>
          <a:spcPct val="0"/>
        </a:spcAft>
        <a:buAutoNum type="arabicPlain"/>
        <a:tabLst>
          <a:tab pos="385221" algn="l"/>
        </a:tabLst>
        <a:defRPr b="1">
          <a:solidFill>
            <a:schemeClr val="tx1"/>
          </a:solidFill>
          <a:latin typeface="Arial" pitchFamily="34" charset="0"/>
        </a:defRPr>
      </a:lvl9pPr>
    </p:titleStyle>
    <p:bodyStyle>
      <a:lvl1pPr marL="295795" indent="-295795" algn="l" rtl="0" eaLnBrk="0" fontAlgn="base" hangingPunct="0">
        <a:spcBef>
          <a:spcPct val="20000"/>
        </a:spcBef>
        <a:spcAft>
          <a:spcPct val="20000"/>
        </a:spcAft>
        <a:buClr>
          <a:srgbClr val="003399"/>
        </a:buClr>
        <a:buSzPct val="120000"/>
        <a:buBlip>
          <a:blip r:embed="rId12"/>
        </a:buBlip>
        <a:tabLst>
          <a:tab pos="1654389" algn="l"/>
        </a:tabLst>
        <a:defRPr sz="1400">
          <a:solidFill>
            <a:schemeClr val="tx1"/>
          </a:solidFill>
          <a:latin typeface="+mn-lt"/>
          <a:ea typeface="ＭＳ Ｐゴシック" pitchFamily="34" charset="-128"/>
          <a:cs typeface="ＭＳ Ｐゴシック" charset="0"/>
        </a:defRPr>
      </a:lvl1pPr>
      <a:lvl2pPr marL="579553" indent="-288916" algn="l" rtl="0" eaLnBrk="0" fontAlgn="base" hangingPunct="0">
        <a:spcBef>
          <a:spcPct val="20000"/>
        </a:spcBef>
        <a:spcAft>
          <a:spcPct val="20000"/>
        </a:spcAft>
        <a:buClr>
          <a:srgbClr val="003399"/>
        </a:buClr>
        <a:buSzPct val="120000"/>
        <a:buFont typeface="Wingdings" panose="05000000000000000000" pitchFamily="2" charset="2"/>
        <a:buChar char="§"/>
        <a:tabLst>
          <a:tab pos="1654389" algn="l"/>
        </a:tabLst>
        <a:defRPr sz="1400">
          <a:solidFill>
            <a:schemeClr val="tx1"/>
          </a:solidFill>
          <a:latin typeface="+mn-lt"/>
          <a:ea typeface="ＭＳ Ｐゴシック" pitchFamily="34" charset="-128"/>
        </a:defRPr>
      </a:lvl2pPr>
      <a:lvl3pPr marL="870188" indent="-290636" algn="l" rtl="0" eaLnBrk="0" fontAlgn="base" hangingPunct="0">
        <a:spcBef>
          <a:spcPct val="20000"/>
        </a:spcBef>
        <a:spcAft>
          <a:spcPct val="20000"/>
        </a:spcAft>
        <a:buClr>
          <a:srgbClr val="003399"/>
        </a:buClr>
        <a:buSzPct val="120000"/>
        <a:buFont typeface="Wingdings" panose="05000000000000000000" pitchFamily="2" charset="2"/>
        <a:buChar char="§"/>
        <a:tabLst>
          <a:tab pos="1654389" algn="l"/>
        </a:tabLst>
        <a:defRPr sz="1400">
          <a:solidFill>
            <a:schemeClr val="tx1"/>
          </a:solidFill>
          <a:latin typeface="+mn-lt"/>
          <a:ea typeface="ＭＳ Ｐゴシック" pitchFamily="34" charset="-128"/>
        </a:defRPr>
      </a:lvl3pPr>
      <a:lvl4pPr marL="1171143" indent="-300955" algn="l" rtl="0" eaLnBrk="0" fontAlgn="base" hangingPunct="0">
        <a:spcBef>
          <a:spcPct val="20000"/>
        </a:spcBef>
        <a:spcAft>
          <a:spcPct val="20000"/>
        </a:spcAft>
        <a:buClr>
          <a:srgbClr val="003399"/>
        </a:buClr>
        <a:buSzPct val="120000"/>
        <a:buFont typeface="Wingdings" panose="05000000000000000000" pitchFamily="2" charset="2"/>
        <a:buChar char="§"/>
        <a:tabLst>
          <a:tab pos="1167703" algn="l"/>
        </a:tabLst>
        <a:defRPr sz="1400">
          <a:solidFill>
            <a:schemeClr val="tx1"/>
          </a:solidFill>
          <a:latin typeface="+mn-lt"/>
          <a:ea typeface="ＭＳ Ｐゴシック" pitchFamily="34" charset="-128"/>
        </a:defRPr>
      </a:lvl4pPr>
      <a:lvl5pPr marL="1458338" indent="-290636" algn="l" rtl="0" eaLnBrk="0" fontAlgn="base" hangingPunct="0">
        <a:spcBef>
          <a:spcPct val="20000"/>
        </a:spcBef>
        <a:spcAft>
          <a:spcPct val="20000"/>
        </a:spcAft>
        <a:buClr>
          <a:srgbClr val="003399"/>
        </a:buClr>
        <a:buSzPct val="120000"/>
        <a:buFont typeface="Wingdings" panose="05000000000000000000" pitchFamily="2" charset="2"/>
        <a:buChar char="§"/>
        <a:tabLst>
          <a:tab pos="1654389" algn="l"/>
        </a:tabLst>
        <a:defRPr sz="1400">
          <a:solidFill>
            <a:schemeClr val="tx1"/>
          </a:solidFill>
          <a:latin typeface="+mn-lt"/>
          <a:ea typeface="ＭＳ Ｐゴシック" pitchFamily="34" charset="-128"/>
        </a:defRPr>
      </a:lvl5pPr>
      <a:lvl6pPr marL="2634640" indent="-201210" algn="l" rtl="0" eaLnBrk="1" fontAlgn="base" hangingPunct="1">
        <a:spcBef>
          <a:spcPct val="20000"/>
        </a:spcBef>
        <a:spcAft>
          <a:spcPct val="20000"/>
        </a:spcAft>
        <a:buClr>
          <a:schemeClr val="hlink"/>
        </a:buClr>
        <a:buFont typeface="Wingdings" pitchFamily="2" charset="2"/>
        <a:buChar char="§"/>
        <a:tabLst>
          <a:tab pos="1654389" algn="l"/>
        </a:tabLst>
        <a:defRPr sz="1517">
          <a:solidFill>
            <a:schemeClr val="tx1"/>
          </a:solidFill>
          <a:latin typeface="+mn-lt"/>
        </a:defRPr>
      </a:lvl6pPr>
      <a:lvl7pPr marL="3129925" indent="-201210" algn="l" rtl="0" eaLnBrk="1" fontAlgn="base" hangingPunct="1">
        <a:spcBef>
          <a:spcPct val="20000"/>
        </a:spcBef>
        <a:spcAft>
          <a:spcPct val="20000"/>
        </a:spcAft>
        <a:buClr>
          <a:schemeClr val="hlink"/>
        </a:buClr>
        <a:buFont typeface="Wingdings" pitchFamily="2" charset="2"/>
        <a:buChar char="§"/>
        <a:tabLst>
          <a:tab pos="1654389" algn="l"/>
        </a:tabLst>
        <a:defRPr sz="1517">
          <a:solidFill>
            <a:schemeClr val="tx1"/>
          </a:solidFill>
          <a:latin typeface="+mn-lt"/>
        </a:defRPr>
      </a:lvl7pPr>
      <a:lvl8pPr marL="3625209" indent="-201210" algn="l" rtl="0" eaLnBrk="1" fontAlgn="base" hangingPunct="1">
        <a:spcBef>
          <a:spcPct val="20000"/>
        </a:spcBef>
        <a:spcAft>
          <a:spcPct val="20000"/>
        </a:spcAft>
        <a:buClr>
          <a:schemeClr val="hlink"/>
        </a:buClr>
        <a:buFont typeface="Wingdings" pitchFamily="2" charset="2"/>
        <a:buChar char="§"/>
        <a:tabLst>
          <a:tab pos="1654389" algn="l"/>
        </a:tabLst>
        <a:defRPr sz="1517">
          <a:solidFill>
            <a:schemeClr val="tx1"/>
          </a:solidFill>
          <a:latin typeface="+mn-lt"/>
        </a:defRPr>
      </a:lvl8pPr>
      <a:lvl9pPr marL="4120494" indent="-201210" algn="l" rtl="0" eaLnBrk="1" fontAlgn="base" hangingPunct="1">
        <a:spcBef>
          <a:spcPct val="20000"/>
        </a:spcBef>
        <a:spcAft>
          <a:spcPct val="20000"/>
        </a:spcAft>
        <a:buClr>
          <a:schemeClr val="hlink"/>
        </a:buClr>
        <a:buFont typeface="Wingdings" pitchFamily="2" charset="2"/>
        <a:buChar char="§"/>
        <a:tabLst>
          <a:tab pos="1654389" algn="l"/>
        </a:tabLst>
        <a:defRPr sz="1517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495285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90570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3pPr>
      <a:lvl4pPr marL="1485854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4pPr>
      <a:lvl5pPr marL="1981139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5pPr>
      <a:lvl6pPr marL="2476424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09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466993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3962278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cc150619.aspx" TargetMode="External"/><Relationship Id="rId2" Type="http://schemas.openxmlformats.org/officeDocument/2006/relationships/hyperlink" Target="http://download.microsoft.com/download/f/5/5/f55484df-8494-48fa-8dbd-8c6f76cc014b/pict33.msi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615297" y="2844271"/>
            <a:ext cx="8468882" cy="1977111"/>
          </a:xfrm>
        </p:spPr>
        <p:txBody>
          <a:bodyPr/>
          <a:lstStyle/>
          <a:p>
            <a:pPr eaLnBrk="1" hangingPunct="1">
              <a:buFont typeface="+mj-lt"/>
              <a:buNone/>
              <a:defRPr/>
            </a:pPr>
            <a:r>
              <a:rPr lang="en-GB" noProof="0" dirty="0" smtClean="0">
                <a:ea typeface="MS PGothic" panose="020B0600070205080204" pitchFamily="34" charset="-128"/>
              </a:rPr>
              <a:t>Black box techniques </a:t>
            </a:r>
            <a:r>
              <a:rPr lang="en-GB" dirty="0">
                <a:ea typeface="MS PGothic" panose="020B0600070205080204" pitchFamily="34" charset="-128"/>
              </a:rPr>
              <a:t/>
            </a:r>
            <a:br>
              <a:rPr lang="en-GB" dirty="0">
                <a:ea typeface="MS PGothic" panose="020B0600070205080204" pitchFamily="34" charset="-128"/>
              </a:rPr>
            </a:br>
            <a:r>
              <a:rPr lang="en-GB" dirty="0" smtClean="0">
                <a:ea typeface="MS PGothic" panose="020B0600070205080204" pitchFamily="34" charset="-128"/>
              </a:rPr>
              <a:t/>
            </a:r>
            <a:br>
              <a:rPr lang="en-GB" dirty="0" smtClean="0">
                <a:ea typeface="MS PGothic" panose="020B0600070205080204" pitchFamily="34" charset="-128"/>
              </a:rPr>
            </a:br>
            <a:r>
              <a:rPr lang="en-GB" dirty="0" smtClean="0">
                <a:ea typeface="MS PGothic" panose="020B0600070205080204" pitchFamily="34" charset="-128"/>
              </a:rPr>
              <a:t>Exercises</a:t>
            </a:r>
            <a:endParaRPr lang="en-GB" sz="1950" noProof="0" dirty="0">
              <a:ea typeface="MS PGothic" panose="020B0600070205080204" pitchFamily="34" charset="-12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2782" y="5001641"/>
            <a:ext cx="46729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spc="-54" dirty="0">
                <a:solidFill>
                  <a:srgbClr val="213E7F"/>
                </a:solidFill>
                <a:latin typeface="+mj-lt"/>
                <a:ea typeface="MS PGothic" panose="020B0600070205080204" pitchFamily="34" charset="-128"/>
                <a:cs typeface="ＭＳ Ｐゴシック" charset="0"/>
              </a:rPr>
              <a:t>Prepared by: </a:t>
            </a:r>
            <a:r>
              <a:rPr lang="pl-PL" sz="1200" spc="-54" dirty="0">
                <a:solidFill>
                  <a:srgbClr val="213E7F"/>
                </a:solidFill>
                <a:latin typeface="+mj-lt"/>
                <a:ea typeface="MS PGothic" panose="020B0600070205080204" pitchFamily="34" charset="-128"/>
                <a:cs typeface="ＭＳ Ｐゴシック" charset="0"/>
              </a:rPr>
              <a:t> </a:t>
            </a:r>
            <a:r>
              <a:rPr lang="en-US" sz="1200" spc="-54" dirty="0" err="1" smtClean="0">
                <a:solidFill>
                  <a:srgbClr val="213E7F"/>
                </a:solidFill>
                <a:latin typeface="+mj-lt"/>
                <a:ea typeface="MS PGothic" panose="020B0600070205080204" pitchFamily="34" charset="-128"/>
                <a:cs typeface="ＭＳ Ｐゴシック" charset="0"/>
              </a:rPr>
              <a:t>Radoslaw</a:t>
            </a:r>
            <a:r>
              <a:rPr lang="en-US" sz="1200" spc="-54" dirty="0" smtClean="0">
                <a:solidFill>
                  <a:srgbClr val="213E7F"/>
                </a:solidFill>
                <a:latin typeface="+mj-lt"/>
                <a:ea typeface="MS PGothic" panose="020B0600070205080204" pitchFamily="34" charset="-128"/>
                <a:cs typeface="ＭＳ Ｐゴシック" charset="0"/>
              </a:rPr>
              <a:t> </a:t>
            </a:r>
            <a:r>
              <a:rPr lang="en-US" sz="1200" spc="-54" dirty="0" err="1" smtClean="0">
                <a:solidFill>
                  <a:srgbClr val="213E7F"/>
                </a:solidFill>
                <a:latin typeface="+mj-lt"/>
                <a:ea typeface="MS PGothic" panose="020B0600070205080204" pitchFamily="34" charset="-128"/>
                <a:cs typeface="ＭＳ Ｐゴシック" charset="0"/>
              </a:rPr>
              <a:t>Poswiata</a:t>
            </a:r>
            <a:endParaRPr lang="en-GB" sz="1200" spc="-54" dirty="0">
              <a:solidFill>
                <a:srgbClr val="213E7F"/>
              </a:solidFill>
              <a:latin typeface="+mj-lt"/>
              <a:ea typeface="MS PGothic" panose="020B0600070205080204" pitchFamily="34" charset="-128"/>
              <a:cs typeface="ＭＳ Ｐゴシック" charset="0"/>
            </a:endParaRPr>
          </a:p>
          <a:p>
            <a:r>
              <a:rPr lang="en-US" sz="1200" spc="-54" dirty="0" smtClean="0">
                <a:solidFill>
                  <a:srgbClr val="213E7F"/>
                </a:solidFill>
                <a:latin typeface="+mj-lt"/>
                <a:ea typeface="MS PGothic" panose="020B0600070205080204" pitchFamily="34" charset="-128"/>
                <a:cs typeface="ＭＳ Ｐゴシック" charset="0"/>
              </a:rPr>
              <a:t>04</a:t>
            </a:r>
            <a:r>
              <a:rPr lang="pl-PL" sz="1200" spc="-54" dirty="0" smtClean="0">
                <a:solidFill>
                  <a:srgbClr val="213E7F"/>
                </a:solidFill>
                <a:latin typeface="+mj-lt"/>
                <a:ea typeface="MS PGothic" panose="020B0600070205080204" pitchFamily="34" charset="-128"/>
                <a:cs typeface="ＭＳ Ｐゴシック" charset="0"/>
              </a:rPr>
              <a:t> </a:t>
            </a:r>
            <a:r>
              <a:rPr lang="en-US" sz="1200" spc="-54" dirty="0" smtClean="0">
                <a:solidFill>
                  <a:srgbClr val="213E7F"/>
                </a:solidFill>
                <a:latin typeface="+mj-lt"/>
                <a:ea typeface="MS PGothic" panose="020B0600070205080204" pitchFamily="34" charset="-128"/>
                <a:cs typeface="ＭＳ Ｐゴシック" charset="0"/>
              </a:rPr>
              <a:t>November</a:t>
            </a:r>
            <a:r>
              <a:rPr lang="pl-PL" sz="1200" spc="-54" dirty="0" smtClean="0">
                <a:solidFill>
                  <a:srgbClr val="213E7F"/>
                </a:solidFill>
                <a:latin typeface="+mj-lt"/>
                <a:ea typeface="MS PGothic" panose="020B0600070205080204" pitchFamily="34" charset="-128"/>
                <a:cs typeface="ＭＳ Ｐゴシック" charset="0"/>
              </a:rPr>
              <a:t> </a:t>
            </a:r>
            <a:r>
              <a:rPr lang="en-GB" sz="1200" spc="-54" dirty="0" smtClean="0">
                <a:solidFill>
                  <a:srgbClr val="213E7F"/>
                </a:solidFill>
                <a:latin typeface="+mj-lt"/>
                <a:ea typeface="MS PGothic" panose="020B0600070205080204" pitchFamily="34" charset="-128"/>
                <a:cs typeface="ＭＳ Ｐゴシック" charset="0"/>
              </a:rPr>
              <a:t>2016</a:t>
            </a:r>
            <a:endParaRPr lang="en-GB" sz="1200" spc="-54" dirty="0">
              <a:solidFill>
                <a:srgbClr val="213E7F"/>
              </a:solidFill>
              <a:latin typeface="+mj-lt"/>
              <a:ea typeface="MS PGothic" panose="020B0600070205080204" pitchFamily="34" charset="-128"/>
              <a:cs typeface="ＭＳ Ｐゴシック" charset="0"/>
            </a:endParaRPr>
          </a:p>
          <a:p>
            <a:r>
              <a:rPr lang="en-GB" sz="1200" spc="-54" dirty="0">
                <a:solidFill>
                  <a:srgbClr val="213E7F"/>
                </a:solidFill>
                <a:latin typeface="+mj-lt"/>
                <a:ea typeface="MS PGothic" panose="020B0600070205080204" pitchFamily="34" charset="-128"/>
                <a:cs typeface="ＭＳ Ｐゴシック" charset="0"/>
              </a:rPr>
              <a:t>Version: </a:t>
            </a:r>
            <a:r>
              <a:rPr lang="pl-PL" sz="1200" spc="-54" dirty="0">
                <a:solidFill>
                  <a:srgbClr val="213E7F"/>
                </a:solidFill>
                <a:latin typeface="+mj-lt"/>
                <a:ea typeface="MS PGothic" panose="020B0600070205080204" pitchFamily="34" charset="-128"/>
                <a:cs typeface="ＭＳ Ｐゴシック" charset="0"/>
              </a:rPr>
              <a:t> </a:t>
            </a:r>
            <a:r>
              <a:rPr lang="en-US" sz="1200" spc="-54" dirty="0" smtClean="0">
                <a:solidFill>
                  <a:srgbClr val="213E7F"/>
                </a:solidFill>
                <a:latin typeface="+mj-lt"/>
                <a:ea typeface="MS PGothic" panose="020B0600070205080204" pitchFamily="34" charset="-128"/>
                <a:cs typeface="ＭＳ Ｐゴシック" charset="0"/>
              </a:rPr>
              <a:t>1.0</a:t>
            </a:r>
            <a:endParaRPr lang="en-GB" sz="1200" spc="-54" dirty="0">
              <a:solidFill>
                <a:srgbClr val="213E7F"/>
              </a:solidFill>
              <a:latin typeface="+mj-lt"/>
              <a:ea typeface="MS PGothic" panose="020B0600070205080204" pitchFamily="34" charset="-128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95073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1 – Discount System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 bwMode="auto">
          <a:xfrm>
            <a:off x="451113" y="1274168"/>
            <a:ext cx="411146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 bwMode="auto">
          <a:xfrm>
            <a:off x="451113" y="1268867"/>
            <a:ext cx="8286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You are testing e-shop module which is calculating discount and admit free transport for his  clients according to following rules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308713"/>
              </p:ext>
            </p:extLst>
          </p:nvPr>
        </p:nvGraphicFramePr>
        <p:xfrm>
          <a:off x="523982" y="1808252"/>
          <a:ext cx="8907696" cy="26285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1672"/>
                <a:gridCol w="1931542"/>
                <a:gridCol w="660148"/>
                <a:gridCol w="1584778"/>
                <a:gridCol w="1584778"/>
                <a:gridCol w="1584778"/>
              </a:tblGrid>
              <a:tr h="388234">
                <a:tc rowSpan="2">
                  <a:txBody>
                    <a:bodyPr/>
                    <a:lstStyle/>
                    <a:p>
                      <a:r>
                        <a:rPr lang="en-US" sz="1500" dirty="0" smtClean="0"/>
                        <a:t>Client Type</a:t>
                      </a:r>
                      <a:endParaRPr lang="en-GB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Invoice Cost</a:t>
                      </a:r>
                      <a:endParaRPr lang="en-GB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22144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043B8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90570" rtl="0" eaLnBrk="1" latinLnBrk="0" hangingPunct="1"/>
                      <a:endParaRPr lang="en-GB" sz="15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3B8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90570" rtl="0" eaLnBrk="1" latinLnBrk="0" hangingPunct="1"/>
                      <a:r>
                        <a:rPr lang="en-US" sz="15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&lt;50</a:t>
                      </a:r>
                      <a:endParaRPr lang="en-GB" sz="15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3B8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90570" rtl="0" eaLnBrk="1" latinLnBrk="0" hangingPunct="1"/>
                      <a:r>
                        <a:rPr lang="en-US" sz="15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50-150</a:t>
                      </a:r>
                      <a:endParaRPr lang="en-GB" sz="15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3B8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90570" rtl="0" eaLnBrk="1" latinLnBrk="0" hangingPunct="1"/>
                      <a:r>
                        <a:rPr lang="en-US" sz="15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150-300</a:t>
                      </a:r>
                      <a:endParaRPr lang="en-GB" sz="15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3B8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90570" rtl="0" eaLnBrk="1" latinLnBrk="0" hangingPunct="1"/>
                      <a:r>
                        <a:rPr lang="en-US" sz="1500" b="1" kern="120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&gt;=300</a:t>
                      </a:r>
                      <a:endParaRPr lang="en-GB" sz="15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3B82"/>
                    </a:solidFill>
                  </a:tcPr>
                </a:tc>
              </a:tr>
              <a:tr h="221440">
                <a:tc rowSpan="2">
                  <a:txBody>
                    <a:bodyPr/>
                    <a:lstStyle/>
                    <a:p>
                      <a:r>
                        <a:rPr lang="en-US" sz="1500" dirty="0" smtClean="0"/>
                        <a:t>Guest</a:t>
                      </a:r>
                      <a:endParaRPr lang="en-GB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discount</a:t>
                      </a:r>
                      <a:endParaRPr lang="en-GB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0%</a:t>
                      </a:r>
                      <a:endParaRPr lang="en-GB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/>
                        <a:t>1%</a:t>
                      </a:r>
                      <a:endParaRPr lang="en-GB" sz="15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5%</a:t>
                      </a:r>
                      <a:endParaRPr lang="en-GB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</a:tr>
              <a:tr h="221440">
                <a:tc vMerge="1">
                  <a:txBody>
                    <a:bodyPr/>
                    <a:lstStyle/>
                    <a:p>
                      <a:endParaRPr lang="en-GB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Free Transport</a:t>
                      </a:r>
                      <a:endParaRPr lang="en-GB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NO</a:t>
                      </a:r>
                      <a:endParaRPr lang="en-GB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905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YES</a:t>
                      </a:r>
                      <a:endParaRPr lang="en-GB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1440">
                <a:tc rowSpan="2">
                  <a:txBody>
                    <a:bodyPr/>
                    <a:lstStyle/>
                    <a:p>
                      <a:r>
                        <a:rPr lang="en-US" sz="1500" dirty="0" smtClean="0"/>
                        <a:t>Registered</a:t>
                      </a:r>
                      <a:endParaRPr lang="en-GB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discount</a:t>
                      </a:r>
                      <a:endParaRPr lang="en-GB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5%</a:t>
                      </a:r>
                      <a:endParaRPr lang="en-GB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7%</a:t>
                      </a:r>
                      <a:endParaRPr lang="en-GB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13%</a:t>
                      </a:r>
                      <a:endParaRPr lang="en-GB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1440">
                <a:tc vMerge="1">
                  <a:txBody>
                    <a:bodyPr/>
                    <a:lstStyle/>
                    <a:p>
                      <a:endParaRPr lang="en-GB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Free Transport</a:t>
                      </a:r>
                      <a:endParaRPr lang="en-GB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NO</a:t>
                      </a:r>
                      <a:endParaRPr lang="en-GB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YES</a:t>
                      </a:r>
                      <a:endParaRPr lang="en-GB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YES</a:t>
                      </a:r>
                      <a:endParaRPr lang="en-GB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1440">
                <a:tc rowSpan="2">
                  <a:txBody>
                    <a:bodyPr/>
                    <a:lstStyle/>
                    <a:p>
                      <a:r>
                        <a:rPr lang="en-US" sz="1500" dirty="0" smtClean="0"/>
                        <a:t>Super</a:t>
                      </a:r>
                      <a:r>
                        <a:rPr lang="en-US" sz="1500" baseline="0" dirty="0" smtClean="0"/>
                        <a:t> Client</a:t>
                      </a:r>
                      <a:endParaRPr lang="en-GB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discount</a:t>
                      </a:r>
                      <a:endParaRPr lang="en-GB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10%</a:t>
                      </a:r>
                      <a:endParaRPr lang="en-GB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15%</a:t>
                      </a:r>
                      <a:endParaRPr lang="en-GB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20%</a:t>
                      </a:r>
                      <a:endParaRPr lang="en-GB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1440">
                <a:tc vMerge="1">
                  <a:txBody>
                    <a:bodyPr/>
                    <a:lstStyle/>
                    <a:p>
                      <a:endParaRPr lang="en-GB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Free Transport</a:t>
                      </a:r>
                      <a:endParaRPr lang="en-GB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YES</a:t>
                      </a:r>
                      <a:endParaRPr lang="en-GB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 bwMode="auto">
          <a:xfrm>
            <a:off x="619988" y="4654892"/>
            <a:ext cx="7131824" cy="692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Create </a:t>
            </a:r>
            <a:r>
              <a:rPr lang="en-US" dirty="0"/>
              <a:t>Boundary-Equivalence tables </a:t>
            </a:r>
            <a:r>
              <a:rPr lang="en-US" dirty="0" smtClean="0"/>
              <a:t>each type of Client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Create Input file for PICT containing Client Type, Discount and transport variable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</a:t>
            </a:r>
            <a:r>
              <a:rPr lang="en-US" dirty="0"/>
              <a:t>PICT to generate test cases using All Singles and All Pairs </a:t>
            </a:r>
            <a:r>
              <a:rPr lang="en-US" dirty="0" smtClean="0"/>
              <a:t>strategy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5246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PICT Tool - Details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 bwMode="auto">
          <a:xfrm>
            <a:off x="451113" y="1274168"/>
            <a:ext cx="411146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 bwMode="auto">
          <a:xfrm>
            <a:off x="278898" y="1058583"/>
            <a:ext cx="962710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>
            <a:spAutoFit/>
          </a:bodyPr>
          <a:lstStyle/>
          <a:p>
            <a:pPr marL="0" indent="0">
              <a:buFontTx/>
              <a:buNone/>
            </a:pPr>
            <a:r>
              <a:rPr lang="pl-PL" kern="0" dirty="0" smtClean="0"/>
              <a:t>PICT </a:t>
            </a:r>
            <a:r>
              <a:rPr lang="pl-PL" kern="0" dirty="0"/>
              <a:t>Tool - </a:t>
            </a:r>
            <a:r>
              <a:rPr lang="pl-PL" kern="0" dirty="0">
                <a:hlinkClick r:id="rId2"/>
              </a:rPr>
              <a:t>http://download.microsoft.com/download/f/5/5/f55484df-8494-48fa-8dbd-8c6f76cc014b/pict33.msi</a:t>
            </a:r>
            <a:endParaRPr lang="pl-PL" kern="0" dirty="0"/>
          </a:p>
          <a:p>
            <a:pPr marL="0" indent="0">
              <a:buNone/>
            </a:pPr>
            <a:r>
              <a:rPr lang="pl-PL" kern="0" dirty="0"/>
              <a:t>PICT Tool information - </a:t>
            </a:r>
            <a:r>
              <a:rPr lang="pl-PL" kern="0" dirty="0">
                <a:hlinkClick r:id="rId3"/>
              </a:rPr>
              <a:t>https://msdn.microsoft.com/en-us/library/cc150619.aspx</a:t>
            </a:r>
            <a:endParaRPr lang="pl-PL" kern="0" dirty="0"/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278898" y="1720585"/>
            <a:ext cx="3283067" cy="5378450"/>
          </a:xfrm>
          <a:prstGeom prst="rect">
            <a:avLst/>
          </a:prstGeom>
        </p:spPr>
        <p:txBody>
          <a:bodyPr/>
          <a:lstStyle>
            <a:lvl1pPr marL="295795" indent="-295795" algn="l" rtl="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SzPct val="120000"/>
              <a:buBlip>
                <a:blip r:embed="rId4"/>
              </a:buBlip>
              <a:tabLst>
                <a:tab pos="1654389" algn="l"/>
              </a:tabLst>
              <a:defRPr sz="1400">
                <a:solidFill>
                  <a:schemeClr val="tx1"/>
                </a:solidFill>
                <a:latin typeface="+mn-lt"/>
                <a:ea typeface="ＭＳ Ｐゴシック" pitchFamily="34" charset="-128"/>
                <a:cs typeface="ＭＳ Ｐゴシック" charset="0"/>
              </a:defRPr>
            </a:lvl1pPr>
            <a:lvl2pPr marL="579553" indent="-288916" algn="l" rtl="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SzPct val="120000"/>
              <a:buFont typeface="Wingdings" panose="05000000000000000000" pitchFamily="2" charset="2"/>
              <a:buChar char="§"/>
              <a:tabLst>
                <a:tab pos="1654389" algn="l"/>
              </a:tabLst>
              <a:defRPr sz="1400">
                <a:solidFill>
                  <a:schemeClr val="tx1"/>
                </a:solidFill>
                <a:latin typeface="+mn-lt"/>
                <a:ea typeface="ＭＳ Ｐゴシック" pitchFamily="34" charset="-128"/>
              </a:defRPr>
            </a:lvl2pPr>
            <a:lvl3pPr marL="870188" indent="-290636" algn="l" rtl="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SzPct val="120000"/>
              <a:buFont typeface="Wingdings" panose="05000000000000000000" pitchFamily="2" charset="2"/>
              <a:buChar char="§"/>
              <a:tabLst>
                <a:tab pos="1654389" algn="l"/>
              </a:tabLst>
              <a:defRPr sz="1400">
                <a:solidFill>
                  <a:schemeClr val="tx1"/>
                </a:solidFill>
                <a:latin typeface="+mn-lt"/>
                <a:ea typeface="ＭＳ Ｐゴシック" pitchFamily="34" charset="-128"/>
              </a:defRPr>
            </a:lvl3pPr>
            <a:lvl4pPr marL="1171143" indent="-300955" algn="l" rtl="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SzPct val="120000"/>
              <a:buFont typeface="Wingdings" panose="05000000000000000000" pitchFamily="2" charset="2"/>
              <a:buChar char="§"/>
              <a:tabLst>
                <a:tab pos="1167703" algn="l"/>
              </a:tabLst>
              <a:defRPr sz="1400">
                <a:solidFill>
                  <a:schemeClr val="tx1"/>
                </a:solidFill>
                <a:latin typeface="+mn-lt"/>
                <a:ea typeface="ＭＳ Ｐゴシック" pitchFamily="34" charset="-128"/>
              </a:defRPr>
            </a:lvl4pPr>
            <a:lvl5pPr marL="1458338" indent="-290636" algn="l" rtl="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SzPct val="120000"/>
              <a:buFont typeface="Wingdings" panose="05000000000000000000" pitchFamily="2" charset="2"/>
              <a:buChar char="§"/>
              <a:tabLst>
                <a:tab pos="1654389" algn="l"/>
              </a:tabLst>
              <a:defRPr sz="1400">
                <a:solidFill>
                  <a:schemeClr val="tx1"/>
                </a:solidFill>
                <a:latin typeface="+mn-lt"/>
                <a:ea typeface="ＭＳ Ｐゴシック" pitchFamily="34" charset="-128"/>
              </a:defRPr>
            </a:lvl5pPr>
            <a:lvl6pPr marL="2634640" indent="-201210" algn="l" rtl="0" eaLnBrk="1" fontAlgn="base" hangingPunct="1"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Font typeface="Wingdings" pitchFamily="2" charset="2"/>
              <a:buChar char="§"/>
              <a:tabLst>
                <a:tab pos="1654389" algn="l"/>
              </a:tabLst>
              <a:defRPr sz="1517">
                <a:solidFill>
                  <a:schemeClr val="tx1"/>
                </a:solidFill>
                <a:latin typeface="+mn-lt"/>
              </a:defRPr>
            </a:lvl6pPr>
            <a:lvl7pPr marL="3129925" indent="-201210" algn="l" rtl="0" eaLnBrk="1" fontAlgn="base" hangingPunct="1"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Font typeface="Wingdings" pitchFamily="2" charset="2"/>
              <a:buChar char="§"/>
              <a:tabLst>
                <a:tab pos="1654389" algn="l"/>
              </a:tabLst>
              <a:defRPr sz="1517">
                <a:solidFill>
                  <a:schemeClr val="tx1"/>
                </a:solidFill>
                <a:latin typeface="+mn-lt"/>
              </a:defRPr>
            </a:lvl7pPr>
            <a:lvl8pPr marL="3625209" indent="-201210" algn="l" rtl="0" eaLnBrk="1" fontAlgn="base" hangingPunct="1"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Font typeface="Wingdings" pitchFamily="2" charset="2"/>
              <a:buChar char="§"/>
              <a:tabLst>
                <a:tab pos="1654389" algn="l"/>
              </a:tabLst>
              <a:defRPr sz="1517">
                <a:solidFill>
                  <a:schemeClr val="tx1"/>
                </a:solidFill>
                <a:latin typeface="+mn-lt"/>
              </a:defRPr>
            </a:lvl8pPr>
            <a:lvl9pPr marL="4120494" indent="-201210" algn="l" rtl="0" eaLnBrk="1" fontAlgn="base" hangingPunct="1"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Font typeface="Wingdings" pitchFamily="2" charset="2"/>
              <a:buChar char="§"/>
              <a:tabLst>
                <a:tab pos="1654389" algn="l"/>
              </a:tabLst>
              <a:defRPr sz="1517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smtClean="0"/>
              <a:t>PICT tool requires us to write parameters and its possible values in the text file</a:t>
            </a:r>
          </a:p>
          <a:p>
            <a:r>
              <a:rPr lang="en-US" kern="0" dirty="0" smtClean="0"/>
              <a:t>By default All Pairs algorithm is used</a:t>
            </a:r>
          </a:p>
          <a:p>
            <a:endParaRPr lang="en-US" kern="0" dirty="0" smtClean="0"/>
          </a:p>
          <a:p>
            <a:endParaRPr lang="en-US" kern="0" dirty="0" smtClean="0"/>
          </a:p>
          <a:p>
            <a:r>
              <a:rPr lang="en-US" kern="0" dirty="0" smtClean="0"/>
              <a:t>User can specify other coverage conditions like All Singles, it could be done for all and also just some parameters</a:t>
            </a:r>
          </a:p>
          <a:p>
            <a:pPr marL="0" indent="0">
              <a:buFontTx/>
              <a:buNone/>
            </a:pPr>
            <a:endParaRPr lang="en-US" kern="0" dirty="0" smtClean="0"/>
          </a:p>
          <a:p>
            <a:pPr marL="0" indent="0">
              <a:buNone/>
            </a:pPr>
            <a:endParaRPr lang="en-US" kern="0" dirty="0" smtClean="0"/>
          </a:p>
          <a:p>
            <a:pPr marL="0" indent="0">
              <a:buNone/>
            </a:pPr>
            <a:endParaRPr lang="en-US" kern="0" dirty="0" smtClean="0"/>
          </a:p>
          <a:p>
            <a:r>
              <a:rPr lang="en-US" kern="0" dirty="0" smtClean="0"/>
              <a:t>It is possible to specify which cases should be covered in tests generated by PICT and in that way provide base set of tests</a:t>
            </a:r>
          </a:p>
          <a:p>
            <a:endParaRPr lang="en-US" kern="0" dirty="0" smtClean="0"/>
          </a:p>
          <a:p>
            <a:pPr marL="0" indent="0">
              <a:buFontTx/>
              <a:buNone/>
            </a:pPr>
            <a:endParaRPr lang="en-US" kern="0" dirty="0" smtClean="0"/>
          </a:p>
          <a:p>
            <a:pPr marL="290637" lvl="1" indent="0">
              <a:buFont typeface="Wingdings" panose="05000000000000000000" pitchFamily="2" charset="2"/>
              <a:buNone/>
            </a:pPr>
            <a:endParaRPr lang="en-US" kern="0" dirty="0"/>
          </a:p>
        </p:txBody>
      </p:sp>
      <p:sp>
        <p:nvSpPr>
          <p:cNvPr id="6" name="TextBox 4"/>
          <p:cNvSpPr txBox="1"/>
          <p:nvPr/>
        </p:nvSpPr>
        <p:spPr bwMode="auto">
          <a:xfrm>
            <a:off x="4864993" y="1755947"/>
            <a:ext cx="5041007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>
            <a:spAutoFit/>
          </a:bodyPr>
          <a:lstStyle/>
          <a:p>
            <a:pPr defTabSz="452438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</a:p>
          <a:p>
            <a:pPr defTabSz="452438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# This is a sample model for testing 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All Pairs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452438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</a:p>
          <a:p>
            <a:pPr defTabSz="452438"/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452438"/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P1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	A1,B1,C1</a:t>
            </a:r>
          </a:p>
          <a:p>
            <a:pPr defTabSz="452438"/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P2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	A2,B2,C2</a:t>
            </a:r>
          </a:p>
          <a:p>
            <a:pPr defTabSz="452438"/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P3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	A3,B3,C3</a:t>
            </a:r>
          </a:p>
          <a:p>
            <a:pPr defTabSz="452438"/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4864992" y="3317397"/>
            <a:ext cx="5041007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>
            <a:spAutoFit/>
          </a:bodyPr>
          <a:lstStyle/>
          <a:p>
            <a:pPr defTabSz="452438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</a:p>
          <a:p>
            <a:pPr defTabSz="452438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# This is a sample model for testing 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All Triples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452438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</a:p>
          <a:p>
            <a:pPr defTabSz="452438"/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452438"/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P1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	A1,B1,C1</a:t>
            </a:r>
          </a:p>
          <a:p>
            <a:pPr defTabSz="452438"/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P2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	A2,B2,C2</a:t>
            </a:r>
          </a:p>
          <a:p>
            <a:pPr defTabSz="452438"/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P3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	A3,B3,C3</a:t>
            </a:r>
          </a:p>
          <a:p>
            <a:pPr defTabSz="452438"/>
            <a:endParaRPr lang="en-US" sz="1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452438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{ AP1, 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AP2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pl-PL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</a:t>
            </a:r>
            <a:endParaRPr lang="en-US" sz="1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Prostokąt 6"/>
          <p:cNvSpPr/>
          <p:nvPr/>
        </p:nvSpPr>
        <p:spPr>
          <a:xfrm>
            <a:off x="4864992" y="5149966"/>
            <a:ext cx="4953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# This is a sample file with base values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P1	P2	P3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A1	A2	A3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A1	A2	B3</a:t>
            </a:r>
          </a:p>
        </p:txBody>
      </p:sp>
    </p:spTree>
    <p:extLst>
      <p:ext uri="{BB962C8B-B14F-4D97-AF65-F5344CB8AC3E}">
        <p14:creationId xmlns:p14="http://schemas.microsoft.com/office/powerpoint/2010/main" val="16942301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2 – Conversation System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 bwMode="auto">
          <a:xfrm>
            <a:off x="451113" y="1274168"/>
            <a:ext cx="3884581" cy="3924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Consider system (described bellow and diagram showed on the right site) which allows to type with other people.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System can be used by guests or registered users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To become a registered user, user have to define unique user name (login) and password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Each user can open several Public rooms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Each user can invite other user to private conversation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Each Invitation can be accepted or rejected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Please create Use cases for described system.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7889" y="1370904"/>
            <a:ext cx="5239820" cy="291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5728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ymbol zastępczy tekstu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None/>
            </a:pPr>
            <a:r>
              <a:rPr lang="en-GB" noProof="0" dirty="0" smtClean="0"/>
              <a:t> </a:t>
            </a:r>
            <a:endParaRPr lang="en-GB" noProof="0" dirty="0"/>
          </a:p>
        </p:txBody>
      </p:sp>
      <p:sp>
        <p:nvSpPr>
          <p:cNvPr id="7" name="Tytuł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smtClean="0"/>
              <a:t>Thank you!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8869205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Headline"/>
</p:tagLst>
</file>

<file path=ppt/theme/theme1.xml><?xml version="1.0" encoding="utf-8"?>
<a:theme xmlns:a="http://schemas.openxmlformats.org/drawingml/2006/main" name="GFT_Presentation_Template_en">
  <a:themeElements>
    <a:clrScheme name="GFT_Colours_2014">
      <a:dk1>
        <a:srgbClr val="000000"/>
      </a:dk1>
      <a:lt1>
        <a:srgbClr val="FFFFFF"/>
      </a:lt1>
      <a:dk2>
        <a:srgbClr val="000000"/>
      </a:dk2>
      <a:lt2>
        <a:srgbClr val="D5DAE4"/>
      </a:lt2>
      <a:accent1>
        <a:srgbClr val="213E7F"/>
      </a:accent1>
      <a:accent2>
        <a:srgbClr val="00A5C0"/>
      </a:accent2>
      <a:accent3>
        <a:srgbClr val="B1B2B3"/>
      </a:accent3>
      <a:accent4>
        <a:srgbClr val="7F9EC0"/>
      </a:accent4>
      <a:accent5>
        <a:srgbClr val="CAE0E5"/>
      </a:accent5>
      <a:accent6>
        <a:srgbClr val="B1B2B3"/>
      </a:accent6>
      <a:hlink>
        <a:srgbClr val="00A5C0"/>
      </a:hlink>
      <a:folHlink>
        <a:srgbClr val="213E7F"/>
      </a:folHlink>
    </a:clrScheme>
    <a:fontScheme name="GFT_D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hlink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hlink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lIns="0" tIns="0" rIns="0" bIns="0">
        <a:spAutoFit/>
      </a:bodyPr>
      <a:lstStyle>
        <a:defPPr>
          <a:spcBef>
            <a:spcPts val="100"/>
          </a:spcBef>
          <a:spcAft>
            <a:spcPts val="100"/>
          </a:spcAft>
          <a:defRPr sz="950" dirty="0"/>
        </a:defPPr>
      </a:lstStyle>
    </a:txDef>
  </a:objectDefaults>
  <a:extraClrSchemeLst>
    <a:extraClrScheme>
      <a:clrScheme name="GFT_DE 1">
        <a:dk1>
          <a:srgbClr val="000000"/>
        </a:dk1>
        <a:lt1>
          <a:srgbClr val="FFFFFF"/>
        </a:lt1>
        <a:dk2>
          <a:srgbClr val="000000"/>
        </a:dk2>
        <a:lt2>
          <a:srgbClr val="D5DAE4"/>
        </a:lt2>
        <a:accent1>
          <a:srgbClr val="003399"/>
        </a:accent1>
        <a:accent2>
          <a:srgbClr val="CCCCCC"/>
        </a:accent2>
        <a:accent3>
          <a:srgbClr val="FFFFFF"/>
        </a:accent3>
        <a:accent4>
          <a:srgbClr val="000000"/>
        </a:accent4>
        <a:accent5>
          <a:srgbClr val="AAADCA"/>
        </a:accent5>
        <a:accent6>
          <a:srgbClr val="B9B9B9"/>
        </a:accent6>
        <a:hlink>
          <a:srgbClr val="93A0BA"/>
        </a:hlink>
        <a:folHlink>
          <a:srgbClr val="F4AE1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FT_DE 2">
        <a:dk1>
          <a:srgbClr val="000000"/>
        </a:dk1>
        <a:lt1>
          <a:srgbClr val="FFFFFF"/>
        </a:lt1>
        <a:dk2>
          <a:srgbClr val="000000"/>
        </a:dk2>
        <a:lt2>
          <a:srgbClr val="D5DAE4"/>
        </a:lt2>
        <a:accent1>
          <a:srgbClr val="003399"/>
        </a:accent1>
        <a:accent2>
          <a:srgbClr val="CCCCCC"/>
        </a:accent2>
        <a:accent3>
          <a:srgbClr val="FFFFFF"/>
        </a:accent3>
        <a:accent4>
          <a:srgbClr val="000000"/>
        </a:accent4>
        <a:accent5>
          <a:srgbClr val="AAADCA"/>
        </a:accent5>
        <a:accent6>
          <a:srgbClr val="B9B9B9"/>
        </a:accent6>
        <a:hlink>
          <a:srgbClr val="94A1BB"/>
        </a:hlink>
        <a:folHlink>
          <a:srgbClr val="EEBD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v5_GFT_MASTER.potx" id="{0499BC36-F504-48FE-B624-679107AB1F18}" vid="{304785FB-A37F-4ED5-A32C-8677DED9BBC6}"/>
    </a:ext>
  </a:ext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AA54360A2A4C9D41BAEAEC5B88091E96" ma:contentTypeVersion="0" ma:contentTypeDescription="Ein neues Dokument erstellen." ma:contentTypeScope="" ma:versionID="adbe31085c672446fb9e5148d79a6dc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b715de677b26ad619381b53932d724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99115DC-C02A-4EF3-990D-5FF7CC0EE91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17FC477-C6F3-4824-AF67-67A952D7D3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ED5C1EDB-6CF4-4DF3-AC39-1ADF53226D00}">
  <ds:schemaRefs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purl.org/dc/dcmitype/"/>
    <ds:schemaRef ds:uri="http://schemas.microsoft.com/office/infopath/2007/PartnerControls"/>
    <ds:schemaRef ds:uri="http://purl.org/dc/elements/1.1/"/>
    <ds:schemaRef ds:uri="http://www.w3.org/XML/1998/namespace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41588</TotalTime>
  <Words>333</Words>
  <Application>Microsoft Office PowerPoint</Application>
  <PresentationFormat>Papier A4 (210x297 mm)</PresentationFormat>
  <Paragraphs>89</Paragraphs>
  <Slides>5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6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5</vt:i4>
      </vt:variant>
    </vt:vector>
  </HeadingPairs>
  <TitlesOfParts>
    <vt:vector size="12" baseType="lpstr">
      <vt:lpstr>ＭＳ Ｐゴシック</vt:lpstr>
      <vt:lpstr>ＭＳ Ｐゴシック</vt:lpstr>
      <vt:lpstr>Arial</vt:lpstr>
      <vt:lpstr>Courier New</vt:lpstr>
      <vt:lpstr>Times</vt:lpstr>
      <vt:lpstr>Wingdings</vt:lpstr>
      <vt:lpstr>GFT_Presentation_Template_en</vt:lpstr>
      <vt:lpstr>Black box techniques   Exercises</vt:lpstr>
      <vt:lpstr>TASK 1 – Discount System</vt:lpstr>
      <vt:lpstr>PICT Tool - Details</vt:lpstr>
      <vt:lpstr>TASK 2 – Conversation System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GFT Company Presentation</dc:title>
  <dc:subject>GFT</dc:subject>
  <dc:creator>Andrea Wlcek;Nikolaus Schwarten</dc:creator>
  <cp:keywords>GFT;Company Presentation;English-Intl</cp:keywords>
  <dc:description>Präsentationsvorlage</dc:description>
  <cp:lastModifiedBy>Marcin</cp:lastModifiedBy>
  <cp:revision>737</cp:revision>
  <cp:lastPrinted>2015-02-25T17:04:31Z</cp:lastPrinted>
  <dcterms:created xsi:type="dcterms:W3CDTF">2014-08-23T10:27:23Z</dcterms:created>
  <dcterms:modified xsi:type="dcterms:W3CDTF">2016-11-24T16:29:23Z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6945ab2f-d9dd-447a-a895-ef9018cad076</vt:lpwstr>
  </property>
  <property fmtid="{D5CDD505-2E9C-101B-9397-08002B2CF9AE}" pid="3" name="ContentTypeId">
    <vt:lpwstr>0x010100AA54360A2A4C9D41BAEAEC5B88091E96</vt:lpwstr>
  </property>
</Properties>
</file>