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A7B24-58AF-4C68-9B72-6D0786DE50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5D42BC9-159C-4380-AC18-33DA5462C12C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Załadowanie strony (HTML)</a:t>
          </a:r>
        </a:p>
      </dgm:t>
    </dgm:pt>
    <dgm:pt modelId="{3DBB7C8F-C773-4738-971F-B30C8ED1B71E}" type="parTrans" cxnId="{25765D0E-92B3-4F39-AE35-A3F0E616AAC6}">
      <dgm:prSet/>
      <dgm:spPr/>
      <dgm:t>
        <a:bodyPr/>
        <a:lstStyle/>
        <a:p>
          <a:endParaRPr lang="pl-PL"/>
        </a:p>
      </dgm:t>
    </dgm:pt>
    <dgm:pt modelId="{ED2FA61E-418F-472D-B24A-E4D5AA149967}" type="sibTrans" cxnId="{25765D0E-92B3-4F39-AE35-A3F0E616AAC6}">
      <dgm:prSet/>
      <dgm:spPr/>
      <dgm:t>
        <a:bodyPr/>
        <a:lstStyle/>
        <a:p>
          <a:endParaRPr lang="pl-PL"/>
        </a:p>
      </dgm:t>
    </dgm:pt>
    <dgm:pt modelId="{30C79039-1DFE-4722-9896-AAE205E8F2C3}">
      <dgm:prSet phldrT="[Tekst]"/>
      <dgm:spPr/>
      <dgm:t>
        <a:bodyPr/>
        <a:lstStyle/>
        <a:p>
          <a:r>
            <a:rPr lang="pl-PL" dirty="0"/>
            <a:t>Wczytanie stylów (CSS)</a:t>
          </a:r>
        </a:p>
      </dgm:t>
    </dgm:pt>
    <dgm:pt modelId="{85CDCA19-9773-4D9D-9AF8-EB5E17D37C55}" type="parTrans" cxnId="{A60CEF70-47CB-4A37-B861-0345892083FB}">
      <dgm:prSet/>
      <dgm:spPr/>
      <dgm:t>
        <a:bodyPr/>
        <a:lstStyle/>
        <a:p>
          <a:endParaRPr lang="pl-PL"/>
        </a:p>
      </dgm:t>
    </dgm:pt>
    <dgm:pt modelId="{CFE417FD-BCDA-41FC-B5CF-C76E8168617E}" type="sibTrans" cxnId="{A60CEF70-47CB-4A37-B861-0345892083FB}">
      <dgm:prSet/>
      <dgm:spPr/>
      <dgm:t>
        <a:bodyPr/>
        <a:lstStyle/>
        <a:p>
          <a:endParaRPr lang="pl-PL"/>
        </a:p>
      </dgm:t>
    </dgm:pt>
    <dgm:pt modelId="{F95F680C-B465-45A4-9F4D-8C7618239BAF}">
      <dgm:prSet phldrT="[Teks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/>
            <a:t>Załadowanie skryptu (JS)</a:t>
          </a:r>
        </a:p>
      </dgm:t>
    </dgm:pt>
    <dgm:pt modelId="{2677BCAB-4544-4333-915B-38C4192662C5}" type="parTrans" cxnId="{6B301206-36D5-4B19-B2E3-3983A5FA754B}">
      <dgm:prSet/>
      <dgm:spPr/>
      <dgm:t>
        <a:bodyPr/>
        <a:lstStyle/>
        <a:p>
          <a:endParaRPr lang="pl-PL"/>
        </a:p>
      </dgm:t>
    </dgm:pt>
    <dgm:pt modelId="{E4632612-BAC7-4836-9460-0BA6A7378763}" type="sibTrans" cxnId="{6B301206-36D5-4B19-B2E3-3983A5FA754B}">
      <dgm:prSet/>
      <dgm:spPr/>
      <dgm:t>
        <a:bodyPr/>
        <a:lstStyle/>
        <a:p>
          <a:endParaRPr lang="pl-PL"/>
        </a:p>
      </dgm:t>
    </dgm:pt>
    <dgm:pt modelId="{882ECA85-9FCB-454B-B506-E9AD1940D924}" type="pres">
      <dgm:prSet presAssocID="{BCEA7B24-58AF-4C68-9B72-6D0786DE509C}" presName="Name0" presStyleCnt="0">
        <dgm:presLayoutVars>
          <dgm:dir/>
          <dgm:resizeHandles val="exact"/>
        </dgm:presLayoutVars>
      </dgm:prSet>
      <dgm:spPr/>
    </dgm:pt>
    <dgm:pt modelId="{3E47552D-38CC-4AED-8038-EFE2A1822704}" type="pres">
      <dgm:prSet presAssocID="{15D42BC9-159C-4380-AC18-33DA5462C12C}" presName="node" presStyleLbl="node1" presStyleIdx="0" presStyleCnt="3">
        <dgm:presLayoutVars>
          <dgm:bulletEnabled val="1"/>
        </dgm:presLayoutVars>
      </dgm:prSet>
      <dgm:spPr/>
    </dgm:pt>
    <dgm:pt modelId="{800CA3A2-5BB4-4CF5-92A5-6F7213315185}" type="pres">
      <dgm:prSet presAssocID="{ED2FA61E-418F-472D-B24A-E4D5AA149967}" presName="sibTrans" presStyleLbl="sibTrans2D1" presStyleIdx="0" presStyleCnt="2"/>
      <dgm:spPr/>
    </dgm:pt>
    <dgm:pt modelId="{8FE49708-5AA3-487B-B962-572EB112D4F4}" type="pres">
      <dgm:prSet presAssocID="{ED2FA61E-418F-472D-B24A-E4D5AA149967}" presName="connectorText" presStyleLbl="sibTrans2D1" presStyleIdx="0" presStyleCnt="2"/>
      <dgm:spPr/>
    </dgm:pt>
    <dgm:pt modelId="{8B6878E5-F239-45EB-9D64-B89DF978BA60}" type="pres">
      <dgm:prSet presAssocID="{30C79039-1DFE-4722-9896-AAE205E8F2C3}" presName="node" presStyleLbl="node1" presStyleIdx="1" presStyleCnt="3">
        <dgm:presLayoutVars>
          <dgm:bulletEnabled val="1"/>
        </dgm:presLayoutVars>
      </dgm:prSet>
      <dgm:spPr/>
    </dgm:pt>
    <dgm:pt modelId="{2F133DC1-B595-4DB8-ADED-931B3D37EE29}" type="pres">
      <dgm:prSet presAssocID="{CFE417FD-BCDA-41FC-B5CF-C76E8168617E}" presName="sibTrans" presStyleLbl="sibTrans2D1" presStyleIdx="1" presStyleCnt="2"/>
      <dgm:spPr/>
    </dgm:pt>
    <dgm:pt modelId="{B00099D0-CF14-4C40-9185-E38A53C61448}" type="pres">
      <dgm:prSet presAssocID="{CFE417FD-BCDA-41FC-B5CF-C76E8168617E}" presName="connectorText" presStyleLbl="sibTrans2D1" presStyleIdx="1" presStyleCnt="2"/>
      <dgm:spPr/>
    </dgm:pt>
    <dgm:pt modelId="{7D19B31E-119A-4141-9069-6C11991D938F}" type="pres">
      <dgm:prSet presAssocID="{F95F680C-B465-45A4-9F4D-8C7618239BAF}" presName="node" presStyleLbl="node1" presStyleIdx="2" presStyleCnt="3">
        <dgm:presLayoutVars>
          <dgm:bulletEnabled val="1"/>
        </dgm:presLayoutVars>
      </dgm:prSet>
      <dgm:spPr/>
    </dgm:pt>
  </dgm:ptLst>
  <dgm:cxnLst>
    <dgm:cxn modelId="{6B301206-36D5-4B19-B2E3-3983A5FA754B}" srcId="{BCEA7B24-58AF-4C68-9B72-6D0786DE509C}" destId="{F95F680C-B465-45A4-9F4D-8C7618239BAF}" srcOrd="2" destOrd="0" parTransId="{2677BCAB-4544-4333-915B-38C4192662C5}" sibTransId="{E4632612-BAC7-4836-9460-0BA6A7378763}"/>
    <dgm:cxn modelId="{25765D0E-92B3-4F39-AE35-A3F0E616AAC6}" srcId="{BCEA7B24-58AF-4C68-9B72-6D0786DE509C}" destId="{15D42BC9-159C-4380-AC18-33DA5462C12C}" srcOrd="0" destOrd="0" parTransId="{3DBB7C8F-C773-4738-971F-B30C8ED1B71E}" sibTransId="{ED2FA61E-418F-472D-B24A-E4D5AA149967}"/>
    <dgm:cxn modelId="{0B800D2F-E43D-4D70-91F8-32745C44F729}" type="presOf" srcId="{ED2FA61E-418F-472D-B24A-E4D5AA149967}" destId="{800CA3A2-5BB4-4CF5-92A5-6F7213315185}" srcOrd="0" destOrd="0" presId="urn:microsoft.com/office/officeart/2005/8/layout/process1"/>
    <dgm:cxn modelId="{64E0F032-0308-459D-B729-FA967CF14A6A}" type="presOf" srcId="{CFE417FD-BCDA-41FC-B5CF-C76E8168617E}" destId="{B00099D0-CF14-4C40-9185-E38A53C61448}" srcOrd="1" destOrd="0" presId="urn:microsoft.com/office/officeart/2005/8/layout/process1"/>
    <dgm:cxn modelId="{5A30DE39-D58F-4DE5-AD9A-983534F1469B}" type="presOf" srcId="{30C79039-1DFE-4722-9896-AAE205E8F2C3}" destId="{8B6878E5-F239-45EB-9D64-B89DF978BA60}" srcOrd="0" destOrd="0" presId="urn:microsoft.com/office/officeart/2005/8/layout/process1"/>
    <dgm:cxn modelId="{A4E6613F-431F-441A-A169-01467AE8B92A}" type="presOf" srcId="{F95F680C-B465-45A4-9F4D-8C7618239BAF}" destId="{7D19B31E-119A-4141-9069-6C11991D938F}" srcOrd="0" destOrd="0" presId="urn:microsoft.com/office/officeart/2005/8/layout/process1"/>
    <dgm:cxn modelId="{A60CEF70-47CB-4A37-B861-0345892083FB}" srcId="{BCEA7B24-58AF-4C68-9B72-6D0786DE509C}" destId="{30C79039-1DFE-4722-9896-AAE205E8F2C3}" srcOrd="1" destOrd="0" parTransId="{85CDCA19-9773-4D9D-9AF8-EB5E17D37C55}" sibTransId="{CFE417FD-BCDA-41FC-B5CF-C76E8168617E}"/>
    <dgm:cxn modelId="{8A1B667A-074D-4EC9-B58C-D8E8D1B8C567}" type="presOf" srcId="{CFE417FD-BCDA-41FC-B5CF-C76E8168617E}" destId="{2F133DC1-B595-4DB8-ADED-931B3D37EE29}" srcOrd="0" destOrd="0" presId="urn:microsoft.com/office/officeart/2005/8/layout/process1"/>
    <dgm:cxn modelId="{3DE88ADB-9BFD-4306-B700-CF022DA75A6F}" type="presOf" srcId="{15D42BC9-159C-4380-AC18-33DA5462C12C}" destId="{3E47552D-38CC-4AED-8038-EFE2A1822704}" srcOrd="0" destOrd="0" presId="urn:microsoft.com/office/officeart/2005/8/layout/process1"/>
    <dgm:cxn modelId="{294F25E3-C359-4671-9F8B-A8185C29524A}" type="presOf" srcId="{BCEA7B24-58AF-4C68-9B72-6D0786DE509C}" destId="{882ECA85-9FCB-454B-B506-E9AD1940D924}" srcOrd="0" destOrd="0" presId="urn:microsoft.com/office/officeart/2005/8/layout/process1"/>
    <dgm:cxn modelId="{604C57E3-1298-4DA7-A6A5-319508B1502D}" type="presOf" srcId="{ED2FA61E-418F-472D-B24A-E4D5AA149967}" destId="{8FE49708-5AA3-487B-B962-572EB112D4F4}" srcOrd="1" destOrd="0" presId="urn:microsoft.com/office/officeart/2005/8/layout/process1"/>
    <dgm:cxn modelId="{A0C69673-1790-43DD-A181-10F3EB91F8DF}" type="presParOf" srcId="{882ECA85-9FCB-454B-B506-E9AD1940D924}" destId="{3E47552D-38CC-4AED-8038-EFE2A1822704}" srcOrd="0" destOrd="0" presId="urn:microsoft.com/office/officeart/2005/8/layout/process1"/>
    <dgm:cxn modelId="{52186446-45A2-43F8-8F39-765E0A418B03}" type="presParOf" srcId="{882ECA85-9FCB-454B-B506-E9AD1940D924}" destId="{800CA3A2-5BB4-4CF5-92A5-6F7213315185}" srcOrd="1" destOrd="0" presId="urn:microsoft.com/office/officeart/2005/8/layout/process1"/>
    <dgm:cxn modelId="{E879E639-1AFF-48BA-83FC-BE0DDA0D28FA}" type="presParOf" srcId="{800CA3A2-5BB4-4CF5-92A5-6F7213315185}" destId="{8FE49708-5AA3-487B-B962-572EB112D4F4}" srcOrd="0" destOrd="0" presId="urn:microsoft.com/office/officeart/2005/8/layout/process1"/>
    <dgm:cxn modelId="{BBE7A071-930F-4783-8E5F-443970529355}" type="presParOf" srcId="{882ECA85-9FCB-454B-B506-E9AD1940D924}" destId="{8B6878E5-F239-45EB-9D64-B89DF978BA60}" srcOrd="2" destOrd="0" presId="urn:microsoft.com/office/officeart/2005/8/layout/process1"/>
    <dgm:cxn modelId="{E018E81B-D233-4C19-BE18-5046716AE024}" type="presParOf" srcId="{882ECA85-9FCB-454B-B506-E9AD1940D924}" destId="{2F133DC1-B595-4DB8-ADED-931B3D37EE29}" srcOrd="3" destOrd="0" presId="urn:microsoft.com/office/officeart/2005/8/layout/process1"/>
    <dgm:cxn modelId="{B1EE3308-2C7B-4D45-A61A-404E597787BD}" type="presParOf" srcId="{2F133DC1-B595-4DB8-ADED-931B3D37EE29}" destId="{B00099D0-CF14-4C40-9185-E38A53C61448}" srcOrd="0" destOrd="0" presId="urn:microsoft.com/office/officeart/2005/8/layout/process1"/>
    <dgm:cxn modelId="{052B7872-0CE0-41F0-B909-A5B49999D522}" type="presParOf" srcId="{882ECA85-9FCB-454B-B506-E9AD1940D924}" destId="{7D19B31E-119A-4141-9069-6C11991D93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7552D-38CC-4AED-8038-EFE2A1822704}">
      <dsp:nvSpPr>
        <dsp:cNvPr id="0" name=""/>
        <dsp:cNvSpPr/>
      </dsp:nvSpPr>
      <dsp:spPr>
        <a:xfrm>
          <a:off x="7292" y="880690"/>
          <a:ext cx="2179539" cy="1307723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Załadowanie strony (HTML)</a:t>
          </a:r>
        </a:p>
      </dsp:txBody>
      <dsp:txXfrm>
        <a:off x="45594" y="918992"/>
        <a:ext cx="2102935" cy="1231119"/>
      </dsp:txXfrm>
    </dsp:sp>
    <dsp:sp modelId="{800CA3A2-5BB4-4CF5-92A5-6F7213315185}">
      <dsp:nvSpPr>
        <dsp:cNvPr id="0" name=""/>
        <dsp:cNvSpPr/>
      </dsp:nvSpPr>
      <dsp:spPr>
        <a:xfrm>
          <a:off x="2404785" y="1264289"/>
          <a:ext cx="462062" cy="54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2404785" y="1372394"/>
        <a:ext cx="323443" cy="324315"/>
      </dsp:txXfrm>
    </dsp:sp>
    <dsp:sp modelId="{8B6878E5-F239-45EB-9D64-B89DF978BA60}">
      <dsp:nvSpPr>
        <dsp:cNvPr id="0" name=""/>
        <dsp:cNvSpPr/>
      </dsp:nvSpPr>
      <dsp:spPr>
        <a:xfrm>
          <a:off x="3058647" y="880690"/>
          <a:ext cx="2179539" cy="130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Wczytanie stylów (CSS)</a:t>
          </a:r>
        </a:p>
      </dsp:txBody>
      <dsp:txXfrm>
        <a:off x="3096949" y="918992"/>
        <a:ext cx="2102935" cy="1231119"/>
      </dsp:txXfrm>
    </dsp:sp>
    <dsp:sp modelId="{2F133DC1-B595-4DB8-ADED-931B3D37EE29}">
      <dsp:nvSpPr>
        <dsp:cNvPr id="0" name=""/>
        <dsp:cNvSpPr/>
      </dsp:nvSpPr>
      <dsp:spPr>
        <a:xfrm>
          <a:off x="5456141" y="1264289"/>
          <a:ext cx="462062" cy="54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5456141" y="1372394"/>
        <a:ext cx="323443" cy="324315"/>
      </dsp:txXfrm>
    </dsp:sp>
    <dsp:sp modelId="{7D19B31E-119A-4141-9069-6C11991D938F}">
      <dsp:nvSpPr>
        <dsp:cNvPr id="0" name=""/>
        <dsp:cNvSpPr/>
      </dsp:nvSpPr>
      <dsp:spPr>
        <a:xfrm>
          <a:off x="6110003" y="880690"/>
          <a:ext cx="2179539" cy="1307723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Załadowanie skryptu (JS)</a:t>
          </a:r>
        </a:p>
      </dsp:txBody>
      <dsp:txXfrm>
        <a:off x="6148305" y="918992"/>
        <a:ext cx="2102935" cy="1231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CBDD8-003D-60F1-80C1-B6BA5DE0B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4785D3-0D30-8612-59BB-6C077226E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C11AA8-64EF-5246-DA8C-CB8D3995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67C683-18B9-ACBA-8B65-C8C7272D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2D45D8-ADDA-F589-A711-AD166948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1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AD8329-C622-F7C4-2664-691D2446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016ADC-457A-9294-346C-336B6C21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54F6D0-DDF1-0C28-80A2-49BB7466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B31FD2-F46D-E247-6068-0A0A53C6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3A06A6-78A4-0F3A-3B17-903B205C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25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6C7C8DF-1CA0-50E1-8D79-24F64A852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98F807-50D7-0233-14D1-3184BAC5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8753CC-9D5D-36DA-B4DA-08E5868E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8E53CE-6AF4-B357-2A99-F1908455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27AE17-DA68-8B03-584E-82E82CE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3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0FFE8-2C25-0F5E-AC24-91D5C5C4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32898B-0498-21DB-88DF-6C9E8C8C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9B3CED-E7CC-A43E-B133-9D079259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A35D4A-54FF-7C99-1AE6-FB973CF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0C1876-D29D-2F88-7C8C-58662BB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58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B7C87-E79C-5C24-E270-401090C2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3F8827-6A58-5DB0-DC05-F6E3D766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7EEF9A-4F0E-07B4-BFB0-D8CD7B9D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5F42-3303-735C-5370-4E39BA1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11074D-BC3B-644A-BEF2-A896E4C6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7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D4C2C-F3A7-3E1B-6BD0-3650962D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3A10C2-6239-7183-5258-80B14095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C99AF8-6FFA-9F59-ABEA-069DFA67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568DD9-E63A-F3EA-F3B8-78D7ADE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A09434-56C3-8ABC-8B37-34E6BA48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E3D7DDF-FB1F-809E-588E-5AC775BF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11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27246-C4E5-769D-13B1-E171513D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34B3C5-C88A-B046-C9EF-6F1C73DA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BA2619-29D9-5BB9-744A-27796544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F850840-A1E4-5AA3-B55E-D3AC417B2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B468B0D-8A67-E2B8-B303-F8C962D4E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DD954BC-6C80-9D37-6B37-087D28C4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6888899-D902-47F1-E37A-81A077A9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F210BA-8337-5F59-7B73-A9D3DE9A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06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87FF2A-B64D-F831-71AF-414CA01B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1E1CA2B-3AC8-029B-D6EB-11891DBD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FFACCD4-04DD-93BA-9096-A5BDE4DB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E099E9-A815-F365-D0C0-C993C881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0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F73712E-E8F3-5D2B-91A0-E5F04C2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228D921-36A9-53B4-5B51-DC04638F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64056E-0DAA-E36C-286E-AC10FE12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83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1FFB34-F698-9808-36A1-0BF24250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DAA38F-728D-0FF9-7570-0892A8F9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C97EE3-1026-D2EC-B867-0A989A52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9BD57D-D228-8794-6161-6A058AB0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E29E72-51C4-B2B2-B43D-D621E1E3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1F8192-276C-D196-CF9C-E7628A99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07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A3F5-7DD1-C738-D3CF-9BAA8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B0CAAA6-0EB7-3531-1238-C646A7BB7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0F21308-D7A6-FC00-A22E-C02E0424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66CCC1-7F14-6EAF-FFB0-515727BD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5D99F4-3F8D-433B-B4E8-04472E62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961332-4F44-AF25-B3EB-B86459DC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5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98F0F2E-8C2E-646B-380A-FA0F62B7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4937FA-BB18-3503-AD02-DDEFBA6D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BDD6AF-A339-9E6E-A108-E2513ABB4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3E29-21BC-4466-82F8-388D2D441D46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18C2D6-A5B9-9753-35AE-9EFE5A98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D3239A-3B90-472E-226C-2E649962D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645B-B2C4-4AFE-837A-BEC5CECAE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47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7917A-2C6B-FA89-6190-1EF44C0AA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latin typeface="Bahnschrift SemiLight" panose="020B0502040204020203" pitchFamily="34" charset="0"/>
              </a:rPr>
              <a:t>Fotolitografia i technologia planarna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128BD1-6580-94B0-B4A8-8E5ADE329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multimedialna HTML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72A2D2-3D08-A13A-03A0-050E48F571A1}"/>
              </a:ext>
            </a:extLst>
          </p:cNvPr>
          <p:cNvSpPr txBox="1"/>
          <p:nvPr/>
        </p:nvSpPr>
        <p:spPr>
          <a:xfrm>
            <a:off x="9883588" y="5526522"/>
            <a:ext cx="156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Marcin Bator</a:t>
            </a:r>
          </a:p>
          <a:p>
            <a:r>
              <a:rPr lang="pl-PL" dirty="0"/>
              <a:t>173592</a:t>
            </a:r>
          </a:p>
        </p:txBody>
      </p:sp>
    </p:spTree>
    <p:extLst>
      <p:ext uri="{BB962C8B-B14F-4D97-AF65-F5344CB8AC3E}">
        <p14:creationId xmlns:p14="http://schemas.microsoft.com/office/powerpoint/2010/main" val="134363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F3F6C-E235-F90A-73E2-98C0EDB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Zrzuty ekranu programu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B93EA4-B1E8-7905-0DC2-09048B97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1797" y="1825625"/>
            <a:ext cx="7628405" cy="435133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C40996-3DB9-BB66-15DC-43FE8C51F8A8}"/>
              </a:ext>
            </a:extLst>
          </p:cNvPr>
          <p:cNvSpPr txBox="1"/>
          <p:nvPr/>
        </p:nvSpPr>
        <p:spPr>
          <a:xfrm>
            <a:off x="4213411" y="6176963"/>
            <a:ext cx="37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Rozwijana definicja pojęcia</a:t>
            </a:r>
          </a:p>
        </p:txBody>
      </p:sp>
    </p:spTree>
    <p:extLst>
      <p:ext uri="{BB962C8B-B14F-4D97-AF65-F5344CB8AC3E}">
        <p14:creationId xmlns:p14="http://schemas.microsoft.com/office/powerpoint/2010/main" val="123056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757BD-6C6B-BF9D-1C64-0D9056CA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49866F-5D24-69D4-A134-F6787E16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Rozwój umiejętności programowania w technologii JavaScript</a:t>
            </a:r>
          </a:p>
          <a:p>
            <a:r>
              <a:rPr lang="pl-PL" dirty="0"/>
              <a:t>Nowe wiadomości na temat technologii fotolitografii</a:t>
            </a:r>
          </a:p>
          <a:p>
            <a:r>
              <a:rPr lang="pl-PL" dirty="0"/>
              <a:t>Przyczynienie się do przenosin prezentacji z elektroniki do nowoczesnych technologii webowych</a:t>
            </a:r>
          </a:p>
        </p:txBody>
      </p:sp>
    </p:spTree>
    <p:extLst>
      <p:ext uri="{BB962C8B-B14F-4D97-AF65-F5344CB8AC3E}">
        <p14:creationId xmlns:p14="http://schemas.microsoft.com/office/powerpoint/2010/main" val="195541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D79E0-ADAD-3A81-C30E-175BF840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694A2-C123-B330-E6CC-08E897A4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Cel:</a:t>
            </a:r>
          </a:p>
          <a:p>
            <a:r>
              <a:rPr lang="pl-PL" dirty="0"/>
              <a:t>Przybliżenie zagadnienia </a:t>
            </a:r>
            <a:r>
              <a:rPr lang="pl-PL" u="sng" dirty="0"/>
              <a:t>fotolitografii i technologii planarnej</a:t>
            </a:r>
          </a:p>
          <a:p>
            <a:r>
              <a:rPr lang="pl-PL" dirty="0"/>
              <a:t>Łatwość w użyciu, uniwersalność i </a:t>
            </a:r>
            <a:r>
              <a:rPr lang="pl-PL" u="sng" dirty="0"/>
              <a:t>kompatybilność (strona web)</a:t>
            </a:r>
          </a:p>
          <a:p>
            <a:pPr marL="0" indent="0">
              <a:buNone/>
            </a:pPr>
            <a:endParaRPr lang="pl-PL" u="sng" dirty="0"/>
          </a:p>
          <a:p>
            <a:pPr marL="0" indent="0">
              <a:buNone/>
            </a:pPr>
            <a:r>
              <a:rPr lang="pl-PL" b="1" dirty="0"/>
              <a:t>Zakres:</a:t>
            </a:r>
          </a:p>
          <a:p>
            <a:r>
              <a:rPr lang="pl-PL" dirty="0"/>
              <a:t>Prezentacja HTML z animacjami na podst. prezentacji </a:t>
            </a:r>
            <a:r>
              <a:rPr lang="pl-PL" dirty="0" err="1"/>
              <a:t>flash</a:t>
            </a:r>
            <a:endParaRPr lang="pl-PL" dirty="0"/>
          </a:p>
          <a:p>
            <a:r>
              <a:rPr lang="pl-PL" dirty="0"/>
              <a:t>Fotolitografia, technologia planarna, </a:t>
            </a:r>
            <a:r>
              <a:rPr lang="pl-PL" dirty="0" err="1"/>
              <a:t>zast</a:t>
            </a:r>
            <a:r>
              <a:rPr lang="pl-PL" dirty="0"/>
              <a:t>. w przemyśle</a:t>
            </a:r>
          </a:p>
        </p:txBody>
      </p:sp>
    </p:spTree>
    <p:extLst>
      <p:ext uri="{BB962C8B-B14F-4D97-AF65-F5344CB8AC3E}">
        <p14:creationId xmlns:p14="http://schemas.microsoft.com/office/powerpoint/2010/main" val="37908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706B64-99A1-7D35-95B0-EBBB875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484499-9F03-BFF0-D0BD-F6676694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7"/>
            <a:ext cx="4182035" cy="3759386"/>
          </a:xfrm>
        </p:spPr>
        <p:txBody>
          <a:bodyPr>
            <a:noAutofit/>
          </a:bodyPr>
          <a:lstStyle/>
          <a:p>
            <a:r>
              <a:rPr lang="pl-PL" sz="2400" dirty="0"/>
              <a:t>Kompatybilność z przeglądarkami</a:t>
            </a:r>
          </a:p>
          <a:p>
            <a:r>
              <a:rPr lang="pl-PL" sz="2400" dirty="0"/>
              <a:t>Responsywny interfejs</a:t>
            </a:r>
          </a:p>
          <a:p>
            <a:r>
              <a:rPr lang="pl-PL" sz="2400" dirty="0"/>
              <a:t>Lekkość (szybkie ładowanie)</a:t>
            </a:r>
          </a:p>
          <a:p>
            <a:r>
              <a:rPr lang="pl-PL" sz="2400" dirty="0"/>
              <a:t>Animacje, multimedia</a:t>
            </a:r>
          </a:p>
          <a:p>
            <a:r>
              <a:rPr lang="pl-PL" sz="2400" dirty="0"/>
              <a:t>Przejrzystość treści</a:t>
            </a:r>
          </a:p>
          <a:p>
            <a:r>
              <a:rPr lang="pl-PL" sz="2400" dirty="0"/>
              <a:t>Łatwa nawigacja</a:t>
            </a:r>
          </a:p>
          <a:p>
            <a:r>
              <a:rPr lang="pl-PL" sz="2400" dirty="0"/>
              <a:t>Rozwijane definicje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57A21F-E79B-D143-0C5C-233E9A158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24" y="1690688"/>
            <a:ext cx="5756093" cy="2808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C8CD129-22D1-81CA-CF81-FF2D8A829567}"/>
              </a:ext>
            </a:extLst>
          </p:cNvPr>
          <p:cNvSpPr txBox="1"/>
          <p:nvPr/>
        </p:nvSpPr>
        <p:spPr>
          <a:xfrm>
            <a:off x="5746752" y="4662554"/>
            <a:ext cx="471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/>
              <a:t>Rys. 1: widok powitalny prezentacji</a:t>
            </a:r>
          </a:p>
        </p:txBody>
      </p:sp>
    </p:spTree>
    <p:extLst>
      <p:ext uri="{BB962C8B-B14F-4D97-AF65-F5344CB8AC3E}">
        <p14:creationId xmlns:p14="http://schemas.microsoft.com/office/powerpoint/2010/main" val="119808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419217-D4B8-8B34-F449-40BA6F8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prezentacji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99A0DE3-F5DD-3ED9-674B-04BE02DC4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95" y="1690688"/>
            <a:ext cx="5572205" cy="3262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3BB114A-ECC6-93E7-DF07-589D007CF4FF}"/>
              </a:ext>
            </a:extLst>
          </p:cNvPr>
          <p:cNvSpPr txBox="1"/>
          <p:nvPr/>
        </p:nvSpPr>
        <p:spPr>
          <a:xfrm>
            <a:off x="6209979" y="5164112"/>
            <a:ext cx="471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/>
              <a:t>Rys. 2: obsługa prezentacji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D8D3BA5-8C10-8A81-7F69-997CD5F73857}"/>
              </a:ext>
            </a:extLst>
          </p:cNvPr>
          <p:cNvSpPr txBox="1"/>
          <p:nvPr/>
        </p:nvSpPr>
        <p:spPr>
          <a:xfrm>
            <a:off x="950257" y="2471445"/>
            <a:ext cx="3863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Górne menu rozdziałowe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Przewijanie slajdów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Tryb pełnoekranowy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Suwak do obsługi animacji</a:t>
            </a:r>
          </a:p>
        </p:txBody>
      </p:sp>
    </p:spTree>
    <p:extLst>
      <p:ext uri="{BB962C8B-B14F-4D97-AF65-F5344CB8AC3E}">
        <p14:creationId xmlns:p14="http://schemas.microsoft.com/office/powerpoint/2010/main" val="33260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820338-637F-155F-0B52-F04030D1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implementacji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8FD6D0-117C-0C01-63DC-188CF747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3941" cy="52312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Wersje: pełna i </a:t>
            </a:r>
            <a:r>
              <a:rPr lang="pl-PL" i="1" dirty="0"/>
              <a:t>insert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F3CD186-30F4-C8EA-61B3-950EF993DF27}"/>
              </a:ext>
            </a:extLst>
          </p:cNvPr>
          <p:cNvSpPr/>
          <p:nvPr/>
        </p:nvSpPr>
        <p:spPr>
          <a:xfrm>
            <a:off x="2187388" y="3352800"/>
            <a:ext cx="1488141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W. pełna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76F5A9D-E898-1304-6647-7E2C221E60F7}"/>
              </a:ext>
            </a:extLst>
          </p:cNvPr>
          <p:cNvSpPr/>
          <p:nvPr/>
        </p:nvSpPr>
        <p:spPr>
          <a:xfrm>
            <a:off x="8516471" y="3352800"/>
            <a:ext cx="1488141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W.  </a:t>
            </a:r>
            <a:r>
              <a:rPr lang="pl-PL" i="1" dirty="0"/>
              <a:t>insert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4B5B357-2C42-1429-7C99-A6B0F2EB6F57}"/>
              </a:ext>
            </a:extLst>
          </p:cNvPr>
          <p:cNvSpPr txBox="1"/>
          <p:nvPr/>
        </p:nvSpPr>
        <p:spPr>
          <a:xfrm>
            <a:off x="1147482" y="4231341"/>
            <a:ext cx="395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Pełna, samodzielna witryna internetowa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Elementy </a:t>
            </a:r>
            <a:r>
              <a:rPr lang="pl-PL" sz="1600" i="1" dirty="0"/>
              <a:t>&lt;</a:t>
            </a:r>
            <a:r>
              <a:rPr lang="pl-PL" sz="1600" i="1" dirty="0" err="1"/>
              <a:t>head</a:t>
            </a:r>
            <a:r>
              <a:rPr lang="pl-PL" sz="1600" i="1" dirty="0"/>
              <a:t>&gt;</a:t>
            </a:r>
            <a:r>
              <a:rPr lang="pl-PL" sz="1600" dirty="0"/>
              <a:t>, </a:t>
            </a:r>
            <a:r>
              <a:rPr lang="pl-PL" sz="1600" i="1" dirty="0"/>
              <a:t>&lt;body&gt;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Podział na pliki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63D2B5-8586-9BBB-34CD-0B7AB3FF7D9E}"/>
              </a:ext>
            </a:extLst>
          </p:cNvPr>
          <p:cNvSpPr txBox="1"/>
          <p:nvPr/>
        </p:nvSpPr>
        <p:spPr>
          <a:xfrm>
            <a:off x="7283823" y="4231340"/>
            <a:ext cx="395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Uniwersalna, gotowa do wstawienia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Jeden plik </a:t>
            </a:r>
            <a:r>
              <a:rPr lang="pl-PL" sz="1600" i="1" dirty="0"/>
              <a:t>.</a:t>
            </a:r>
            <a:r>
              <a:rPr lang="pl-PL" sz="1600" i="1" dirty="0" err="1"/>
              <a:t>html</a:t>
            </a:r>
            <a:endParaRPr lang="pl-PL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Możliwość użycia na większej stronie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5691AE3-FD61-DFA1-6BA6-88A6EFA9D85A}"/>
              </a:ext>
            </a:extLst>
          </p:cNvPr>
          <p:cNvSpPr txBox="1"/>
          <p:nvPr/>
        </p:nvSpPr>
        <p:spPr>
          <a:xfrm>
            <a:off x="7608794" y="5295418"/>
            <a:ext cx="330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/>
              <a:t>Szczegółowe instrukcje w Dokumentacji</a:t>
            </a:r>
          </a:p>
        </p:txBody>
      </p:sp>
    </p:spTree>
    <p:extLst>
      <p:ext uri="{BB962C8B-B14F-4D97-AF65-F5344CB8AC3E}">
        <p14:creationId xmlns:p14="http://schemas.microsoft.com/office/powerpoint/2010/main" val="166062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4C5E1-6276-95F6-A429-BFE56264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implementacji - programistycznie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B5955C3-A9D0-5889-A2CD-B3C530371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908656"/>
              </p:ext>
            </p:extLst>
          </p:nvPr>
        </p:nvGraphicFramePr>
        <p:xfrm>
          <a:off x="1947582" y="1061828"/>
          <a:ext cx="8296835" cy="306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3D14B6A2-4012-6F3C-F8B2-7EF83626A7D9}"/>
              </a:ext>
            </a:extLst>
          </p:cNvPr>
          <p:cNvSpPr txBox="1"/>
          <p:nvPr/>
        </p:nvSpPr>
        <p:spPr>
          <a:xfrm>
            <a:off x="1947582" y="3669268"/>
            <a:ext cx="179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Elementy: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Obrazy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Identyfikatory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0B259C4-ADA6-B93E-31FF-A6FEAFB27BDE}"/>
              </a:ext>
            </a:extLst>
          </p:cNvPr>
          <p:cNvSpPr txBox="1"/>
          <p:nvPr/>
        </p:nvSpPr>
        <p:spPr>
          <a:xfrm>
            <a:off x="4886884" y="3669268"/>
            <a:ext cx="2584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Style: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Stylizacja klas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49FB080-9012-0CEE-D276-3FA52F1DAA5F}"/>
              </a:ext>
            </a:extLst>
          </p:cNvPr>
          <p:cNvSpPr txBox="1"/>
          <p:nvPr/>
        </p:nvSpPr>
        <p:spPr>
          <a:xfrm>
            <a:off x="8025652" y="3669268"/>
            <a:ext cx="2218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Skrypt: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Deklaracja stałych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Nasłuchiwanie wydarzeń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Funkcje wykonawcze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Aktualizacja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0800976-296A-FEBA-4417-08CBBBF6FC77}"/>
              </a:ext>
            </a:extLst>
          </p:cNvPr>
          <p:cNvCxnSpPr>
            <a:cxnSpLocks/>
          </p:cNvCxnSpPr>
          <p:nvPr/>
        </p:nvCxnSpPr>
        <p:spPr>
          <a:xfrm flipV="1">
            <a:off x="3074894" y="4130933"/>
            <a:ext cx="1649506" cy="25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5C789B23-DE8C-70C3-480D-68E60326FEBD}"/>
              </a:ext>
            </a:extLst>
          </p:cNvPr>
          <p:cNvCxnSpPr>
            <a:cxnSpLocks/>
          </p:cNvCxnSpPr>
          <p:nvPr/>
        </p:nvCxnSpPr>
        <p:spPr>
          <a:xfrm flipV="1">
            <a:off x="3747247" y="4130933"/>
            <a:ext cx="4195482" cy="57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Łącznik: zakrzywiony 21">
            <a:extLst>
              <a:ext uri="{FF2B5EF4-FFF2-40B4-BE49-F238E27FC236}">
                <a16:creationId xmlns:a16="http://schemas.microsoft.com/office/drawing/2014/main" id="{697BF795-425D-4284-0DE4-51662F9F60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4965" y="4130932"/>
            <a:ext cx="329454" cy="287769"/>
          </a:xfrm>
          <a:prstGeom prst="curvedConnector3">
            <a:avLst>
              <a:gd name="adj1" fmla="val -561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Łącznik: zakrzywiony 28">
            <a:extLst>
              <a:ext uri="{FF2B5EF4-FFF2-40B4-BE49-F238E27FC236}">
                <a16:creationId xmlns:a16="http://schemas.microsoft.com/office/drawing/2014/main" id="{236F7400-7602-A95F-326E-57BC915F19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2939" y="4663848"/>
            <a:ext cx="329454" cy="287769"/>
          </a:xfrm>
          <a:prstGeom prst="curvedConnector3">
            <a:avLst>
              <a:gd name="adj1" fmla="val -561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Łącznik: zakrzywiony 29">
            <a:extLst>
              <a:ext uri="{FF2B5EF4-FFF2-40B4-BE49-F238E27FC236}">
                <a16:creationId xmlns:a16="http://schemas.microsoft.com/office/drawing/2014/main" id="{1D583428-0BB5-CC77-CC50-F4809FFFD8FB}"/>
              </a:ext>
            </a:extLst>
          </p:cNvPr>
          <p:cNvCxnSpPr>
            <a:cxnSpLocks/>
          </p:cNvCxnSpPr>
          <p:nvPr/>
        </p:nvCxnSpPr>
        <p:spPr>
          <a:xfrm>
            <a:off x="9742393" y="5235388"/>
            <a:ext cx="502024" cy="268041"/>
          </a:xfrm>
          <a:prstGeom prst="curvedConnector3">
            <a:avLst>
              <a:gd name="adj1" fmla="val 18392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F3F6C-E235-F90A-73E2-98C0EDB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Zrzuty ekranu programu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B93EA4-B1E8-7905-0DC2-09048B97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97" y="1825625"/>
            <a:ext cx="7628405" cy="435133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C40996-3DB9-BB66-15DC-43FE8C51F8A8}"/>
              </a:ext>
            </a:extLst>
          </p:cNvPr>
          <p:cNvSpPr txBox="1"/>
          <p:nvPr/>
        </p:nvSpPr>
        <p:spPr>
          <a:xfrm>
            <a:off x="4213411" y="6176963"/>
            <a:ext cx="37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Suwak sterujący animacją</a:t>
            </a:r>
          </a:p>
        </p:txBody>
      </p:sp>
    </p:spTree>
    <p:extLst>
      <p:ext uri="{BB962C8B-B14F-4D97-AF65-F5344CB8AC3E}">
        <p14:creationId xmlns:p14="http://schemas.microsoft.com/office/powerpoint/2010/main" val="24263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F3F6C-E235-F90A-73E2-98C0EDB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Zrzuty ekranu programu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B93EA4-B1E8-7905-0DC2-09048B97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1797" y="1825625"/>
            <a:ext cx="7628405" cy="435133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C40996-3DB9-BB66-15DC-43FE8C51F8A8}"/>
              </a:ext>
            </a:extLst>
          </p:cNvPr>
          <p:cNvSpPr txBox="1"/>
          <p:nvPr/>
        </p:nvSpPr>
        <p:spPr>
          <a:xfrm>
            <a:off x="4213411" y="6176963"/>
            <a:ext cx="37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Animacja przechodzenia obrazów</a:t>
            </a:r>
          </a:p>
        </p:txBody>
      </p:sp>
    </p:spTree>
    <p:extLst>
      <p:ext uri="{BB962C8B-B14F-4D97-AF65-F5344CB8AC3E}">
        <p14:creationId xmlns:p14="http://schemas.microsoft.com/office/powerpoint/2010/main" val="28756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F3F6C-E235-F90A-73E2-98C0EDB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Zrzuty ekranu programu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8B93EA4-B1E8-7905-0DC2-09048B97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1797" y="1825625"/>
            <a:ext cx="7628405" cy="435133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C40996-3DB9-BB66-15DC-43FE8C51F8A8}"/>
              </a:ext>
            </a:extLst>
          </p:cNvPr>
          <p:cNvSpPr txBox="1"/>
          <p:nvPr/>
        </p:nvSpPr>
        <p:spPr>
          <a:xfrm>
            <a:off x="4213411" y="6176963"/>
            <a:ext cx="37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Wyskakujący opis slajdu</a:t>
            </a:r>
          </a:p>
        </p:txBody>
      </p:sp>
    </p:spTree>
    <p:extLst>
      <p:ext uri="{BB962C8B-B14F-4D97-AF65-F5344CB8AC3E}">
        <p14:creationId xmlns:p14="http://schemas.microsoft.com/office/powerpoint/2010/main" val="18882140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232</Words>
  <Application>Microsoft Office PowerPoint</Application>
  <PresentationFormat>Panoramiczny</PresentationFormat>
  <Paragraphs>65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Bahnschrift SemiLight</vt:lpstr>
      <vt:lpstr>Calibri</vt:lpstr>
      <vt:lpstr>Calibri Light</vt:lpstr>
      <vt:lpstr>Motyw pakietu Office</vt:lpstr>
      <vt:lpstr>Fotolitografia i technologia planarna</vt:lpstr>
      <vt:lpstr>Cel i zakres projektu</vt:lpstr>
      <vt:lpstr>Założenia projektowe</vt:lpstr>
      <vt:lpstr>Obsługa prezentacji</vt:lpstr>
      <vt:lpstr>Działanie implementacji</vt:lpstr>
      <vt:lpstr>Działanie implementacji - programistycznie</vt:lpstr>
      <vt:lpstr>Zrzuty ekranu programu</vt:lpstr>
      <vt:lpstr>Zrzuty ekranu programu</vt:lpstr>
      <vt:lpstr>Zrzuty ekranu programu</vt:lpstr>
      <vt:lpstr>Zrzuty ekranu programu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Fotolitografia i technologia planarna</dc:title>
  <dc:creator>Marcin Bator</dc:creator>
  <cp:lastModifiedBy>Marcin Bator</cp:lastModifiedBy>
  <cp:revision>1</cp:revision>
  <dcterms:created xsi:type="dcterms:W3CDTF">2023-05-16T16:33:02Z</dcterms:created>
  <dcterms:modified xsi:type="dcterms:W3CDTF">2023-05-16T17:24:04Z</dcterms:modified>
</cp:coreProperties>
</file>