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C"/>
    <a:srgbClr val="E0144C"/>
    <a:srgbClr val="D9ED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E7AF-FE73-4324-BD5A-2E65502E3E1B}" v="13" dt="2025-04-18T09:17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B358E7AF-FE73-4324-BD5A-2E65502E3E1B}"/>
    <pc:docChg chg="custSel addSld modSld">
      <pc:chgData name="Gwizdek, Marcin" userId="b5cdd603-ee13-451a-a66f-f38407a19f3f" providerId="ADAL" clId="{B358E7AF-FE73-4324-BD5A-2E65502E3E1B}" dt="2025-04-18T09:17:48.577" v="1074" actId="6559"/>
      <pc:docMkLst>
        <pc:docMk/>
      </pc:docMkLst>
      <pc:sldChg chg="addSp delSp modSp add mod setBg">
        <pc:chgData name="Gwizdek, Marcin" userId="b5cdd603-ee13-451a-a66f-f38407a19f3f" providerId="ADAL" clId="{B358E7AF-FE73-4324-BD5A-2E65502E3E1B}" dt="2025-04-18T09:17:48.577" v="1074" actId="6559"/>
        <pc:sldMkLst>
          <pc:docMk/>
          <pc:sldMk cId="3436750217" sldId="257"/>
        </pc:sldMkLst>
        <pc:spChg chg="add del mod">
          <ac:chgData name="Gwizdek, Marcin" userId="b5cdd603-ee13-451a-a66f-f38407a19f3f" providerId="ADAL" clId="{B358E7AF-FE73-4324-BD5A-2E65502E3E1B}" dt="2025-04-18T08:56:36.848" v="19"/>
          <ac:spMkLst>
            <pc:docMk/>
            <pc:sldMk cId="3436750217" sldId="257"/>
            <ac:spMk id="2" creationId="{516E40E8-8D38-9D9A-FD33-71C5B1E389CD}"/>
          </ac:spMkLst>
        </pc:spChg>
        <pc:spChg chg="add del mod">
          <ac:chgData name="Gwizdek, Marcin" userId="b5cdd603-ee13-451a-a66f-f38407a19f3f" providerId="ADAL" clId="{B358E7AF-FE73-4324-BD5A-2E65502E3E1B}" dt="2025-04-18T08:56:36.848" v="19"/>
          <ac:spMkLst>
            <pc:docMk/>
            <pc:sldMk cId="3436750217" sldId="257"/>
            <ac:spMk id="3" creationId="{4EB9095C-DC12-76D1-4A94-5FE086D0AA2D}"/>
          </ac:spMkLst>
        </pc:spChg>
        <pc:spChg chg="mod">
          <ac:chgData name="Gwizdek, Marcin" userId="b5cdd603-ee13-451a-a66f-f38407a19f3f" providerId="ADAL" clId="{B358E7AF-FE73-4324-BD5A-2E65502E3E1B}" dt="2025-04-18T09:00:41.581" v="874" actId="692"/>
          <ac:spMkLst>
            <pc:docMk/>
            <pc:sldMk cId="3436750217" sldId="257"/>
            <ac:spMk id="4" creationId="{90B3CCA7-C826-EA4F-2FA7-B4E5ADE28917}"/>
          </ac:spMkLst>
        </pc:spChg>
        <pc:spChg chg="add mod">
          <ac:chgData name="Gwizdek, Marcin" userId="b5cdd603-ee13-451a-a66f-f38407a19f3f" providerId="ADAL" clId="{B358E7AF-FE73-4324-BD5A-2E65502E3E1B}" dt="2025-04-18T09:00:02.948" v="671" actId="692"/>
          <ac:spMkLst>
            <pc:docMk/>
            <pc:sldMk cId="3436750217" sldId="257"/>
            <ac:spMk id="5" creationId="{5AAB2EF3-543C-49AB-E29A-C18D223503E2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6" creationId="{A4855690-D6F8-E49D-630A-28B023324E20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7" creationId="{F66DCDB8-31D3-001C-A731-2FBE9AF57247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8" creationId="{6F86A292-0088-EA36-BF68-F5F057DA62CF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9" creationId="{4B596562-9AF4-31EC-B3A9-A21B21301EAC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0" creationId="{6D8DC2C6-23ED-B905-E379-DA32FB2F9EDC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1" creationId="{7AE303EE-5E24-4279-DF93-4A9E4A750752}"/>
          </ac:spMkLst>
        </pc:spChg>
        <pc:spChg chg="add del mod">
          <ac:chgData name="Gwizdek, Marcin" userId="b5cdd603-ee13-451a-a66f-f38407a19f3f" providerId="ADAL" clId="{B358E7AF-FE73-4324-BD5A-2E65502E3E1B}" dt="2025-04-18T09:01:26.965" v="877" actId="478"/>
          <ac:spMkLst>
            <pc:docMk/>
            <pc:sldMk cId="3436750217" sldId="257"/>
            <ac:spMk id="12" creationId="{7276F12C-DDC6-8E03-E7EA-5CC25C232E89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4" creationId="{C3348681-C99F-75BF-438F-AA465B5857E6}"/>
          </ac:spMkLst>
        </pc:spChg>
        <pc:spChg chg="del">
          <ac:chgData name="Gwizdek, Marcin" userId="b5cdd603-ee13-451a-a66f-f38407a19f3f" providerId="ADAL" clId="{B358E7AF-FE73-4324-BD5A-2E65502E3E1B}" dt="2025-04-18T08:51:31.186" v="1" actId="478"/>
          <ac:spMkLst>
            <pc:docMk/>
            <pc:sldMk cId="3436750217" sldId="257"/>
            <ac:spMk id="15" creationId="{16191645-44F1-0BE8-3890-789102BBA823}"/>
          </ac:spMkLst>
        </pc:spChg>
        <pc:spChg chg="add mod">
          <ac:chgData name="Gwizdek, Marcin" userId="b5cdd603-ee13-451a-a66f-f38407a19f3f" providerId="ADAL" clId="{B358E7AF-FE73-4324-BD5A-2E65502E3E1B}" dt="2025-04-18T09:10:10.942" v="1019" actId="207"/>
          <ac:spMkLst>
            <pc:docMk/>
            <pc:sldMk cId="3436750217" sldId="257"/>
            <ac:spMk id="16" creationId="{27A4DA0D-4CC0-68E0-B2D5-06265782E0D8}"/>
          </ac:spMkLst>
        </pc:spChg>
        <pc:spChg chg="add mod">
          <ac:chgData name="Gwizdek, Marcin" userId="b5cdd603-ee13-451a-a66f-f38407a19f3f" providerId="ADAL" clId="{B358E7AF-FE73-4324-BD5A-2E65502E3E1B}" dt="2025-04-18T09:17:48.577" v="1074" actId="6559"/>
          <ac:spMkLst>
            <pc:docMk/>
            <pc:sldMk cId="3436750217" sldId="257"/>
            <ac:spMk id="22" creationId="{781A4499-CAB6-0D82-BC5B-7F94519CBB57}"/>
          </ac:spMkLst>
        </pc:spChg>
        <pc:grpChg chg="add mod">
          <ac:chgData name="Gwizdek, Marcin" userId="b5cdd603-ee13-451a-a66f-f38407a19f3f" providerId="ADAL" clId="{B358E7AF-FE73-4324-BD5A-2E65502E3E1B}" dt="2025-04-18T09:14:09.506" v="1033" actId="14100"/>
          <ac:grpSpMkLst>
            <pc:docMk/>
            <pc:sldMk cId="3436750217" sldId="257"/>
            <ac:grpSpMk id="21" creationId="{D9BD3554-C294-EEEA-1F88-B2AEE33D12FA}"/>
          </ac:grpSpMkLst>
        </pc:grpChg>
        <pc:picChg chg="del">
          <ac:chgData name="Gwizdek, Marcin" userId="b5cdd603-ee13-451a-a66f-f38407a19f3f" providerId="ADAL" clId="{B358E7AF-FE73-4324-BD5A-2E65502E3E1B}" dt="2025-04-18T08:51:31.186" v="1" actId="478"/>
          <ac:picMkLst>
            <pc:docMk/>
            <pc:sldMk cId="3436750217" sldId="257"/>
            <ac:picMk id="13" creationId="{D8242597-8621-5C6A-1DF1-FAF412429598}"/>
          </ac:picMkLst>
        </pc:picChg>
        <pc:picChg chg="add mod">
          <ac:chgData name="Gwizdek, Marcin" userId="b5cdd603-ee13-451a-a66f-f38407a19f3f" providerId="ADAL" clId="{B358E7AF-FE73-4324-BD5A-2E65502E3E1B}" dt="2025-04-18T09:12:50.270" v="1026" actId="164"/>
          <ac:picMkLst>
            <pc:docMk/>
            <pc:sldMk cId="3436750217" sldId="257"/>
            <ac:picMk id="18" creationId="{F0C9D0F2-4CB0-6BE8-6CB0-58C36713409F}"/>
          </ac:picMkLst>
        </pc:picChg>
        <pc:picChg chg="add mod">
          <ac:chgData name="Gwizdek, Marcin" userId="b5cdd603-ee13-451a-a66f-f38407a19f3f" providerId="ADAL" clId="{B358E7AF-FE73-4324-BD5A-2E65502E3E1B}" dt="2025-04-18T09:12:50.270" v="1026" actId="164"/>
          <ac:picMkLst>
            <pc:docMk/>
            <pc:sldMk cId="3436750217" sldId="257"/>
            <ac:picMk id="20" creationId="{1514EB51-3E41-85EB-DF15-72111C54F28C}"/>
          </ac:picMkLst>
        </pc:picChg>
        <pc:picChg chg="add mod">
          <ac:chgData name="Gwizdek, Marcin" userId="b5cdd603-ee13-451a-a66f-f38407a19f3f" providerId="ADAL" clId="{B358E7AF-FE73-4324-BD5A-2E65502E3E1B}" dt="2025-04-18T09:17:28.386" v="1072" actId="1076"/>
          <ac:picMkLst>
            <pc:docMk/>
            <pc:sldMk cId="3436750217" sldId="257"/>
            <ac:picMk id="24" creationId="{6938ABEE-F404-5DE2-4F47-02BD25220C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7C69-6EAC-45D8-9E77-85B45FDE709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F993-93BA-41BD-BF4E-4DED706DC7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BB05E-4BD6-650A-38EE-30DCAC522C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8012" y="66878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2414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55690-D6F8-E49D-630A-28B023324E20}"/>
              </a:ext>
            </a:extLst>
          </p:cNvPr>
          <p:cNvSpPr/>
          <p:nvPr/>
        </p:nvSpPr>
        <p:spPr>
          <a:xfrm>
            <a:off x="782877" y="739036"/>
            <a:ext cx="895611" cy="70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DCDB8-31D3-001C-A731-2FBE9AF57247}"/>
              </a:ext>
            </a:extLst>
          </p:cNvPr>
          <p:cNvSpPr/>
          <p:nvPr/>
        </p:nvSpPr>
        <p:spPr>
          <a:xfrm>
            <a:off x="1821493" y="739036"/>
            <a:ext cx="895611" cy="7077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6A292-0088-EA36-BF68-F5F057DA62CF}"/>
              </a:ext>
            </a:extLst>
          </p:cNvPr>
          <p:cNvSpPr/>
          <p:nvPr/>
        </p:nvSpPr>
        <p:spPr>
          <a:xfrm>
            <a:off x="2860109" y="739036"/>
            <a:ext cx="895611" cy="7077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96562-9AF4-31EC-B3A9-A21B21301EAC}"/>
              </a:ext>
            </a:extLst>
          </p:cNvPr>
          <p:cNvSpPr/>
          <p:nvPr/>
        </p:nvSpPr>
        <p:spPr>
          <a:xfrm>
            <a:off x="3898725" y="739036"/>
            <a:ext cx="895611" cy="7077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C2C6-23ED-B905-E379-DA32FB2F9EDC}"/>
              </a:ext>
            </a:extLst>
          </p:cNvPr>
          <p:cNvSpPr/>
          <p:nvPr/>
        </p:nvSpPr>
        <p:spPr>
          <a:xfrm>
            <a:off x="4937341" y="739036"/>
            <a:ext cx="895611" cy="7077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303EE-5E24-4279-DF93-4A9E4A750752}"/>
              </a:ext>
            </a:extLst>
          </p:cNvPr>
          <p:cNvSpPr/>
          <p:nvPr/>
        </p:nvSpPr>
        <p:spPr>
          <a:xfrm>
            <a:off x="5975959" y="739036"/>
            <a:ext cx="895611" cy="7077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8242597-8621-5C6A-1DF1-FAF41242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521" y="2617941"/>
            <a:ext cx="3591559" cy="23987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348681-C99F-75BF-438F-AA465B5857E6}"/>
              </a:ext>
            </a:extLst>
          </p:cNvPr>
          <p:cNvSpPr/>
          <p:nvPr/>
        </p:nvSpPr>
        <p:spPr>
          <a:xfrm>
            <a:off x="5267195" y="2721280"/>
            <a:ext cx="895611" cy="707720"/>
          </a:xfrm>
          <a:prstGeom prst="rect">
            <a:avLst/>
          </a:prstGeom>
          <a:solidFill>
            <a:srgbClr val="00529C"/>
          </a:solidFill>
          <a:ln cap="flat"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191645-44F1-0BE8-3890-789102BBA823}"/>
              </a:ext>
            </a:extLst>
          </p:cNvPr>
          <p:cNvSpPr/>
          <p:nvPr/>
        </p:nvSpPr>
        <p:spPr>
          <a:xfrm>
            <a:off x="5267194" y="3605409"/>
            <a:ext cx="895611" cy="707720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B3CCA7-C826-EA4F-2FA7-B4E5ADE28917}"/>
              </a:ext>
            </a:extLst>
          </p:cNvPr>
          <p:cNvSpPr/>
          <p:nvPr/>
        </p:nvSpPr>
        <p:spPr>
          <a:xfrm>
            <a:off x="1" y="0"/>
            <a:ext cx="12191999" cy="532263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rgbClr val="A7D6F9"/>
                </a:gs>
                <a:gs pos="69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AB2EF3-543C-49AB-E29A-C18D223503E2}"/>
              </a:ext>
            </a:extLst>
          </p:cNvPr>
          <p:cNvSpPr/>
          <p:nvPr/>
        </p:nvSpPr>
        <p:spPr>
          <a:xfrm flipH="1" flipV="1">
            <a:off x="0" y="6516806"/>
            <a:ext cx="12192000" cy="341194"/>
          </a:xfrm>
          <a:custGeom>
            <a:avLst/>
            <a:gdLst>
              <a:gd name="connsiteX0" fmla="*/ 0 w 12191999"/>
              <a:gd name="connsiteY0" fmla="*/ 0 h 532263"/>
              <a:gd name="connsiteX1" fmla="*/ 9294123 w 12191999"/>
              <a:gd name="connsiteY1" fmla="*/ 0 h 532263"/>
              <a:gd name="connsiteX2" fmla="*/ 9457899 w 12191999"/>
              <a:gd name="connsiteY2" fmla="*/ 0 h 532263"/>
              <a:gd name="connsiteX3" fmla="*/ 12191999 w 12191999"/>
              <a:gd name="connsiteY3" fmla="*/ 0 h 532263"/>
              <a:gd name="connsiteX4" fmla="*/ 12191999 w 12191999"/>
              <a:gd name="connsiteY4" fmla="*/ 532263 h 532263"/>
              <a:gd name="connsiteX5" fmla="*/ 9520596 w 12191999"/>
              <a:gd name="connsiteY5" fmla="*/ 532263 h 532263"/>
              <a:gd name="connsiteX6" fmla="*/ 9294123 w 12191999"/>
              <a:gd name="connsiteY6" fmla="*/ 305790 h 532263"/>
              <a:gd name="connsiteX7" fmla="*/ 9294123 w 12191999"/>
              <a:gd name="connsiteY7" fmla="*/ 300251 h 532263"/>
              <a:gd name="connsiteX8" fmla="*/ 0 w 12191999"/>
              <a:gd name="connsiteY8" fmla="*/ 300251 h 5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532263">
                <a:moveTo>
                  <a:pt x="0" y="0"/>
                </a:moveTo>
                <a:lnTo>
                  <a:pt x="9294123" y="0"/>
                </a:lnTo>
                <a:lnTo>
                  <a:pt x="9457899" y="0"/>
                </a:lnTo>
                <a:lnTo>
                  <a:pt x="12191999" y="0"/>
                </a:lnTo>
                <a:lnTo>
                  <a:pt x="12191999" y="532263"/>
                </a:lnTo>
                <a:lnTo>
                  <a:pt x="9520596" y="532263"/>
                </a:lnTo>
                <a:lnTo>
                  <a:pt x="9294123" y="305790"/>
                </a:lnTo>
                <a:lnTo>
                  <a:pt x="9294123" y="300251"/>
                </a:lnTo>
                <a:lnTo>
                  <a:pt x="0" y="30025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00000">
                  <a:schemeClr val="bg2">
                    <a:lumMod val="90000"/>
                  </a:schemeClr>
                </a:gs>
                <a:gs pos="45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4DA0D-4CC0-68E0-B2D5-06265782E0D8}"/>
              </a:ext>
            </a:extLst>
          </p:cNvPr>
          <p:cNvSpPr txBox="1"/>
          <p:nvPr/>
        </p:nvSpPr>
        <p:spPr>
          <a:xfrm>
            <a:off x="9485196" y="183450"/>
            <a:ext cx="221093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000" dirty="0">
                <a:solidFill>
                  <a:schemeClr val="accent1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MG </a:t>
            </a:r>
            <a:r>
              <a:rPr lang="en-US" sz="2000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  <a:t>ANALYTICS</a:t>
            </a:r>
            <a:br>
              <a:rPr lang="en-US" sz="2400" spc="300" dirty="0">
                <a:solidFill>
                  <a:srgbClr val="E0144C"/>
                </a:solidFill>
                <a:latin typeface="Trade Gothic Inline" panose="020F0502020204030204" pitchFamily="34" charset="0"/>
                <a:ea typeface="STXihei" panose="020B0503020204020204" pitchFamily="2" charset="-122"/>
              </a:rPr>
            </a:br>
            <a:r>
              <a:rPr lang="en-US" sz="1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AUSTIN REAL ESTATE INSIGHTS</a:t>
            </a:r>
            <a:endParaRPr lang="en-US" sz="10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  <a:latin typeface="Trade Gothic Inline" panose="020F0502020204030204" pitchFamily="34" charset="0"/>
              <a:ea typeface="STXihei" panose="020B0503020204020204" pitchFamily="2" charset="-12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BD3554-C294-EEEA-1F88-B2AEE33D12FA}"/>
              </a:ext>
            </a:extLst>
          </p:cNvPr>
          <p:cNvGrpSpPr/>
          <p:nvPr/>
        </p:nvGrpSpPr>
        <p:grpSpPr>
          <a:xfrm>
            <a:off x="11418629" y="7677"/>
            <a:ext cx="673287" cy="469995"/>
            <a:chOff x="5181600" y="1236829"/>
            <a:chExt cx="1569493" cy="102102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 descr="Bar chart outline">
              <a:extLst>
                <a:ext uri="{FF2B5EF4-FFF2-40B4-BE49-F238E27FC236}">
                  <a16:creationId xmlns:a16="http://schemas.microsoft.com/office/drawing/2014/main" id="{F0C9D0F2-4CB0-6BE8-6CB0-58C36713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6693" y="1343451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Home outline">
              <a:extLst>
                <a:ext uri="{FF2B5EF4-FFF2-40B4-BE49-F238E27FC236}">
                  <a16:creationId xmlns:a16="http://schemas.microsoft.com/office/drawing/2014/main" id="{1514EB51-3E41-85EB-DF15-72111C54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1236829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1A4499-CAB6-0D82-BC5B-7F94519CBB57}"/>
              </a:ext>
            </a:extLst>
          </p:cNvPr>
          <p:cNvSpPr txBox="1"/>
          <p:nvPr/>
        </p:nvSpPr>
        <p:spPr>
          <a:xfrm>
            <a:off x="320723" y="6556598"/>
            <a:ext cx="1480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Tool Designed by </a:t>
            </a:r>
            <a:r>
              <a:rPr lang="en-US" sz="1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ea typeface="STXihei" panose="020B0503020204020204" pitchFamily="2" charset="-122"/>
                <a:cs typeface="Segoe UI Light" panose="020B0502040204020203" pitchFamily="34" charset="0"/>
              </a:rPr>
              <a:t>MG</a:t>
            </a:r>
            <a:endParaRPr lang="en-US" sz="1100" dirty="0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  <a:latin typeface="Segoe UI Light" panose="020B0502040204020203" pitchFamily="34" charset="0"/>
              <a:ea typeface="STXihei" panose="020B0503020204020204" pitchFamily="2" charset="-122"/>
              <a:cs typeface="Segoe UI Light" panose="020B0502040204020203" pitchFamily="34" charset="0"/>
            </a:endParaRPr>
          </a:p>
        </p:txBody>
      </p:sp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6938ABEE-F404-5DE2-4F47-02BD25220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81" y="6516806"/>
            <a:ext cx="341194" cy="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Trade Gothic Inline</vt:lpstr>
      <vt:lpstr>Office 2013 - 2022 Theme</vt:lpstr>
      <vt:lpstr>PowerPoint Presentation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2025-04-18T08:31:01Z</dcterms:created>
  <dcterms:modified xsi:type="dcterms:W3CDTF">2025-04-18T09:17:52Z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2025-04-18T08:43:22Z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445e7c2f-f706-49d1-ab9a-adc5aab56779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Office 2013 - 2022 Theme:8</vt:lpwstr>
  </property>
  <property fmtid="{D5CDD505-2E9C-101B-9397-08002B2CF9AE}" pid="10" name="ClassificationContentMarkingFooterText">
    <vt:lpwstr>General</vt:lpwstr>
  </property>
</Properties>
</file>