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4C"/>
    <a:srgbClr val="FF8021"/>
    <a:srgbClr val="5DCEAF"/>
    <a:srgbClr val="A7EA52"/>
    <a:srgbClr val="5ECCF3"/>
    <a:srgbClr val="00529C"/>
    <a:srgbClr val="D9ED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8E7AF-FE73-4324-BD5A-2E65502E3E1B}" v="25" dt="2025-04-20T08:41:41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B358E7AF-FE73-4324-BD5A-2E65502E3E1B}"/>
    <pc:docChg chg="undo custSel addSld delSld modSld">
      <pc:chgData name="Gwizdek, Marcin" userId="b5cdd603-ee13-451a-a66f-f38407a19f3f" providerId="ADAL" clId="{B358E7AF-FE73-4324-BD5A-2E65502E3E1B}" dt="2025-04-20T08:41:52.462" v="1143" actId="207"/>
      <pc:docMkLst>
        <pc:docMk/>
      </pc:docMkLst>
      <pc:sldChg chg="addSp delSp modSp add mod setBg">
        <pc:chgData name="Gwizdek, Marcin" userId="b5cdd603-ee13-451a-a66f-f38407a19f3f" providerId="ADAL" clId="{B358E7AF-FE73-4324-BD5A-2E65502E3E1B}" dt="2025-04-20T08:40:52.342" v="1136" actId="207"/>
        <pc:sldMkLst>
          <pc:docMk/>
          <pc:sldMk cId="3436750217" sldId="257"/>
        </pc:sldMkLst>
        <pc:spChg chg="add del mod">
          <ac:chgData name="Gwizdek, Marcin" userId="b5cdd603-ee13-451a-a66f-f38407a19f3f" providerId="ADAL" clId="{B358E7AF-FE73-4324-BD5A-2E65502E3E1B}" dt="2025-04-18T08:56:36.848" v="19"/>
          <ac:spMkLst>
            <pc:docMk/>
            <pc:sldMk cId="3436750217" sldId="257"/>
            <ac:spMk id="2" creationId="{516E40E8-8D38-9D9A-FD33-71C5B1E389CD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2" creationId="{D9DCB745-2A2C-E810-35F5-D7790ED55E35}"/>
          </ac:spMkLst>
        </pc:spChg>
        <pc:spChg chg="add del mod">
          <ac:chgData name="Gwizdek, Marcin" userId="b5cdd603-ee13-451a-a66f-f38407a19f3f" providerId="ADAL" clId="{B358E7AF-FE73-4324-BD5A-2E65502E3E1B}" dt="2025-04-18T08:56:36.848" v="19"/>
          <ac:spMkLst>
            <pc:docMk/>
            <pc:sldMk cId="3436750217" sldId="257"/>
            <ac:spMk id="3" creationId="{4EB9095C-DC12-76D1-4A94-5FE086D0AA2D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3" creationId="{E1A27615-C0F6-1E2A-0242-B9060A2AD854}"/>
          </ac:spMkLst>
        </pc:spChg>
        <pc:spChg chg="mod">
          <ac:chgData name="Gwizdek, Marcin" userId="b5cdd603-ee13-451a-a66f-f38407a19f3f" providerId="ADAL" clId="{B358E7AF-FE73-4324-BD5A-2E65502E3E1B}" dt="2025-04-18T09:00:41.581" v="874" actId="692"/>
          <ac:spMkLst>
            <pc:docMk/>
            <pc:sldMk cId="3436750217" sldId="257"/>
            <ac:spMk id="4" creationId="{90B3CCA7-C826-EA4F-2FA7-B4E5ADE28917}"/>
          </ac:spMkLst>
        </pc:spChg>
        <pc:spChg chg="add mod">
          <ac:chgData name="Gwizdek, Marcin" userId="b5cdd603-ee13-451a-a66f-f38407a19f3f" providerId="ADAL" clId="{B358E7AF-FE73-4324-BD5A-2E65502E3E1B}" dt="2025-04-18T09:00:02.948" v="671" actId="692"/>
          <ac:spMkLst>
            <pc:docMk/>
            <pc:sldMk cId="3436750217" sldId="257"/>
            <ac:spMk id="5" creationId="{5AAB2EF3-543C-49AB-E29A-C18D223503E2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6" creationId="{44206087-7391-8224-E894-4B0C847E4394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6" creationId="{A4855690-D6F8-E49D-630A-28B023324E20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7" creationId="{B090590E-E767-1B9A-943B-011B93B8C20B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7" creationId="{F66DCDB8-31D3-001C-A731-2FBE9AF57247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8" creationId="{6F86A292-0088-EA36-BF68-F5F057DA62CF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8" creationId="{BA69A502-75B6-675D-072D-DC23D0492534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9" creationId="{4B596562-9AF4-31EC-B3A9-A21B21301EAC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9" creationId="{AD78DE3E-1D7E-1338-BECA-47138C870B67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10" creationId="{16DBB64F-FFBF-019F-D5B6-F183B533D6C6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0" creationId="{6D8DC2C6-23ED-B905-E379-DA32FB2F9EDC}"/>
          </ac:spMkLst>
        </pc:spChg>
        <pc:spChg chg="add mod">
          <ac:chgData name="Gwizdek, Marcin" userId="b5cdd603-ee13-451a-a66f-f38407a19f3f" providerId="ADAL" clId="{B358E7AF-FE73-4324-BD5A-2E65502E3E1B}" dt="2025-04-20T08:39:34.605" v="1121" actId="1076"/>
          <ac:spMkLst>
            <pc:docMk/>
            <pc:sldMk cId="3436750217" sldId="257"/>
            <ac:spMk id="11" creationId="{51726334-12E2-2D36-A01A-106968241435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1" creationId="{7AE303EE-5E24-4279-DF93-4A9E4A750752}"/>
          </ac:spMkLst>
        </pc:spChg>
        <pc:spChg chg="add del mod">
          <ac:chgData name="Gwizdek, Marcin" userId="b5cdd603-ee13-451a-a66f-f38407a19f3f" providerId="ADAL" clId="{B358E7AF-FE73-4324-BD5A-2E65502E3E1B}" dt="2025-04-18T09:01:26.965" v="877" actId="478"/>
          <ac:spMkLst>
            <pc:docMk/>
            <pc:sldMk cId="3436750217" sldId="257"/>
            <ac:spMk id="12" creationId="{7276F12C-DDC6-8E03-E7EA-5CC25C232E89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4" creationId="{C3348681-C99F-75BF-438F-AA465B5857E6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5" creationId="{16191645-44F1-0BE8-3890-789102BBA823}"/>
          </ac:spMkLst>
        </pc:spChg>
        <pc:spChg chg="add mod">
          <ac:chgData name="Gwizdek, Marcin" userId="b5cdd603-ee13-451a-a66f-f38407a19f3f" providerId="ADAL" clId="{B358E7AF-FE73-4324-BD5A-2E65502E3E1B}" dt="2025-04-18T09:10:10.942" v="1019" actId="207"/>
          <ac:spMkLst>
            <pc:docMk/>
            <pc:sldMk cId="3436750217" sldId="257"/>
            <ac:spMk id="16" creationId="{27A4DA0D-4CC0-68E0-B2D5-06265782E0D8}"/>
          </ac:spMkLst>
        </pc:spChg>
        <pc:spChg chg="add mod">
          <ac:chgData name="Gwizdek, Marcin" userId="b5cdd603-ee13-451a-a66f-f38407a19f3f" providerId="ADAL" clId="{B358E7AF-FE73-4324-BD5A-2E65502E3E1B}" dt="2025-04-18T09:17:48.577" v="1074" actId="6559"/>
          <ac:spMkLst>
            <pc:docMk/>
            <pc:sldMk cId="3436750217" sldId="257"/>
            <ac:spMk id="22" creationId="{781A4499-CAB6-0D82-BC5B-7F94519CBB57}"/>
          </ac:spMkLst>
        </pc:spChg>
        <pc:grpChg chg="add mod">
          <ac:chgData name="Gwizdek, Marcin" userId="b5cdd603-ee13-451a-a66f-f38407a19f3f" providerId="ADAL" clId="{B358E7AF-FE73-4324-BD5A-2E65502E3E1B}" dt="2025-04-18T09:14:09.506" v="1033" actId="14100"/>
          <ac:grpSpMkLst>
            <pc:docMk/>
            <pc:sldMk cId="3436750217" sldId="257"/>
            <ac:grpSpMk id="21" creationId="{D9BD3554-C294-EEEA-1F88-B2AEE33D12FA}"/>
          </ac:grpSpMkLst>
        </pc:grpChg>
        <pc:picChg chg="add mod">
          <ac:chgData name="Gwizdek, Marcin" userId="b5cdd603-ee13-451a-a66f-f38407a19f3f" providerId="ADAL" clId="{B358E7AF-FE73-4324-BD5A-2E65502E3E1B}" dt="2025-04-20T08:40:52.342" v="1136" actId="207"/>
          <ac:picMkLst>
            <pc:docMk/>
            <pc:sldMk cId="3436750217" sldId="257"/>
            <ac:picMk id="13" creationId="{5CD15896-A449-2D59-6592-DF92AD1D4515}"/>
          </ac:picMkLst>
        </pc:picChg>
        <pc:picChg chg="del">
          <ac:chgData name="Gwizdek, Marcin" userId="b5cdd603-ee13-451a-a66f-f38407a19f3f" providerId="ADAL" clId="{B358E7AF-FE73-4324-BD5A-2E65502E3E1B}" dt="2025-04-18T08:51:31.186" v="1" actId="478"/>
          <ac:picMkLst>
            <pc:docMk/>
            <pc:sldMk cId="3436750217" sldId="257"/>
            <ac:picMk id="13" creationId="{D8242597-8621-5C6A-1DF1-FAF412429598}"/>
          </ac:picMkLst>
        </pc:picChg>
        <pc:picChg chg="add mod">
          <ac:chgData name="Gwizdek, Marcin" userId="b5cdd603-ee13-451a-a66f-f38407a19f3f" providerId="ADAL" clId="{B358E7AF-FE73-4324-BD5A-2E65502E3E1B}" dt="2025-04-20T08:40:52.342" v="1136" actId="207"/>
          <ac:picMkLst>
            <pc:docMk/>
            <pc:sldMk cId="3436750217" sldId="257"/>
            <ac:picMk id="15" creationId="{564DE6C1-5545-1CFC-76A8-8D4431FBD88C}"/>
          </ac:picMkLst>
        </pc:picChg>
        <pc:picChg chg="add mod">
          <ac:chgData name="Gwizdek, Marcin" userId="b5cdd603-ee13-451a-a66f-f38407a19f3f" providerId="ADAL" clId="{B358E7AF-FE73-4324-BD5A-2E65502E3E1B}" dt="2025-04-18T09:12:50.270" v="1026" actId="164"/>
          <ac:picMkLst>
            <pc:docMk/>
            <pc:sldMk cId="3436750217" sldId="257"/>
            <ac:picMk id="18" creationId="{F0C9D0F2-4CB0-6BE8-6CB0-58C36713409F}"/>
          </ac:picMkLst>
        </pc:picChg>
        <pc:picChg chg="add mod">
          <ac:chgData name="Gwizdek, Marcin" userId="b5cdd603-ee13-451a-a66f-f38407a19f3f" providerId="ADAL" clId="{B358E7AF-FE73-4324-BD5A-2E65502E3E1B}" dt="2025-04-20T08:40:52.342" v="1136" actId="207"/>
          <ac:picMkLst>
            <pc:docMk/>
            <pc:sldMk cId="3436750217" sldId="257"/>
            <ac:picMk id="19" creationId="{44D05A9C-A2C7-EFD9-B4DB-A1E5CEFB8057}"/>
          </ac:picMkLst>
        </pc:picChg>
        <pc:picChg chg="add mod">
          <ac:chgData name="Gwizdek, Marcin" userId="b5cdd603-ee13-451a-a66f-f38407a19f3f" providerId="ADAL" clId="{B358E7AF-FE73-4324-BD5A-2E65502E3E1B}" dt="2025-04-18T09:12:50.270" v="1026" actId="164"/>
          <ac:picMkLst>
            <pc:docMk/>
            <pc:sldMk cId="3436750217" sldId="257"/>
            <ac:picMk id="20" creationId="{1514EB51-3E41-85EB-DF15-72111C54F28C}"/>
          </ac:picMkLst>
        </pc:picChg>
        <pc:picChg chg="add mod">
          <ac:chgData name="Gwizdek, Marcin" userId="b5cdd603-ee13-451a-a66f-f38407a19f3f" providerId="ADAL" clId="{B358E7AF-FE73-4324-BD5A-2E65502E3E1B}" dt="2025-04-18T09:17:28.386" v="1072" actId="1076"/>
          <ac:picMkLst>
            <pc:docMk/>
            <pc:sldMk cId="3436750217" sldId="257"/>
            <ac:picMk id="24" creationId="{6938ABEE-F404-5DE2-4F47-02BD25220C22}"/>
          </ac:picMkLst>
        </pc:picChg>
        <pc:picChg chg="add mod">
          <ac:chgData name="Gwizdek, Marcin" userId="b5cdd603-ee13-451a-a66f-f38407a19f3f" providerId="ADAL" clId="{B358E7AF-FE73-4324-BD5A-2E65502E3E1B}" dt="2025-04-20T08:40:52.342" v="1136" actId="207"/>
          <ac:picMkLst>
            <pc:docMk/>
            <pc:sldMk cId="3436750217" sldId="257"/>
            <ac:picMk id="25" creationId="{F0E4A08A-3515-3917-155E-B1B992684C5E}"/>
          </ac:picMkLst>
        </pc:picChg>
      </pc:sldChg>
      <pc:sldChg chg="add del setBg">
        <pc:chgData name="Gwizdek, Marcin" userId="b5cdd603-ee13-451a-a66f-f38407a19f3f" providerId="ADAL" clId="{B358E7AF-FE73-4324-BD5A-2E65502E3E1B}" dt="2025-04-18T10:19:23.311" v="1106"/>
        <pc:sldMkLst>
          <pc:docMk/>
          <pc:sldMk cId="245335953" sldId="258"/>
        </pc:sldMkLst>
      </pc:sldChg>
      <pc:sldChg chg="delSp modSp add mod">
        <pc:chgData name="Gwizdek, Marcin" userId="b5cdd603-ee13-451a-a66f-f38407a19f3f" providerId="ADAL" clId="{B358E7AF-FE73-4324-BD5A-2E65502E3E1B}" dt="2025-04-18T10:21:10.163" v="1109" actId="14100"/>
        <pc:sldMkLst>
          <pc:docMk/>
          <pc:sldMk cId="736529973" sldId="258"/>
        </pc:sldMkLst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2" creationId="{D9DCB745-2A2C-E810-35F5-D7790ED55E35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3" creationId="{E1A27615-C0F6-1E2A-0242-B9060A2AD854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6" creationId="{44206087-7391-8224-E894-4B0C847E4394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7" creationId="{B090590E-E767-1B9A-943B-011B93B8C20B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8" creationId="{BA69A502-75B6-675D-072D-DC23D0492534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9" creationId="{AD78DE3E-1D7E-1338-BECA-47138C870B67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10" creationId="{16DBB64F-FFBF-019F-D5B6-F183B533D6C6}"/>
          </ac:spMkLst>
        </pc:spChg>
        <pc:spChg chg="del">
          <ac:chgData name="Gwizdek, Marcin" userId="b5cdd603-ee13-451a-a66f-f38407a19f3f" providerId="ADAL" clId="{B358E7AF-FE73-4324-BD5A-2E65502E3E1B}" dt="2025-04-18T10:19:26.246" v="1108" actId="478"/>
          <ac:spMkLst>
            <pc:docMk/>
            <pc:sldMk cId="736529973" sldId="258"/>
            <ac:spMk id="11" creationId="{51726334-12E2-2D36-A01A-106968241435}"/>
          </ac:spMkLst>
        </pc:spChg>
        <pc:spChg chg="mod">
          <ac:chgData name="Gwizdek, Marcin" userId="b5cdd603-ee13-451a-a66f-f38407a19f3f" providerId="ADAL" clId="{B358E7AF-FE73-4324-BD5A-2E65502E3E1B}" dt="2025-04-18T10:21:10.163" v="1109" actId="14100"/>
          <ac:spMkLst>
            <pc:docMk/>
            <pc:sldMk cId="736529973" sldId="258"/>
            <ac:spMk id="22" creationId="{781A4499-CAB6-0D82-BC5B-7F94519CBB57}"/>
          </ac:spMkLst>
        </pc:spChg>
      </pc:sldChg>
      <pc:sldChg chg="addSp delSp modSp new mod">
        <pc:chgData name="Gwizdek, Marcin" userId="b5cdd603-ee13-451a-a66f-f38407a19f3f" providerId="ADAL" clId="{B358E7AF-FE73-4324-BD5A-2E65502E3E1B}" dt="2025-04-20T08:41:52.462" v="1143" actId="207"/>
        <pc:sldMkLst>
          <pc:docMk/>
          <pc:sldMk cId="1646056652" sldId="259"/>
        </pc:sldMkLst>
        <pc:spChg chg="del">
          <ac:chgData name="Gwizdek, Marcin" userId="b5cdd603-ee13-451a-a66f-f38407a19f3f" providerId="ADAL" clId="{B358E7AF-FE73-4324-BD5A-2E65502E3E1B}" dt="2025-04-20T08:41:35.529" v="1138" actId="478"/>
          <ac:spMkLst>
            <pc:docMk/>
            <pc:sldMk cId="1646056652" sldId="259"/>
            <ac:spMk id="2" creationId="{6283D455-0FC6-AF18-23BC-0C14B40D26BA}"/>
          </ac:spMkLst>
        </pc:spChg>
        <pc:spChg chg="del">
          <ac:chgData name="Gwizdek, Marcin" userId="b5cdd603-ee13-451a-a66f-f38407a19f3f" providerId="ADAL" clId="{B358E7AF-FE73-4324-BD5A-2E65502E3E1B}" dt="2025-04-20T08:41:37.531" v="1139" actId="478"/>
          <ac:spMkLst>
            <pc:docMk/>
            <pc:sldMk cId="1646056652" sldId="259"/>
            <ac:spMk id="3" creationId="{E0012C93-1944-6999-CA5D-F831B7CF3C7A}"/>
          </ac:spMkLst>
        </pc:spChg>
        <pc:picChg chg="add mod">
          <ac:chgData name="Gwizdek, Marcin" userId="b5cdd603-ee13-451a-a66f-f38407a19f3f" providerId="ADAL" clId="{B358E7AF-FE73-4324-BD5A-2E65502E3E1B}" dt="2025-04-20T08:41:38.895" v="1140"/>
          <ac:picMkLst>
            <pc:docMk/>
            <pc:sldMk cId="1646056652" sldId="259"/>
            <ac:picMk id="4" creationId="{AA956881-844C-A179-8530-BA09340BA9E7}"/>
          </ac:picMkLst>
        </pc:picChg>
        <pc:picChg chg="add mod">
          <ac:chgData name="Gwizdek, Marcin" userId="b5cdd603-ee13-451a-a66f-f38407a19f3f" providerId="ADAL" clId="{B358E7AF-FE73-4324-BD5A-2E65502E3E1B}" dt="2025-04-20T08:41:38.895" v="1140"/>
          <ac:picMkLst>
            <pc:docMk/>
            <pc:sldMk cId="1646056652" sldId="259"/>
            <ac:picMk id="5" creationId="{71D8B607-23B4-4B0C-C648-DA3E04FDB095}"/>
          </ac:picMkLst>
        </pc:picChg>
        <pc:picChg chg="add mod">
          <ac:chgData name="Gwizdek, Marcin" userId="b5cdd603-ee13-451a-a66f-f38407a19f3f" providerId="ADAL" clId="{B358E7AF-FE73-4324-BD5A-2E65502E3E1B}" dt="2025-04-20T08:41:38.895" v="1140"/>
          <ac:picMkLst>
            <pc:docMk/>
            <pc:sldMk cId="1646056652" sldId="259"/>
            <ac:picMk id="6" creationId="{2FDEC35A-BF00-F57D-B9E9-157ED4B8F240}"/>
          </ac:picMkLst>
        </pc:picChg>
        <pc:picChg chg="add mod">
          <ac:chgData name="Gwizdek, Marcin" userId="b5cdd603-ee13-451a-a66f-f38407a19f3f" providerId="ADAL" clId="{B358E7AF-FE73-4324-BD5A-2E65502E3E1B}" dt="2025-04-20T08:41:38.895" v="1140"/>
          <ac:picMkLst>
            <pc:docMk/>
            <pc:sldMk cId="1646056652" sldId="259"/>
            <ac:picMk id="7" creationId="{39FB9C8A-8210-E646-A726-1DD13068BAC6}"/>
          </ac:picMkLst>
        </pc:picChg>
        <pc:picChg chg="add mod">
          <ac:chgData name="Gwizdek, Marcin" userId="b5cdd603-ee13-451a-a66f-f38407a19f3f" providerId="ADAL" clId="{B358E7AF-FE73-4324-BD5A-2E65502E3E1B}" dt="2025-04-20T08:41:52.462" v="1143" actId="207"/>
          <ac:picMkLst>
            <pc:docMk/>
            <pc:sldMk cId="1646056652" sldId="259"/>
            <ac:picMk id="8" creationId="{ED2126E2-7607-DE6F-C758-A399993D6183}"/>
          </ac:picMkLst>
        </pc:picChg>
        <pc:picChg chg="add mod">
          <ac:chgData name="Gwizdek, Marcin" userId="b5cdd603-ee13-451a-a66f-f38407a19f3f" providerId="ADAL" clId="{B358E7AF-FE73-4324-BD5A-2E65502E3E1B}" dt="2025-04-20T08:41:52.462" v="1143" actId="207"/>
          <ac:picMkLst>
            <pc:docMk/>
            <pc:sldMk cId="1646056652" sldId="259"/>
            <ac:picMk id="9" creationId="{76924BAA-2E00-CB0B-043C-A0F667366404}"/>
          </ac:picMkLst>
        </pc:picChg>
        <pc:picChg chg="add mod">
          <ac:chgData name="Gwizdek, Marcin" userId="b5cdd603-ee13-451a-a66f-f38407a19f3f" providerId="ADAL" clId="{B358E7AF-FE73-4324-BD5A-2E65502E3E1B}" dt="2025-04-20T08:41:52.462" v="1143" actId="207"/>
          <ac:picMkLst>
            <pc:docMk/>
            <pc:sldMk cId="1646056652" sldId="259"/>
            <ac:picMk id="10" creationId="{DC99F8FB-578C-B7F7-7AF5-E0079162408A}"/>
          </ac:picMkLst>
        </pc:picChg>
        <pc:picChg chg="add mod">
          <ac:chgData name="Gwizdek, Marcin" userId="b5cdd603-ee13-451a-a66f-f38407a19f3f" providerId="ADAL" clId="{B358E7AF-FE73-4324-BD5A-2E65502E3E1B}" dt="2025-04-20T08:41:52.462" v="1143" actId="207"/>
          <ac:picMkLst>
            <pc:docMk/>
            <pc:sldMk cId="1646056652" sldId="259"/>
            <ac:picMk id="11" creationId="{049D9FA1-7781-8FA3-C16A-BD6BF32B25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7C69-6EAC-45D8-9E77-85B45FDE709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2531D-BBFF-2BF3-E2FD-E09E4AC4D6F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453509" y="5015866"/>
            <a:ext cx="255985" cy="80791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525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5273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55690-D6F8-E49D-630A-28B023324E20}"/>
              </a:ext>
            </a:extLst>
          </p:cNvPr>
          <p:cNvSpPr/>
          <p:nvPr/>
        </p:nvSpPr>
        <p:spPr>
          <a:xfrm>
            <a:off x="587158" y="554277"/>
            <a:ext cx="671708" cy="530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DCDB8-31D3-001C-A731-2FBE9AF57247}"/>
              </a:ext>
            </a:extLst>
          </p:cNvPr>
          <p:cNvSpPr/>
          <p:nvPr/>
        </p:nvSpPr>
        <p:spPr>
          <a:xfrm>
            <a:off x="1366120" y="554277"/>
            <a:ext cx="671708" cy="5307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6A292-0088-EA36-BF68-F5F057DA62CF}"/>
              </a:ext>
            </a:extLst>
          </p:cNvPr>
          <p:cNvSpPr/>
          <p:nvPr/>
        </p:nvSpPr>
        <p:spPr>
          <a:xfrm>
            <a:off x="2145082" y="554277"/>
            <a:ext cx="671708" cy="5307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96562-9AF4-31EC-B3A9-A21B21301EAC}"/>
              </a:ext>
            </a:extLst>
          </p:cNvPr>
          <p:cNvSpPr/>
          <p:nvPr/>
        </p:nvSpPr>
        <p:spPr>
          <a:xfrm>
            <a:off x="2924044" y="554277"/>
            <a:ext cx="671708" cy="5307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C2C6-23ED-B905-E379-DA32FB2F9EDC}"/>
              </a:ext>
            </a:extLst>
          </p:cNvPr>
          <p:cNvSpPr/>
          <p:nvPr/>
        </p:nvSpPr>
        <p:spPr>
          <a:xfrm>
            <a:off x="3703006" y="554277"/>
            <a:ext cx="671708" cy="5307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303EE-5E24-4279-DF93-4A9E4A750752}"/>
              </a:ext>
            </a:extLst>
          </p:cNvPr>
          <p:cNvSpPr/>
          <p:nvPr/>
        </p:nvSpPr>
        <p:spPr>
          <a:xfrm>
            <a:off x="4481970" y="554277"/>
            <a:ext cx="671708" cy="5307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8242597-8621-5C6A-1DF1-FAF41242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391" y="1963456"/>
            <a:ext cx="2693669" cy="17990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348681-C99F-75BF-438F-AA465B5857E6}"/>
              </a:ext>
            </a:extLst>
          </p:cNvPr>
          <p:cNvSpPr/>
          <p:nvPr/>
        </p:nvSpPr>
        <p:spPr>
          <a:xfrm>
            <a:off x="3950397" y="2040960"/>
            <a:ext cx="671708" cy="530790"/>
          </a:xfrm>
          <a:prstGeom prst="rect">
            <a:avLst/>
          </a:prstGeom>
          <a:solidFill>
            <a:srgbClr val="00529C"/>
          </a:solidFill>
          <a:ln cap="flat"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191645-44F1-0BE8-3890-789102BBA823}"/>
              </a:ext>
            </a:extLst>
          </p:cNvPr>
          <p:cNvSpPr/>
          <p:nvPr/>
        </p:nvSpPr>
        <p:spPr>
          <a:xfrm>
            <a:off x="3950396" y="2704057"/>
            <a:ext cx="671708" cy="530790"/>
          </a:xfrm>
          <a:prstGeom prst="rect">
            <a:avLst/>
          </a:prstGeom>
          <a:solidFill>
            <a:srgbClr val="E01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20976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B3CCA7-C826-EA4F-2FA7-B4E5ADE28917}"/>
              </a:ext>
            </a:extLst>
          </p:cNvPr>
          <p:cNvSpPr/>
          <p:nvPr/>
        </p:nvSpPr>
        <p:spPr>
          <a:xfrm>
            <a:off x="1" y="1"/>
            <a:ext cx="9143999" cy="399197"/>
          </a:xfrm>
          <a:custGeom>
            <a:avLst/>
            <a:gdLst>
              <a:gd name="connsiteX0" fmla="*/ 0 w 12191999"/>
              <a:gd name="connsiteY0" fmla="*/ 0 h 532263"/>
              <a:gd name="connsiteX1" fmla="*/ 9294123 w 12191999"/>
              <a:gd name="connsiteY1" fmla="*/ 0 h 532263"/>
              <a:gd name="connsiteX2" fmla="*/ 9457899 w 12191999"/>
              <a:gd name="connsiteY2" fmla="*/ 0 h 532263"/>
              <a:gd name="connsiteX3" fmla="*/ 12191999 w 12191999"/>
              <a:gd name="connsiteY3" fmla="*/ 0 h 532263"/>
              <a:gd name="connsiteX4" fmla="*/ 12191999 w 12191999"/>
              <a:gd name="connsiteY4" fmla="*/ 532263 h 532263"/>
              <a:gd name="connsiteX5" fmla="*/ 9520596 w 12191999"/>
              <a:gd name="connsiteY5" fmla="*/ 532263 h 532263"/>
              <a:gd name="connsiteX6" fmla="*/ 9294123 w 12191999"/>
              <a:gd name="connsiteY6" fmla="*/ 305790 h 532263"/>
              <a:gd name="connsiteX7" fmla="*/ 9294123 w 12191999"/>
              <a:gd name="connsiteY7" fmla="*/ 300251 h 532263"/>
              <a:gd name="connsiteX8" fmla="*/ 0 w 12191999"/>
              <a:gd name="connsiteY8" fmla="*/ 300251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32263">
                <a:moveTo>
                  <a:pt x="0" y="0"/>
                </a:moveTo>
                <a:lnTo>
                  <a:pt x="9294123" y="0"/>
                </a:lnTo>
                <a:lnTo>
                  <a:pt x="9457899" y="0"/>
                </a:lnTo>
                <a:lnTo>
                  <a:pt x="12191999" y="0"/>
                </a:lnTo>
                <a:lnTo>
                  <a:pt x="12191999" y="532263"/>
                </a:lnTo>
                <a:lnTo>
                  <a:pt x="9520596" y="532263"/>
                </a:lnTo>
                <a:lnTo>
                  <a:pt x="9294123" y="305790"/>
                </a:lnTo>
                <a:lnTo>
                  <a:pt x="9294123" y="300251"/>
                </a:lnTo>
                <a:lnTo>
                  <a:pt x="0" y="30025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100000">
                  <a:schemeClr val="bg2">
                    <a:lumMod val="90000"/>
                  </a:schemeClr>
                </a:gs>
                <a:gs pos="45000">
                  <a:srgbClr val="A7D6F9"/>
                </a:gs>
                <a:gs pos="69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AB2EF3-543C-49AB-E29A-C18D223503E2}"/>
              </a:ext>
            </a:extLst>
          </p:cNvPr>
          <p:cNvSpPr/>
          <p:nvPr/>
        </p:nvSpPr>
        <p:spPr>
          <a:xfrm flipH="1" flipV="1">
            <a:off x="0" y="4887604"/>
            <a:ext cx="9144000" cy="255896"/>
          </a:xfrm>
          <a:custGeom>
            <a:avLst/>
            <a:gdLst>
              <a:gd name="connsiteX0" fmla="*/ 0 w 12191999"/>
              <a:gd name="connsiteY0" fmla="*/ 0 h 532263"/>
              <a:gd name="connsiteX1" fmla="*/ 9294123 w 12191999"/>
              <a:gd name="connsiteY1" fmla="*/ 0 h 532263"/>
              <a:gd name="connsiteX2" fmla="*/ 9457899 w 12191999"/>
              <a:gd name="connsiteY2" fmla="*/ 0 h 532263"/>
              <a:gd name="connsiteX3" fmla="*/ 12191999 w 12191999"/>
              <a:gd name="connsiteY3" fmla="*/ 0 h 532263"/>
              <a:gd name="connsiteX4" fmla="*/ 12191999 w 12191999"/>
              <a:gd name="connsiteY4" fmla="*/ 532263 h 532263"/>
              <a:gd name="connsiteX5" fmla="*/ 9520596 w 12191999"/>
              <a:gd name="connsiteY5" fmla="*/ 532263 h 532263"/>
              <a:gd name="connsiteX6" fmla="*/ 9294123 w 12191999"/>
              <a:gd name="connsiteY6" fmla="*/ 305790 h 532263"/>
              <a:gd name="connsiteX7" fmla="*/ 9294123 w 12191999"/>
              <a:gd name="connsiteY7" fmla="*/ 300251 h 532263"/>
              <a:gd name="connsiteX8" fmla="*/ 0 w 12191999"/>
              <a:gd name="connsiteY8" fmla="*/ 300251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32263">
                <a:moveTo>
                  <a:pt x="0" y="0"/>
                </a:moveTo>
                <a:lnTo>
                  <a:pt x="9294123" y="0"/>
                </a:lnTo>
                <a:lnTo>
                  <a:pt x="9457899" y="0"/>
                </a:lnTo>
                <a:lnTo>
                  <a:pt x="12191999" y="0"/>
                </a:lnTo>
                <a:lnTo>
                  <a:pt x="12191999" y="532263"/>
                </a:lnTo>
                <a:lnTo>
                  <a:pt x="9520596" y="532263"/>
                </a:lnTo>
                <a:lnTo>
                  <a:pt x="9294123" y="305790"/>
                </a:lnTo>
                <a:lnTo>
                  <a:pt x="9294123" y="300251"/>
                </a:lnTo>
                <a:lnTo>
                  <a:pt x="0" y="30025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00000">
                  <a:schemeClr val="bg2">
                    <a:lumMod val="90000"/>
                  </a:schemeClr>
                </a:gs>
                <a:gs pos="45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4DA0D-4CC0-68E0-B2D5-06265782E0D8}"/>
              </a:ext>
            </a:extLst>
          </p:cNvPr>
          <p:cNvSpPr txBox="1"/>
          <p:nvPr/>
        </p:nvSpPr>
        <p:spPr>
          <a:xfrm>
            <a:off x="7113897" y="137588"/>
            <a:ext cx="165820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500" dirty="0">
                <a:solidFill>
                  <a:schemeClr val="accent1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  <a:t>MG </a:t>
            </a:r>
            <a:r>
              <a:rPr lang="en-US" sz="1500" dirty="0">
                <a:solidFill>
                  <a:srgbClr val="E0144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  <a:t>ANALYTICS</a:t>
            </a:r>
            <a:br>
              <a:rPr lang="en-US" sz="1800" spc="225" dirty="0">
                <a:solidFill>
                  <a:srgbClr val="E0144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</a:br>
            <a:r>
              <a:rPr lang="en-US" sz="75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lang="en-US" sz="75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  <a:latin typeface="Trade Gothic Inline" panose="020F0502020204030204" pitchFamily="34" charset="0"/>
              <a:ea typeface="STXihei" panose="020B0503020204020204" pitchFamily="2" charset="-12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BD3554-C294-EEEA-1F88-B2AEE33D12FA}"/>
              </a:ext>
            </a:extLst>
          </p:cNvPr>
          <p:cNvGrpSpPr/>
          <p:nvPr/>
        </p:nvGrpSpPr>
        <p:grpSpPr>
          <a:xfrm>
            <a:off x="8563972" y="5758"/>
            <a:ext cx="504965" cy="352496"/>
            <a:chOff x="5181600" y="1236829"/>
            <a:chExt cx="1569493" cy="102102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8" name="Graphic 17" descr="Bar chart outline">
              <a:extLst>
                <a:ext uri="{FF2B5EF4-FFF2-40B4-BE49-F238E27FC236}">
                  <a16:creationId xmlns:a16="http://schemas.microsoft.com/office/drawing/2014/main" id="{F0C9D0F2-4CB0-6BE8-6CB0-58C36713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6693" y="1343451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Home outline">
              <a:extLst>
                <a:ext uri="{FF2B5EF4-FFF2-40B4-BE49-F238E27FC236}">
                  <a16:creationId xmlns:a16="http://schemas.microsoft.com/office/drawing/2014/main" id="{1514EB51-3E41-85EB-DF15-72111C54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600" y="1236829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81A4499-CAB6-0D82-BC5B-7F94519CBB57}"/>
              </a:ext>
            </a:extLst>
          </p:cNvPr>
          <p:cNvSpPr txBox="1"/>
          <p:nvPr/>
        </p:nvSpPr>
        <p:spPr>
          <a:xfrm>
            <a:off x="240542" y="4917449"/>
            <a:ext cx="111058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Tool Designed by </a:t>
            </a:r>
            <a:r>
              <a:rPr lang="en-US" sz="75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MG</a:t>
            </a:r>
            <a:endParaRPr lang="en-US" sz="825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  <a:latin typeface="Segoe UI Light" panose="020B0502040204020203" pitchFamily="34" charset="0"/>
              <a:ea typeface="STXihei" panose="020B0503020204020204" pitchFamily="2" charset="-122"/>
              <a:cs typeface="Segoe UI Light" panose="020B0502040204020203" pitchFamily="34" charset="0"/>
            </a:endParaRPr>
          </a:p>
        </p:txBody>
      </p:sp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6938ABEE-F404-5DE2-4F47-02BD25220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86" y="4887604"/>
            <a:ext cx="255896" cy="2558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DCB745-2A2C-E810-35F5-D7790ED55E35}"/>
              </a:ext>
            </a:extLst>
          </p:cNvPr>
          <p:cNvSpPr/>
          <p:nvPr/>
        </p:nvSpPr>
        <p:spPr>
          <a:xfrm>
            <a:off x="2888772" y="771768"/>
            <a:ext cx="1070975" cy="8220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27615-C0F6-1E2A-0242-B9060A2AD854}"/>
              </a:ext>
            </a:extLst>
          </p:cNvPr>
          <p:cNvSpPr/>
          <p:nvPr/>
        </p:nvSpPr>
        <p:spPr>
          <a:xfrm>
            <a:off x="4071438" y="771768"/>
            <a:ext cx="1070975" cy="8220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06087-7391-8224-E894-4B0C847E4394}"/>
              </a:ext>
            </a:extLst>
          </p:cNvPr>
          <p:cNvSpPr/>
          <p:nvPr/>
        </p:nvSpPr>
        <p:spPr>
          <a:xfrm>
            <a:off x="5254104" y="771767"/>
            <a:ext cx="1070975" cy="822020"/>
          </a:xfrm>
          <a:prstGeom prst="rect">
            <a:avLst/>
          </a:prstGeom>
          <a:solidFill>
            <a:srgbClr val="005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0590E-E767-1B9A-943B-011B93B8C20B}"/>
              </a:ext>
            </a:extLst>
          </p:cNvPr>
          <p:cNvSpPr/>
          <p:nvPr/>
        </p:nvSpPr>
        <p:spPr>
          <a:xfrm>
            <a:off x="6436769" y="771767"/>
            <a:ext cx="1070975" cy="822020"/>
          </a:xfrm>
          <a:prstGeom prst="rect">
            <a:avLst/>
          </a:prstGeom>
          <a:solidFill>
            <a:srgbClr val="5ECC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9A502-75B6-675D-072D-DC23D0492534}"/>
              </a:ext>
            </a:extLst>
          </p:cNvPr>
          <p:cNvSpPr/>
          <p:nvPr/>
        </p:nvSpPr>
        <p:spPr>
          <a:xfrm>
            <a:off x="2888772" y="1733548"/>
            <a:ext cx="1070975" cy="822020"/>
          </a:xfrm>
          <a:prstGeom prst="rect">
            <a:avLst/>
          </a:prstGeom>
          <a:solidFill>
            <a:srgbClr val="A7E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8DE3E-1D7E-1338-BECA-47138C870B67}"/>
              </a:ext>
            </a:extLst>
          </p:cNvPr>
          <p:cNvSpPr/>
          <p:nvPr/>
        </p:nvSpPr>
        <p:spPr>
          <a:xfrm>
            <a:off x="4071438" y="1733548"/>
            <a:ext cx="1070975" cy="822020"/>
          </a:xfrm>
          <a:prstGeom prst="rect">
            <a:avLst/>
          </a:prstGeom>
          <a:solidFill>
            <a:srgbClr val="5DCE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BB64F-FFBF-019F-D5B6-F183B533D6C6}"/>
              </a:ext>
            </a:extLst>
          </p:cNvPr>
          <p:cNvSpPr/>
          <p:nvPr/>
        </p:nvSpPr>
        <p:spPr>
          <a:xfrm>
            <a:off x="5254104" y="1733547"/>
            <a:ext cx="1070975" cy="822020"/>
          </a:xfrm>
          <a:prstGeom prst="rect">
            <a:avLst/>
          </a:prstGeom>
          <a:solidFill>
            <a:srgbClr val="FF80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26334-12E2-2D36-A01A-106968241435}"/>
              </a:ext>
            </a:extLst>
          </p:cNvPr>
          <p:cNvSpPr/>
          <p:nvPr/>
        </p:nvSpPr>
        <p:spPr>
          <a:xfrm>
            <a:off x="6436769" y="1733547"/>
            <a:ext cx="1070975" cy="822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5CD15896-A449-2D59-6592-DF92AD1D4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29" y="429832"/>
            <a:ext cx="878772" cy="878772"/>
          </a:xfrm>
          <a:prstGeom prst="rect">
            <a:avLst/>
          </a:prstGeom>
        </p:spPr>
      </p:pic>
      <p:pic>
        <p:nvPicPr>
          <p:cNvPr id="15" name="Graphic 14" descr="Gears with solid fill">
            <a:extLst>
              <a:ext uri="{FF2B5EF4-FFF2-40B4-BE49-F238E27FC236}">
                <a16:creationId xmlns:a16="http://schemas.microsoft.com/office/drawing/2014/main" id="{564DE6C1-5545-1CFC-76A8-8D4431FBD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1" y="2754228"/>
            <a:ext cx="914400" cy="914400"/>
          </a:xfrm>
          <a:prstGeom prst="rect">
            <a:avLst/>
          </a:prstGeom>
        </p:spPr>
      </p:pic>
      <p:pic>
        <p:nvPicPr>
          <p:cNvPr id="19" name="Graphic 18" descr="Graduation cap with solid fill">
            <a:extLst>
              <a:ext uri="{FF2B5EF4-FFF2-40B4-BE49-F238E27FC236}">
                <a16:creationId xmlns:a16="http://schemas.microsoft.com/office/drawing/2014/main" id="{44D05A9C-A2C7-EFD9-B4DB-A1E5CEFB8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616" y="1967554"/>
            <a:ext cx="914400" cy="91440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F0E4A08A-3515-3917-155E-B1B992684C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231" y="11808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B3CCA7-C826-EA4F-2FA7-B4E5ADE28917}"/>
              </a:ext>
            </a:extLst>
          </p:cNvPr>
          <p:cNvSpPr/>
          <p:nvPr/>
        </p:nvSpPr>
        <p:spPr>
          <a:xfrm>
            <a:off x="1" y="1"/>
            <a:ext cx="9143999" cy="399197"/>
          </a:xfrm>
          <a:custGeom>
            <a:avLst/>
            <a:gdLst>
              <a:gd name="connsiteX0" fmla="*/ 0 w 12191999"/>
              <a:gd name="connsiteY0" fmla="*/ 0 h 532263"/>
              <a:gd name="connsiteX1" fmla="*/ 9294123 w 12191999"/>
              <a:gd name="connsiteY1" fmla="*/ 0 h 532263"/>
              <a:gd name="connsiteX2" fmla="*/ 9457899 w 12191999"/>
              <a:gd name="connsiteY2" fmla="*/ 0 h 532263"/>
              <a:gd name="connsiteX3" fmla="*/ 12191999 w 12191999"/>
              <a:gd name="connsiteY3" fmla="*/ 0 h 532263"/>
              <a:gd name="connsiteX4" fmla="*/ 12191999 w 12191999"/>
              <a:gd name="connsiteY4" fmla="*/ 532263 h 532263"/>
              <a:gd name="connsiteX5" fmla="*/ 9520596 w 12191999"/>
              <a:gd name="connsiteY5" fmla="*/ 532263 h 532263"/>
              <a:gd name="connsiteX6" fmla="*/ 9294123 w 12191999"/>
              <a:gd name="connsiteY6" fmla="*/ 305790 h 532263"/>
              <a:gd name="connsiteX7" fmla="*/ 9294123 w 12191999"/>
              <a:gd name="connsiteY7" fmla="*/ 300251 h 532263"/>
              <a:gd name="connsiteX8" fmla="*/ 0 w 12191999"/>
              <a:gd name="connsiteY8" fmla="*/ 300251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32263">
                <a:moveTo>
                  <a:pt x="0" y="0"/>
                </a:moveTo>
                <a:lnTo>
                  <a:pt x="9294123" y="0"/>
                </a:lnTo>
                <a:lnTo>
                  <a:pt x="9457899" y="0"/>
                </a:lnTo>
                <a:lnTo>
                  <a:pt x="12191999" y="0"/>
                </a:lnTo>
                <a:lnTo>
                  <a:pt x="12191999" y="532263"/>
                </a:lnTo>
                <a:lnTo>
                  <a:pt x="9520596" y="532263"/>
                </a:lnTo>
                <a:lnTo>
                  <a:pt x="9294123" y="305790"/>
                </a:lnTo>
                <a:lnTo>
                  <a:pt x="9294123" y="300251"/>
                </a:lnTo>
                <a:lnTo>
                  <a:pt x="0" y="30025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100000">
                  <a:schemeClr val="bg2">
                    <a:lumMod val="90000"/>
                  </a:schemeClr>
                </a:gs>
                <a:gs pos="45000">
                  <a:srgbClr val="A7D6F9"/>
                </a:gs>
                <a:gs pos="69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AB2EF3-543C-49AB-E29A-C18D223503E2}"/>
              </a:ext>
            </a:extLst>
          </p:cNvPr>
          <p:cNvSpPr/>
          <p:nvPr/>
        </p:nvSpPr>
        <p:spPr>
          <a:xfrm flipH="1" flipV="1">
            <a:off x="0" y="4887604"/>
            <a:ext cx="9144000" cy="255896"/>
          </a:xfrm>
          <a:custGeom>
            <a:avLst/>
            <a:gdLst>
              <a:gd name="connsiteX0" fmla="*/ 0 w 12191999"/>
              <a:gd name="connsiteY0" fmla="*/ 0 h 532263"/>
              <a:gd name="connsiteX1" fmla="*/ 9294123 w 12191999"/>
              <a:gd name="connsiteY1" fmla="*/ 0 h 532263"/>
              <a:gd name="connsiteX2" fmla="*/ 9457899 w 12191999"/>
              <a:gd name="connsiteY2" fmla="*/ 0 h 532263"/>
              <a:gd name="connsiteX3" fmla="*/ 12191999 w 12191999"/>
              <a:gd name="connsiteY3" fmla="*/ 0 h 532263"/>
              <a:gd name="connsiteX4" fmla="*/ 12191999 w 12191999"/>
              <a:gd name="connsiteY4" fmla="*/ 532263 h 532263"/>
              <a:gd name="connsiteX5" fmla="*/ 9520596 w 12191999"/>
              <a:gd name="connsiteY5" fmla="*/ 532263 h 532263"/>
              <a:gd name="connsiteX6" fmla="*/ 9294123 w 12191999"/>
              <a:gd name="connsiteY6" fmla="*/ 305790 h 532263"/>
              <a:gd name="connsiteX7" fmla="*/ 9294123 w 12191999"/>
              <a:gd name="connsiteY7" fmla="*/ 300251 h 532263"/>
              <a:gd name="connsiteX8" fmla="*/ 0 w 12191999"/>
              <a:gd name="connsiteY8" fmla="*/ 300251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32263">
                <a:moveTo>
                  <a:pt x="0" y="0"/>
                </a:moveTo>
                <a:lnTo>
                  <a:pt x="9294123" y="0"/>
                </a:lnTo>
                <a:lnTo>
                  <a:pt x="9457899" y="0"/>
                </a:lnTo>
                <a:lnTo>
                  <a:pt x="12191999" y="0"/>
                </a:lnTo>
                <a:lnTo>
                  <a:pt x="12191999" y="532263"/>
                </a:lnTo>
                <a:lnTo>
                  <a:pt x="9520596" y="532263"/>
                </a:lnTo>
                <a:lnTo>
                  <a:pt x="9294123" y="305790"/>
                </a:lnTo>
                <a:lnTo>
                  <a:pt x="9294123" y="300251"/>
                </a:lnTo>
                <a:lnTo>
                  <a:pt x="0" y="30025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00000">
                  <a:schemeClr val="bg2">
                    <a:lumMod val="90000"/>
                  </a:schemeClr>
                </a:gs>
                <a:gs pos="45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4DA0D-4CC0-68E0-B2D5-06265782E0D8}"/>
              </a:ext>
            </a:extLst>
          </p:cNvPr>
          <p:cNvSpPr txBox="1"/>
          <p:nvPr/>
        </p:nvSpPr>
        <p:spPr>
          <a:xfrm>
            <a:off x="7113897" y="137588"/>
            <a:ext cx="165820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500" dirty="0">
                <a:solidFill>
                  <a:srgbClr val="00529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  <a:t>MG </a:t>
            </a:r>
            <a:r>
              <a:rPr lang="en-US" sz="1500" dirty="0">
                <a:solidFill>
                  <a:srgbClr val="E0144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  <a:t>ANALYTICS</a:t>
            </a:r>
            <a:br>
              <a:rPr lang="en-US" sz="1800" spc="225" dirty="0">
                <a:solidFill>
                  <a:srgbClr val="E0144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</a:br>
            <a:r>
              <a:rPr lang="en-US" sz="750" dirty="0">
                <a:gradFill flip="none" rotWithShape="1">
                  <a:gsLst>
                    <a:gs pos="0">
                      <a:srgbClr val="00529C"/>
                    </a:gs>
                    <a:gs pos="100000">
                      <a:srgbClr val="E0144C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lang="en-US" sz="750" dirty="0">
              <a:gradFill flip="none" rotWithShape="1">
                <a:gsLst>
                  <a:gs pos="0">
                    <a:srgbClr val="00529C"/>
                  </a:gs>
                  <a:gs pos="100000">
                    <a:srgbClr val="E0144C"/>
                  </a:gs>
                </a:gsLst>
                <a:lin ang="0" scaled="1"/>
                <a:tileRect/>
              </a:gradFill>
              <a:latin typeface="Trade Gothic Inline" panose="020F0502020204030204" pitchFamily="34" charset="0"/>
              <a:ea typeface="STXihei" panose="020B0503020204020204" pitchFamily="2" charset="-12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BD3554-C294-EEEA-1F88-B2AEE33D12FA}"/>
              </a:ext>
            </a:extLst>
          </p:cNvPr>
          <p:cNvGrpSpPr/>
          <p:nvPr/>
        </p:nvGrpSpPr>
        <p:grpSpPr>
          <a:xfrm>
            <a:off x="8563972" y="5758"/>
            <a:ext cx="504965" cy="352496"/>
            <a:chOff x="5181600" y="1236829"/>
            <a:chExt cx="1569493" cy="102102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8" name="Graphic 17" descr="Bar chart outline">
              <a:extLst>
                <a:ext uri="{FF2B5EF4-FFF2-40B4-BE49-F238E27FC236}">
                  <a16:creationId xmlns:a16="http://schemas.microsoft.com/office/drawing/2014/main" id="{F0C9D0F2-4CB0-6BE8-6CB0-58C36713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6693" y="1343451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Home outline">
              <a:extLst>
                <a:ext uri="{FF2B5EF4-FFF2-40B4-BE49-F238E27FC236}">
                  <a16:creationId xmlns:a16="http://schemas.microsoft.com/office/drawing/2014/main" id="{1514EB51-3E41-85EB-DF15-72111C54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600" y="1236829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81A4499-CAB6-0D82-BC5B-7F94519CBB57}"/>
              </a:ext>
            </a:extLst>
          </p:cNvPr>
          <p:cNvSpPr txBox="1"/>
          <p:nvPr/>
        </p:nvSpPr>
        <p:spPr>
          <a:xfrm>
            <a:off x="240542" y="4917449"/>
            <a:ext cx="133373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gradFill flip="none" rotWithShape="1">
                  <a:gsLst>
                    <a:gs pos="0">
                      <a:srgbClr val="00529C"/>
                    </a:gs>
                    <a:gs pos="100000">
                      <a:srgbClr val="E0144C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Tool Designed by </a:t>
            </a:r>
            <a:r>
              <a:rPr lang="en-US" sz="750" dirty="0">
                <a:gradFill flip="none" rotWithShape="1">
                  <a:gsLst>
                    <a:gs pos="0">
                      <a:srgbClr val="00529C"/>
                    </a:gs>
                    <a:gs pos="100000">
                      <a:srgbClr val="E0144C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MG</a:t>
            </a:r>
            <a:endParaRPr lang="en-US" sz="825" dirty="0">
              <a:gradFill flip="none" rotWithShape="1">
                <a:gsLst>
                  <a:gs pos="0">
                    <a:srgbClr val="00529C"/>
                  </a:gs>
                  <a:gs pos="100000">
                    <a:srgbClr val="E0144C"/>
                  </a:gs>
                </a:gsLst>
                <a:lin ang="0" scaled="1"/>
                <a:tileRect/>
              </a:gradFill>
              <a:latin typeface="Segoe UI Light" panose="020B0502040204020203" pitchFamily="34" charset="0"/>
              <a:ea typeface="STXihei" panose="020B0503020204020204" pitchFamily="2" charset="-122"/>
              <a:cs typeface="Segoe UI Light" panose="020B0502040204020203" pitchFamily="34" charset="0"/>
            </a:endParaRPr>
          </a:p>
        </p:txBody>
      </p:sp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6938ABEE-F404-5DE2-4F47-02BD25220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86" y="4887604"/>
            <a:ext cx="255896" cy="2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2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AA956881-844C-A179-8530-BA09340B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29" y="429832"/>
            <a:ext cx="878772" cy="878772"/>
          </a:xfrm>
          <a:prstGeom prst="rect">
            <a:avLst/>
          </a:prstGeom>
        </p:spPr>
      </p:pic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71D8B607-23B4-4B0C-C648-DA3E04FDB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01" y="2754228"/>
            <a:ext cx="914400" cy="914400"/>
          </a:xfrm>
          <a:prstGeom prst="rect">
            <a:avLst/>
          </a:prstGeom>
        </p:spPr>
      </p:pic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2FDEC35A-BF00-F57D-B9E9-157ED4B8F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16" y="1967554"/>
            <a:ext cx="914400" cy="914400"/>
          </a:xfrm>
          <a:prstGeom prst="rect">
            <a:avLst/>
          </a:prstGeom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39FB9C8A-8210-E646-A726-1DD13068B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31" y="1180879"/>
            <a:ext cx="914400" cy="914400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ED2126E2-7607-DE6F-C758-A399993D61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340" y="429832"/>
            <a:ext cx="878772" cy="878772"/>
          </a:xfrm>
          <a:prstGeom prst="rect">
            <a:avLst/>
          </a:prstGeom>
        </p:spPr>
      </p:pic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76924BAA-2E00-CB0B-043C-A0F6673664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8712" y="2754228"/>
            <a:ext cx="914400" cy="914400"/>
          </a:xfrm>
          <a:prstGeom prst="rect">
            <a:avLst/>
          </a:prstGeom>
        </p:spPr>
      </p:pic>
      <p:pic>
        <p:nvPicPr>
          <p:cNvPr id="10" name="Graphic 9" descr="Graduation cap with solid fill">
            <a:extLst>
              <a:ext uri="{FF2B5EF4-FFF2-40B4-BE49-F238E27FC236}">
                <a16:creationId xmlns:a16="http://schemas.microsoft.com/office/drawing/2014/main" id="{DC99F8FB-578C-B7F7-7AF5-E007916240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47327" y="1967554"/>
            <a:ext cx="914400" cy="914400"/>
          </a:xfrm>
          <a:prstGeom prst="rect">
            <a:avLst/>
          </a:prstGeom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049D9FA1-7781-8FA3-C16A-BD6BF32B25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65942" y="11808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22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Trade Gothic Inline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1</cp:revision>
  <dcterms:created xsi:type="dcterms:W3CDTF">2025-04-18T08:31:01Z</dcterms:created>
  <dcterms:modified xsi:type="dcterms:W3CDTF">2025-04-20T08:41:52Z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2025-04-18T08:43:22Z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445e7c2f-f706-49d1-ab9a-adc5aab56779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Office 2013 - 2022 Theme:8</vt:lpwstr>
  </property>
  <property fmtid="{D5CDD505-2E9C-101B-9397-08002B2CF9AE}" pid="10" name="ClassificationContentMarkingFooterText">
    <vt:lpwstr>General</vt:lpwstr>
  </property>
</Properties>
</file>