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CBF"/>
    <a:srgbClr val="0C84B4"/>
    <a:srgbClr val="4D4B65"/>
    <a:srgbClr val="595775"/>
    <a:srgbClr val="7A81A6"/>
    <a:srgbClr val="6A678B"/>
    <a:srgbClr val="52597A"/>
    <a:srgbClr val="000000"/>
    <a:srgbClr val="0C4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A970F-F9D5-4D74-9473-BA4E61DD988F}" v="26" dt="2025-03-17T12:51:2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izdek, Marcin" userId="b5cdd603-ee13-451a-a66f-f38407a19f3f" providerId="ADAL" clId="{F97A970F-F9D5-4D74-9473-BA4E61DD988F}"/>
    <pc:docChg chg="undo custSel addSld delSld modSld">
      <pc:chgData name="Gwizdek, Marcin" userId="b5cdd603-ee13-451a-a66f-f38407a19f3f" providerId="ADAL" clId="{F97A970F-F9D5-4D74-9473-BA4E61DD988F}" dt="2025-03-17T12:52:54.880" v="992" actId="1076"/>
      <pc:docMkLst>
        <pc:docMk/>
      </pc:docMkLst>
      <pc:sldChg chg="addSp delSp modSp mod">
        <pc:chgData name="Gwizdek, Marcin" userId="b5cdd603-ee13-451a-a66f-f38407a19f3f" providerId="ADAL" clId="{F97A970F-F9D5-4D74-9473-BA4E61DD988F}" dt="2025-03-17T12:52:54.880" v="992" actId="1076"/>
        <pc:sldMkLst>
          <pc:docMk/>
          <pc:sldMk cId="866280494" sldId="256"/>
        </pc:sldMkLst>
        <pc:spChg chg="add del">
          <ac:chgData name="Gwizdek, Marcin" userId="b5cdd603-ee13-451a-a66f-f38407a19f3f" providerId="ADAL" clId="{F97A970F-F9D5-4D74-9473-BA4E61DD988F}" dt="2025-03-17T12:46:53.336" v="135" actId="22"/>
          <ac:spMkLst>
            <pc:docMk/>
            <pc:sldMk cId="866280494" sldId="256"/>
            <ac:spMk id="4" creationId="{CFB7764B-0A29-EF1D-B441-CB35D78B8372}"/>
          </ac:spMkLst>
        </pc:spChg>
        <pc:spChg chg="add del">
          <ac:chgData name="Gwizdek, Marcin" userId="b5cdd603-ee13-451a-a66f-f38407a19f3f" providerId="ADAL" clId="{F97A970F-F9D5-4D74-9473-BA4E61DD988F}" dt="2025-03-17T12:46:56.080" v="137" actId="22"/>
          <ac:spMkLst>
            <pc:docMk/>
            <pc:sldMk cId="866280494" sldId="256"/>
            <ac:spMk id="7" creationId="{2DD64BBB-E92E-00FD-97F3-5672FD7070B5}"/>
          </ac:spMkLst>
        </pc:spChg>
        <pc:spChg chg="add mod">
          <ac:chgData name="Gwizdek, Marcin" userId="b5cdd603-ee13-451a-a66f-f38407a19f3f" providerId="ADAL" clId="{F97A970F-F9D5-4D74-9473-BA4E61DD988F}" dt="2025-03-17T12:46:57.702" v="138"/>
          <ac:spMkLst>
            <pc:docMk/>
            <pc:sldMk cId="866280494" sldId="256"/>
            <ac:spMk id="8" creationId="{2A733BEF-71EF-89B3-96A4-6F5ACA503A96}"/>
          </ac:spMkLst>
        </pc:spChg>
        <pc:spChg chg="add mod">
          <ac:chgData name="Gwizdek, Marcin" userId="b5cdd603-ee13-451a-a66f-f38407a19f3f" providerId="ADAL" clId="{F97A970F-F9D5-4D74-9473-BA4E61DD988F}" dt="2025-03-17T12:48:19.274" v="322" actId="14100"/>
          <ac:spMkLst>
            <pc:docMk/>
            <pc:sldMk cId="866280494" sldId="256"/>
            <ac:spMk id="10" creationId="{EF168A77-1019-B354-F659-223D4B715F61}"/>
          </ac:spMkLst>
        </pc:spChg>
        <pc:spChg chg="add del mod">
          <ac:chgData name="Gwizdek, Marcin" userId="b5cdd603-ee13-451a-a66f-f38407a19f3f" providerId="ADAL" clId="{F97A970F-F9D5-4D74-9473-BA4E61DD988F}" dt="2025-03-17T12:48:23.407" v="326" actId="22"/>
          <ac:spMkLst>
            <pc:docMk/>
            <pc:sldMk cId="866280494" sldId="256"/>
            <ac:spMk id="12" creationId="{A308DA17-511D-09F7-22D8-E507B239ADBD}"/>
          </ac:spMkLst>
        </pc:spChg>
        <pc:spChg chg="add mod">
          <ac:chgData name="Gwizdek, Marcin" userId="b5cdd603-ee13-451a-a66f-f38407a19f3f" providerId="ADAL" clId="{F97A970F-F9D5-4D74-9473-BA4E61DD988F}" dt="2025-03-17T12:49:03.472" v="579" actId="20577"/>
          <ac:spMkLst>
            <pc:docMk/>
            <pc:sldMk cId="866280494" sldId="256"/>
            <ac:spMk id="13" creationId="{4DEE881D-F65D-6A67-A2FB-FDDDD33D88D3}"/>
          </ac:spMkLst>
        </pc:spChg>
        <pc:spChg chg="add mod">
          <ac:chgData name="Gwizdek, Marcin" userId="b5cdd603-ee13-451a-a66f-f38407a19f3f" providerId="ADAL" clId="{F97A970F-F9D5-4D74-9473-BA4E61DD988F}" dt="2025-03-17T12:50:00.988" v="784" actId="20577"/>
          <ac:spMkLst>
            <pc:docMk/>
            <pc:sldMk cId="866280494" sldId="256"/>
            <ac:spMk id="14" creationId="{F670F0E7-7C92-0D3A-CEDE-1271825AB580}"/>
          </ac:spMkLst>
        </pc:spChg>
        <pc:spChg chg="add mod">
          <ac:chgData name="Gwizdek, Marcin" userId="b5cdd603-ee13-451a-a66f-f38407a19f3f" providerId="ADAL" clId="{F97A970F-F9D5-4D74-9473-BA4E61DD988F}" dt="2025-03-17T12:52:54.880" v="992" actId="1076"/>
          <ac:spMkLst>
            <pc:docMk/>
            <pc:sldMk cId="866280494" sldId="256"/>
            <ac:spMk id="15" creationId="{D59E4AB8-951C-2462-D968-193F21262B63}"/>
          </ac:spMkLst>
        </pc:spChg>
        <pc:spChg chg="add mod">
          <ac:chgData name="Gwizdek, Marcin" userId="b5cdd603-ee13-451a-a66f-f38407a19f3f" providerId="ADAL" clId="{F97A970F-F9D5-4D74-9473-BA4E61DD988F}" dt="2025-03-17T12:52:54.880" v="992" actId="1076"/>
          <ac:spMkLst>
            <pc:docMk/>
            <pc:sldMk cId="866280494" sldId="256"/>
            <ac:spMk id="16" creationId="{98D0A9CA-1257-AF05-CB4F-C1425BCDE7EE}"/>
          </ac:spMkLst>
        </pc:spChg>
        <pc:spChg chg="add mod">
          <ac:chgData name="Gwizdek, Marcin" userId="b5cdd603-ee13-451a-a66f-f38407a19f3f" providerId="ADAL" clId="{F97A970F-F9D5-4D74-9473-BA4E61DD988F}" dt="2025-03-17T12:52:54.880" v="992" actId="1076"/>
          <ac:spMkLst>
            <pc:docMk/>
            <pc:sldMk cId="866280494" sldId="256"/>
            <ac:spMk id="17" creationId="{A7022A88-18F2-943A-F026-E6B628D3522A}"/>
          </ac:spMkLst>
        </pc:spChg>
        <pc:spChg chg="add mod">
          <ac:chgData name="Gwizdek, Marcin" userId="b5cdd603-ee13-451a-a66f-f38407a19f3f" providerId="ADAL" clId="{F97A970F-F9D5-4D74-9473-BA4E61DD988F}" dt="2025-03-17T12:52:54.880" v="992" actId="1076"/>
          <ac:spMkLst>
            <pc:docMk/>
            <pc:sldMk cId="866280494" sldId="256"/>
            <ac:spMk id="18" creationId="{C7C4360A-5D08-6AE2-8FAA-16A840256E00}"/>
          </ac:spMkLst>
        </pc:spChg>
        <pc:spChg chg="mod">
          <ac:chgData name="Gwizdek, Marcin" userId="b5cdd603-ee13-451a-a66f-f38407a19f3f" providerId="ADAL" clId="{F97A970F-F9D5-4D74-9473-BA4E61DD988F}" dt="2025-03-17T12:46:40.878" v="133" actId="20577"/>
          <ac:spMkLst>
            <pc:docMk/>
            <pc:sldMk cId="866280494" sldId="256"/>
            <ac:spMk id="83" creationId="{2CB5B308-54BE-C34D-1688-8716D382CEBD}"/>
          </ac:spMkLst>
        </pc:spChg>
      </pc:sldChg>
      <pc:sldChg chg="del">
        <pc:chgData name="Gwizdek, Marcin" userId="b5cdd603-ee13-451a-a66f-f38407a19f3f" providerId="ADAL" clId="{F97A970F-F9D5-4D74-9473-BA4E61DD988F}" dt="2025-03-14T06:43:35.009" v="6" actId="47"/>
        <pc:sldMkLst>
          <pc:docMk/>
          <pc:sldMk cId="2786946999" sldId="257"/>
        </pc:sldMkLst>
      </pc:sldChg>
      <pc:sldChg chg="addSp delSp add del setBg delDesignElem">
        <pc:chgData name="Gwizdek, Marcin" userId="b5cdd603-ee13-451a-a66f-f38407a19f3f" providerId="ADAL" clId="{F97A970F-F9D5-4D74-9473-BA4E61DD988F}" dt="2025-03-14T06:44:02.895" v="9"/>
        <pc:sldMkLst>
          <pc:docMk/>
          <pc:sldMk cId="1573237788" sldId="258"/>
        </pc:sldMkLst>
        <pc:spChg chg="add del">
          <ac:chgData name="Gwizdek, Marcin" userId="b5cdd603-ee13-451a-a66f-f38407a19f3f" providerId="ADAL" clId="{F97A970F-F9D5-4D74-9473-BA4E61DD988F}" dt="2025-03-14T06:44:02.895" v="9"/>
          <ac:spMkLst>
            <pc:docMk/>
            <pc:sldMk cId="1573237788" sldId="258"/>
            <ac:spMk id="19" creationId="{E96B8F7B-5703-4020-98EE-CABA4AD6781B}"/>
          </ac:spMkLst>
        </pc:spChg>
      </pc:sldChg>
      <pc:sldChg chg="add">
        <pc:chgData name="Gwizdek, Marcin" userId="b5cdd603-ee13-451a-a66f-f38407a19f3f" providerId="ADAL" clId="{F97A970F-F9D5-4D74-9473-BA4E61DD988F}" dt="2025-03-14T06:44:02.914" v="10"/>
        <pc:sldMkLst>
          <pc:docMk/>
          <pc:sldMk cId="2187643237" sldId="258"/>
        </pc:sldMkLst>
      </pc:sldChg>
      <pc:sldChg chg="modSp del mod">
        <pc:chgData name="Gwizdek, Marcin" userId="b5cdd603-ee13-451a-a66f-f38407a19f3f" providerId="ADAL" clId="{F97A970F-F9D5-4D74-9473-BA4E61DD988F}" dt="2025-03-14T06:43:33.331" v="5" actId="47"/>
        <pc:sldMkLst>
          <pc:docMk/>
          <pc:sldMk cId="3186051792" sldId="258"/>
        </pc:sldMkLst>
        <pc:spChg chg="mod">
          <ac:chgData name="Gwizdek, Marcin" userId="b5cdd603-ee13-451a-a66f-f38407a19f3f" providerId="ADAL" clId="{F97A970F-F9D5-4D74-9473-BA4E61DD988F}" dt="2025-03-14T06:41:23.095" v="0" actId="20577"/>
          <ac:spMkLst>
            <pc:docMk/>
            <pc:sldMk cId="3186051792" sldId="258"/>
            <ac:spMk id="83" creationId="{2CB5B308-54BE-C34D-1688-8716D382CEBD}"/>
          </ac:spMkLst>
        </pc:spChg>
      </pc:sldChg>
      <pc:sldChg chg="addSp delSp add del setBg delDesignElem">
        <pc:chgData name="Gwizdek, Marcin" userId="b5cdd603-ee13-451a-a66f-f38407a19f3f" providerId="ADAL" clId="{F97A970F-F9D5-4D74-9473-BA4E61DD988F}" dt="2025-03-14T06:42:59.686" v="3"/>
        <pc:sldMkLst>
          <pc:docMk/>
          <pc:sldMk cId="1687313354" sldId="259"/>
        </pc:sldMkLst>
        <pc:spChg chg="add del">
          <ac:chgData name="Gwizdek, Marcin" userId="b5cdd603-ee13-451a-a66f-f38407a19f3f" providerId="ADAL" clId="{F97A970F-F9D5-4D74-9473-BA4E61DD988F}" dt="2025-03-14T06:42:59.686" v="3"/>
          <ac:spMkLst>
            <pc:docMk/>
            <pc:sldMk cId="1687313354" sldId="259"/>
            <ac:spMk id="19" creationId="{E96B8F7B-5703-4020-98EE-CABA4AD6781B}"/>
          </ac:spMkLst>
        </pc:spChg>
      </pc:sldChg>
      <pc:sldChg chg="add">
        <pc:chgData name="Gwizdek, Marcin" userId="b5cdd603-ee13-451a-a66f-f38407a19f3f" providerId="ADAL" clId="{F97A970F-F9D5-4D74-9473-BA4E61DD988F}" dt="2025-03-14T06:42:59.696" v="4"/>
        <pc:sldMkLst>
          <pc:docMk/>
          <pc:sldMk cId="1801738150" sldId="259"/>
        </pc:sldMkLst>
      </pc:sldChg>
      <pc:sldChg chg="addSp delSp modSp new mod setBg">
        <pc:chgData name="Gwizdek, Marcin" userId="b5cdd603-ee13-451a-a66f-f38407a19f3f" providerId="ADAL" clId="{F97A970F-F9D5-4D74-9473-BA4E61DD988F}" dt="2025-03-17T10:33:54.766" v="116" actId="108"/>
        <pc:sldMkLst>
          <pc:docMk/>
          <pc:sldMk cId="2575885345" sldId="260"/>
        </pc:sldMkLst>
        <pc:spChg chg="del">
          <ac:chgData name="Gwizdek, Marcin" userId="b5cdd603-ee13-451a-a66f-f38407a19f3f" providerId="ADAL" clId="{F97A970F-F9D5-4D74-9473-BA4E61DD988F}" dt="2025-03-14T06:44:39.474" v="13" actId="478"/>
          <ac:spMkLst>
            <pc:docMk/>
            <pc:sldMk cId="2575885345" sldId="260"/>
            <ac:spMk id="2" creationId="{E1D1E64F-206C-33EF-0B51-7275602693EE}"/>
          </ac:spMkLst>
        </pc:spChg>
        <pc:spChg chg="del">
          <ac:chgData name="Gwizdek, Marcin" userId="b5cdd603-ee13-451a-a66f-f38407a19f3f" providerId="ADAL" clId="{F97A970F-F9D5-4D74-9473-BA4E61DD988F}" dt="2025-03-14T06:44:38.874" v="12" actId="478"/>
          <ac:spMkLst>
            <pc:docMk/>
            <pc:sldMk cId="2575885345" sldId="260"/>
            <ac:spMk id="3" creationId="{927565ED-1177-1132-70FA-B63D6F7D318B}"/>
          </ac:spMkLst>
        </pc:spChg>
        <pc:spChg chg="add mod">
          <ac:chgData name="Gwizdek, Marcin" userId="b5cdd603-ee13-451a-a66f-f38407a19f3f" providerId="ADAL" clId="{F97A970F-F9D5-4D74-9473-BA4E61DD988F}" dt="2025-03-14T08:14:55.173" v="80" actId="1076"/>
          <ac:spMkLst>
            <pc:docMk/>
            <pc:sldMk cId="2575885345" sldId="260"/>
            <ac:spMk id="4" creationId="{2AAFA4CF-849F-B77E-57B1-AEEF3C5AB2F1}"/>
          </ac:spMkLst>
        </pc:spChg>
        <pc:spChg chg="add mod">
          <ac:chgData name="Gwizdek, Marcin" userId="b5cdd603-ee13-451a-a66f-f38407a19f3f" providerId="ADAL" clId="{F97A970F-F9D5-4D74-9473-BA4E61DD988F}" dt="2025-03-14T08:14:55.173" v="80" actId="1076"/>
          <ac:spMkLst>
            <pc:docMk/>
            <pc:sldMk cId="2575885345" sldId="260"/>
            <ac:spMk id="5" creationId="{0805FA60-3D36-64F7-7BF9-A3FC8B630C31}"/>
          </ac:spMkLst>
        </pc:spChg>
        <pc:spChg chg="add mod">
          <ac:chgData name="Gwizdek, Marcin" userId="b5cdd603-ee13-451a-a66f-f38407a19f3f" providerId="ADAL" clId="{F97A970F-F9D5-4D74-9473-BA4E61DD988F}" dt="2025-03-14T08:14:55.173" v="80" actId="1076"/>
          <ac:spMkLst>
            <pc:docMk/>
            <pc:sldMk cId="2575885345" sldId="260"/>
            <ac:spMk id="6" creationId="{158E5E9E-2275-858C-A0A6-A658CD9D7215}"/>
          </ac:spMkLst>
        </pc:spChg>
        <pc:spChg chg="add mod">
          <ac:chgData name="Gwizdek, Marcin" userId="b5cdd603-ee13-451a-a66f-f38407a19f3f" providerId="ADAL" clId="{F97A970F-F9D5-4D74-9473-BA4E61DD988F}" dt="2025-03-14T08:14:55.173" v="80" actId="1076"/>
          <ac:spMkLst>
            <pc:docMk/>
            <pc:sldMk cId="2575885345" sldId="260"/>
            <ac:spMk id="7" creationId="{F99EF0DC-E16C-27B8-653E-17B749A505DD}"/>
          </ac:spMkLst>
        </pc:spChg>
        <pc:spChg chg="add mod">
          <ac:chgData name="Gwizdek, Marcin" userId="b5cdd603-ee13-451a-a66f-f38407a19f3f" providerId="ADAL" clId="{F97A970F-F9D5-4D74-9473-BA4E61DD988F}" dt="2025-03-14T08:14:55.173" v="80" actId="1076"/>
          <ac:spMkLst>
            <pc:docMk/>
            <pc:sldMk cId="2575885345" sldId="260"/>
            <ac:spMk id="8" creationId="{4E66F324-830F-2D89-B603-A095896F6652}"/>
          </ac:spMkLst>
        </pc:spChg>
        <pc:spChg chg="add mod">
          <ac:chgData name="Gwizdek, Marcin" userId="b5cdd603-ee13-451a-a66f-f38407a19f3f" providerId="ADAL" clId="{F97A970F-F9D5-4D74-9473-BA4E61DD988F}" dt="2025-03-14T08:14:55.173" v="80" actId="1076"/>
          <ac:spMkLst>
            <pc:docMk/>
            <pc:sldMk cId="2575885345" sldId="260"/>
            <ac:spMk id="9" creationId="{4AC748ED-F922-F3E0-C52F-3B90686F9D1C}"/>
          </ac:spMkLst>
        </pc:spChg>
        <pc:spChg chg="add mod">
          <ac:chgData name="Gwizdek, Marcin" userId="b5cdd603-ee13-451a-a66f-f38407a19f3f" providerId="ADAL" clId="{F97A970F-F9D5-4D74-9473-BA4E61DD988F}" dt="2025-03-14T08:14:55.173" v="80" actId="1076"/>
          <ac:spMkLst>
            <pc:docMk/>
            <pc:sldMk cId="2575885345" sldId="260"/>
            <ac:spMk id="10" creationId="{8F567561-CC38-236B-F609-7A70936AD621}"/>
          </ac:spMkLst>
        </pc:spChg>
        <pc:spChg chg="add mod">
          <ac:chgData name="Gwizdek, Marcin" userId="b5cdd603-ee13-451a-a66f-f38407a19f3f" providerId="ADAL" clId="{F97A970F-F9D5-4D74-9473-BA4E61DD988F}" dt="2025-03-14T08:14:55.173" v="80" actId="1076"/>
          <ac:spMkLst>
            <pc:docMk/>
            <pc:sldMk cId="2575885345" sldId="260"/>
            <ac:spMk id="11" creationId="{A72A897E-AF4C-A7AD-5367-F0431F43AAD5}"/>
          </ac:spMkLst>
        </pc:spChg>
        <pc:picChg chg="add mod">
          <ac:chgData name="Gwizdek, Marcin" userId="b5cdd603-ee13-451a-a66f-f38407a19f3f" providerId="ADAL" clId="{F97A970F-F9D5-4D74-9473-BA4E61DD988F}" dt="2025-03-17T10:33:36.332" v="109" actId="108"/>
          <ac:picMkLst>
            <pc:docMk/>
            <pc:sldMk cId="2575885345" sldId="260"/>
            <ac:picMk id="3" creationId="{9B1E51E7-3D52-8D24-5CE6-44183FB5A669}"/>
          </ac:picMkLst>
        </pc:picChg>
        <pc:picChg chg="add mod">
          <ac:chgData name="Gwizdek, Marcin" userId="b5cdd603-ee13-451a-a66f-f38407a19f3f" providerId="ADAL" clId="{F97A970F-F9D5-4D74-9473-BA4E61DD988F}" dt="2025-03-17T10:33:45.399" v="110" actId="108"/>
          <ac:picMkLst>
            <pc:docMk/>
            <pc:sldMk cId="2575885345" sldId="260"/>
            <ac:picMk id="13" creationId="{8AB3EF9D-1DF9-5435-A67F-181700D63E5F}"/>
          </ac:picMkLst>
        </pc:picChg>
        <pc:picChg chg="add del mod">
          <ac:chgData name="Gwizdek, Marcin" userId="b5cdd603-ee13-451a-a66f-f38407a19f3f" providerId="ADAL" clId="{F97A970F-F9D5-4D74-9473-BA4E61DD988F}" dt="2025-03-14T08:16:18.214" v="85" actId="478"/>
          <ac:picMkLst>
            <pc:docMk/>
            <pc:sldMk cId="2575885345" sldId="260"/>
            <ac:picMk id="13" creationId="{B98C2447-39C5-9745-1E45-DE3BE80A1E5D}"/>
          </ac:picMkLst>
        </pc:picChg>
        <pc:picChg chg="add mod">
          <ac:chgData name="Gwizdek, Marcin" userId="b5cdd603-ee13-451a-a66f-f38407a19f3f" providerId="ADAL" clId="{F97A970F-F9D5-4D74-9473-BA4E61DD988F}" dt="2025-03-14T08:17:47.842" v="98" actId="14861"/>
          <ac:picMkLst>
            <pc:docMk/>
            <pc:sldMk cId="2575885345" sldId="260"/>
            <ac:picMk id="15" creationId="{66EC745C-2AFC-D730-278F-031E05E09DDF}"/>
          </ac:picMkLst>
        </pc:picChg>
        <pc:picChg chg="add mod">
          <ac:chgData name="Gwizdek, Marcin" userId="b5cdd603-ee13-451a-a66f-f38407a19f3f" providerId="ADAL" clId="{F97A970F-F9D5-4D74-9473-BA4E61DD988F}" dt="2025-03-17T10:33:47.087" v="111" actId="108"/>
          <ac:picMkLst>
            <pc:docMk/>
            <pc:sldMk cId="2575885345" sldId="260"/>
            <ac:picMk id="16" creationId="{6628943D-990E-CE94-2ECF-74133EBEFE34}"/>
          </ac:picMkLst>
        </pc:picChg>
        <pc:picChg chg="add mod">
          <ac:chgData name="Gwizdek, Marcin" userId="b5cdd603-ee13-451a-a66f-f38407a19f3f" providerId="ADAL" clId="{F97A970F-F9D5-4D74-9473-BA4E61DD988F}" dt="2025-03-14T08:17:47.842" v="98" actId="14861"/>
          <ac:picMkLst>
            <pc:docMk/>
            <pc:sldMk cId="2575885345" sldId="260"/>
            <ac:picMk id="17" creationId="{1440F63A-A8F4-DDF6-1141-C672E8D11B41}"/>
          </ac:picMkLst>
        </pc:picChg>
        <pc:picChg chg="add mod">
          <ac:chgData name="Gwizdek, Marcin" userId="b5cdd603-ee13-451a-a66f-f38407a19f3f" providerId="ADAL" clId="{F97A970F-F9D5-4D74-9473-BA4E61DD988F}" dt="2025-03-14T08:17:47.842" v="98" actId="14861"/>
          <ac:picMkLst>
            <pc:docMk/>
            <pc:sldMk cId="2575885345" sldId="260"/>
            <ac:picMk id="19" creationId="{FC177BB8-749D-9326-D88A-D83097FADD39}"/>
          </ac:picMkLst>
        </pc:picChg>
        <pc:picChg chg="add mod">
          <ac:chgData name="Gwizdek, Marcin" userId="b5cdd603-ee13-451a-a66f-f38407a19f3f" providerId="ADAL" clId="{F97A970F-F9D5-4D74-9473-BA4E61DD988F}" dt="2025-03-17T10:33:48.560" v="112" actId="108"/>
          <ac:picMkLst>
            <pc:docMk/>
            <pc:sldMk cId="2575885345" sldId="260"/>
            <ac:picMk id="20" creationId="{3DA04520-6BA7-70A7-961A-0788539A017E}"/>
          </ac:picMkLst>
        </pc:picChg>
        <pc:picChg chg="add mod">
          <ac:chgData name="Gwizdek, Marcin" userId="b5cdd603-ee13-451a-a66f-f38407a19f3f" providerId="ADAL" clId="{F97A970F-F9D5-4D74-9473-BA4E61DD988F}" dt="2025-03-14T08:17:47.842" v="98" actId="14861"/>
          <ac:picMkLst>
            <pc:docMk/>
            <pc:sldMk cId="2575885345" sldId="260"/>
            <ac:picMk id="21" creationId="{936CC5A9-56DA-7A04-1242-06DC4F4E927A}"/>
          </ac:picMkLst>
        </pc:picChg>
        <pc:picChg chg="add mod">
          <ac:chgData name="Gwizdek, Marcin" userId="b5cdd603-ee13-451a-a66f-f38407a19f3f" providerId="ADAL" clId="{F97A970F-F9D5-4D74-9473-BA4E61DD988F}" dt="2025-03-14T08:17:47.842" v="98" actId="14861"/>
          <ac:picMkLst>
            <pc:docMk/>
            <pc:sldMk cId="2575885345" sldId="260"/>
            <ac:picMk id="23" creationId="{AD3B7CB1-65DC-8DDF-1A23-75A0A66751A1}"/>
          </ac:picMkLst>
        </pc:picChg>
        <pc:picChg chg="add mod">
          <ac:chgData name="Gwizdek, Marcin" userId="b5cdd603-ee13-451a-a66f-f38407a19f3f" providerId="ADAL" clId="{F97A970F-F9D5-4D74-9473-BA4E61DD988F}" dt="2025-03-17T10:33:50.256" v="113" actId="108"/>
          <ac:picMkLst>
            <pc:docMk/>
            <pc:sldMk cId="2575885345" sldId="260"/>
            <ac:picMk id="24" creationId="{AD9D43E5-5FBA-E197-AB93-061A09880796}"/>
          </ac:picMkLst>
        </pc:picChg>
        <pc:picChg chg="add mod">
          <ac:chgData name="Gwizdek, Marcin" userId="b5cdd603-ee13-451a-a66f-f38407a19f3f" providerId="ADAL" clId="{F97A970F-F9D5-4D74-9473-BA4E61DD988F}" dt="2025-03-14T08:17:47.842" v="98" actId="14861"/>
          <ac:picMkLst>
            <pc:docMk/>
            <pc:sldMk cId="2575885345" sldId="260"/>
            <ac:picMk id="25" creationId="{862486FF-C601-9123-43B4-91056BF62567}"/>
          </ac:picMkLst>
        </pc:picChg>
        <pc:picChg chg="add mod">
          <ac:chgData name="Gwizdek, Marcin" userId="b5cdd603-ee13-451a-a66f-f38407a19f3f" providerId="ADAL" clId="{F97A970F-F9D5-4D74-9473-BA4E61DD988F}" dt="2025-03-17T10:33:51.807" v="114" actId="108"/>
          <ac:picMkLst>
            <pc:docMk/>
            <pc:sldMk cId="2575885345" sldId="260"/>
            <ac:picMk id="27" creationId="{F14F6C6A-9D89-EFBB-945C-D5F3A87A7FBA}"/>
          </ac:picMkLst>
        </pc:picChg>
        <pc:picChg chg="add mod">
          <ac:chgData name="Gwizdek, Marcin" userId="b5cdd603-ee13-451a-a66f-f38407a19f3f" providerId="ADAL" clId="{F97A970F-F9D5-4D74-9473-BA4E61DD988F}" dt="2025-03-17T10:33:53.210" v="115" actId="108"/>
          <ac:picMkLst>
            <pc:docMk/>
            <pc:sldMk cId="2575885345" sldId="260"/>
            <ac:picMk id="29" creationId="{EB4DA519-83E4-7325-47FA-45F35187512E}"/>
          </ac:picMkLst>
        </pc:picChg>
        <pc:picChg chg="add mod">
          <ac:chgData name="Gwizdek, Marcin" userId="b5cdd603-ee13-451a-a66f-f38407a19f3f" providerId="ADAL" clId="{F97A970F-F9D5-4D74-9473-BA4E61DD988F}" dt="2025-03-17T10:33:54.766" v="116" actId="108"/>
          <ac:picMkLst>
            <pc:docMk/>
            <pc:sldMk cId="2575885345" sldId="260"/>
            <ac:picMk id="31" creationId="{C7D5A880-58B9-6E6D-9B8A-CA6DE2065E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302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5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6C23-1790-45CB-8CAE-E60CA2D97D1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A062-325F-47BE-9D38-AB23814DFF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50E1A-1CDE-B448-E788-9BC5F69A949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38012" y="6687820"/>
            <a:ext cx="34131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917885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6B8F7B-5703-4020-98EE-CABA4AD6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B5B308-54BE-C34D-1688-8716D382CEBD}"/>
              </a:ext>
            </a:extLst>
          </p:cNvPr>
          <p:cNvSpPr/>
          <p:nvPr/>
        </p:nvSpPr>
        <p:spPr>
          <a:xfrm>
            <a:off x="0" y="0"/>
            <a:ext cx="12192000" cy="452582"/>
          </a:xfrm>
          <a:prstGeom prst="rect">
            <a:avLst/>
          </a:prstGeom>
          <a:solidFill>
            <a:srgbClr val="0D8C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Problem Statement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5404AEA-6C8D-4BE3-B890-8EC745E76FAE}"/>
              </a:ext>
            </a:extLst>
          </p:cNvPr>
          <p:cNvSpPr/>
          <p:nvPr/>
        </p:nvSpPr>
        <p:spPr>
          <a:xfrm>
            <a:off x="0" y="452581"/>
            <a:ext cx="12204000" cy="54000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BE33E8-2794-0875-164A-DD5AD7C2BAFF}"/>
              </a:ext>
            </a:extLst>
          </p:cNvPr>
          <p:cNvSpPr/>
          <p:nvPr/>
        </p:nvSpPr>
        <p:spPr>
          <a:xfrm>
            <a:off x="0" y="6530108"/>
            <a:ext cx="12192000" cy="327891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Developed by MG</a:t>
            </a:r>
            <a:endParaRPr lang="en-US" sz="1400" spc="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7D1740-DC75-5E14-CCD2-9E3EC8408785}"/>
              </a:ext>
            </a:extLst>
          </p:cNvPr>
          <p:cNvSpPr/>
          <p:nvPr/>
        </p:nvSpPr>
        <p:spPr>
          <a:xfrm>
            <a:off x="12000" y="6505236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7B65AAB-D41D-AE90-6339-2ECDEA3373B4}"/>
              </a:ext>
            </a:extLst>
          </p:cNvPr>
          <p:cNvSpPr/>
          <p:nvPr/>
        </p:nvSpPr>
        <p:spPr>
          <a:xfrm>
            <a:off x="4641775" y="0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0C84B4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19B6C20-D3A0-7575-309D-2EB8E6AFBDDB}"/>
              </a:ext>
            </a:extLst>
          </p:cNvPr>
          <p:cNvSpPr/>
          <p:nvPr/>
        </p:nvSpPr>
        <p:spPr>
          <a:xfrm>
            <a:off x="5747831" y="0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7A81A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6786C44-386C-66AE-CEB8-F46F9607AE7A}"/>
              </a:ext>
            </a:extLst>
          </p:cNvPr>
          <p:cNvSpPr/>
          <p:nvPr/>
        </p:nvSpPr>
        <p:spPr>
          <a:xfrm>
            <a:off x="6853887" y="6872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6A678B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1CA91944-9EB2-56B3-9540-953732C1BBF9}"/>
              </a:ext>
            </a:extLst>
          </p:cNvPr>
          <p:cNvSpPr/>
          <p:nvPr/>
        </p:nvSpPr>
        <p:spPr>
          <a:xfrm>
            <a:off x="7959942" y="6872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52597A">
              <a:alpha val="45098"/>
            </a:srgb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E98C2-F445-3063-4EEC-9B95782580E3}"/>
              </a:ext>
            </a:extLst>
          </p:cNvPr>
          <p:cNvSpPr txBox="1"/>
          <p:nvPr/>
        </p:nvSpPr>
        <p:spPr>
          <a:xfrm>
            <a:off x="10152535" y="-63766"/>
            <a:ext cx="211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60000" endA="900" endPos="24000" dir="5400000" sy="-100000" algn="bl" rotWithShape="0"/>
                </a:effectLst>
                <a:latin typeface="Aldhabi" panose="020F0502020204030204" pitchFamily="2" charset="-78"/>
                <a:cs typeface="Aldhabi" panose="020F0502020204030204" pitchFamily="2" charset="-78"/>
              </a:rPr>
              <a:t>DATA SCOPE</a:t>
            </a:r>
          </a:p>
        </p:txBody>
      </p:sp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54AD2D42-BA4F-0DCA-86B0-73547113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2881" y="0"/>
            <a:ext cx="383413" cy="38341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168A77-1019-B354-F659-223D4B715F61}"/>
              </a:ext>
            </a:extLst>
          </p:cNvPr>
          <p:cNvSpPr txBox="1"/>
          <p:nvPr/>
        </p:nvSpPr>
        <p:spPr>
          <a:xfrm>
            <a:off x="1019087" y="1388578"/>
            <a:ext cx="4424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Scenario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: You work for a market research firm called Data Scope that is collaborating with a retail vendor that specializes in food and beverage 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E881D-F65D-6A67-A2FB-FDDDD33D88D3}"/>
              </a:ext>
            </a:extLst>
          </p:cNvPr>
          <p:cNvSpPr txBox="1"/>
          <p:nvPr/>
        </p:nvSpPr>
        <p:spPr>
          <a:xfrm>
            <a:off x="1019087" y="2851745"/>
            <a:ext cx="4424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Problem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: Your client is a small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C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ompany and they are still learning their market and evaluating their customers.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0F0E7-7C92-0D3A-CEDE-1271825AB580}"/>
              </a:ext>
            </a:extLst>
          </p:cNvPr>
          <p:cNvSpPr txBox="1"/>
          <p:nvPr/>
        </p:nvSpPr>
        <p:spPr>
          <a:xfrm>
            <a:off x="1019087" y="3961245"/>
            <a:ext cx="44245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As a BI developer, you have just been handed your first sample of marketing data. Your client would love for you to build a BI toll that surfaces insight around a few specific items of interests: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E4AB8-951C-2462-D968-193F21262B63}"/>
              </a:ext>
            </a:extLst>
          </p:cNvPr>
          <p:cNvSpPr txBox="1"/>
          <p:nvPr/>
        </p:nvSpPr>
        <p:spPr>
          <a:xfrm>
            <a:off x="6849150" y="1388578"/>
            <a:ext cx="4939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1)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How are our 6 recent marketing campaigns performing?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0A9CA-1257-AF05-CB4F-C1425BCDE7EE}"/>
              </a:ext>
            </a:extLst>
          </p:cNvPr>
          <p:cNvSpPr txBox="1"/>
          <p:nvPr/>
        </p:nvSpPr>
        <p:spPr>
          <a:xfrm>
            <a:off x="6849151" y="2395481"/>
            <a:ext cx="4939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2)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How are our products performing?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22A88-18F2-943A-F026-E6B628D3522A}"/>
              </a:ext>
            </a:extLst>
          </p:cNvPr>
          <p:cNvSpPr txBox="1"/>
          <p:nvPr/>
        </p:nvSpPr>
        <p:spPr>
          <a:xfrm>
            <a:off x="6849149" y="3094608"/>
            <a:ext cx="4939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3)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Who are our customers?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4360A-5D08-6AE2-8FAA-16A840256E00}"/>
              </a:ext>
            </a:extLst>
          </p:cNvPr>
          <p:cNvSpPr txBox="1"/>
          <p:nvPr/>
        </p:nvSpPr>
        <p:spPr>
          <a:xfrm>
            <a:off x="6849149" y="3793735"/>
            <a:ext cx="4939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4)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What is driving campaign performance and buyer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86628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6B8F7B-5703-4020-98EE-CABA4AD6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B5B308-54BE-C34D-1688-8716D382CEBD}"/>
              </a:ext>
            </a:extLst>
          </p:cNvPr>
          <p:cNvSpPr/>
          <p:nvPr/>
        </p:nvSpPr>
        <p:spPr>
          <a:xfrm>
            <a:off x="0" y="0"/>
            <a:ext cx="12192000" cy="452582"/>
          </a:xfrm>
          <a:prstGeom prst="rect">
            <a:avLst/>
          </a:prstGeom>
          <a:solidFill>
            <a:srgbClr val="0D8C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Purchase Drivers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5404AEA-6C8D-4BE3-B890-8EC745E76FAE}"/>
              </a:ext>
            </a:extLst>
          </p:cNvPr>
          <p:cNvSpPr/>
          <p:nvPr/>
        </p:nvSpPr>
        <p:spPr>
          <a:xfrm>
            <a:off x="0" y="452581"/>
            <a:ext cx="12204000" cy="54000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BE33E8-2794-0875-164A-DD5AD7C2BAFF}"/>
              </a:ext>
            </a:extLst>
          </p:cNvPr>
          <p:cNvSpPr/>
          <p:nvPr/>
        </p:nvSpPr>
        <p:spPr>
          <a:xfrm>
            <a:off x="0" y="6530108"/>
            <a:ext cx="12192000" cy="327891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Developed by MG</a:t>
            </a:r>
            <a:endParaRPr kumimoji="0" lang="en-US" sz="1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7D1740-DC75-5E14-CCD2-9E3EC8408785}"/>
              </a:ext>
            </a:extLst>
          </p:cNvPr>
          <p:cNvSpPr/>
          <p:nvPr/>
        </p:nvSpPr>
        <p:spPr>
          <a:xfrm>
            <a:off x="12000" y="6505236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7B65AAB-D41D-AE90-6339-2ECDEA3373B4}"/>
              </a:ext>
            </a:extLst>
          </p:cNvPr>
          <p:cNvSpPr/>
          <p:nvPr/>
        </p:nvSpPr>
        <p:spPr>
          <a:xfrm>
            <a:off x="4641775" y="0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0C84B4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19B6C20-D3A0-7575-309D-2EB8E6AFBDDB}"/>
              </a:ext>
            </a:extLst>
          </p:cNvPr>
          <p:cNvSpPr/>
          <p:nvPr/>
        </p:nvSpPr>
        <p:spPr>
          <a:xfrm>
            <a:off x="5747831" y="0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7A81A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6786C44-386C-66AE-CEB8-F46F9607AE7A}"/>
              </a:ext>
            </a:extLst>
          </p:cNvPr>
          <p:cNvSpPr/>
          <p:nvPr/>
        </p:nvSpPr>
        <p:spPr>
          <a:xfrm>
            <a:off x="6853887" y="6872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6A678B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1CA91944-9EB2-56B3-9540-953732C1BBF9}"/>
              </a:ext>
            </a:extLst>
          </p:cNvPr>
          <p:cNvSpPr/>
          <p:nvPr/>
        </p:nvSpPr>
        <p:spPr>
          <a:xfrm>
            <a:off x="7959942" y="6872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52597A">
              <a:alpha val="45098"/>
            </a:srgb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E98C2-F445-3063-4EEC-9B95782580E3}"/>
              </a:ext>
            </a:extLst>
          </p:cNvPr>
          <p:cNvSpPr txBox="1"/>
          <p:nvPr/>
        </p:nvSpPr>
        <p:spPr>
          <a:xfrm>
            <a:off x="10152535" y="-63766"/>
            <a:ext cx="211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4A9CCC">
                      <a:satMod val="175000"/>
                      <a:alpha val="40000"/>
                    </a:srgbClr>
                  </a:glow>
                  <a:reflection blurRad="6350" stA="60000" endA="900" endPos="24000" dir="5400000" sy="-100000" algn="bl" rotWithShape="0"/>
                </a:effectLst>
                <a:uLnTx/>
                <a:uFillTx/>
                <a:latin typeface="Aldhabi" panose="020F0502020204030204" pitchFamily="2" charset="-78"/>
                <a:ea typeface="+mn-ea"/>
                <a:cs typeface="Aldhabi" panose="020F0502020204030204" pitchFamily="2" charset="-78"/>
              </a:rPr>
              <a:t>DATA SCOPE</a:t>
            </a:r>
          </a:p>
        </p:txBody>
      </p:sp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54AD2D42-BA4F-0DCA-86B0-73547113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2881" y="0"/>
            <a:ext cx="383413" cy="38341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0173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6B8F7B-5703-4020-98EE-CABA4AD6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B5B308-54BE-C34D-1688-8716D382CEBD}"/>
              </a:ext>
            </a:extLst>
          </p:cNvPr>
          <p:cNvSpPr/>
          <p:nvPr/>
        </p:nvSpPr>
        <p:spPr>
          <a:xfrm>
            <a:off x="0" y="0"/>
            <a:ext cx="12192000" cy="452582"/>
          </a:xfrm>
          <a:prstGeom prst="rect">
            <a:avLst/>
          </a:prstGeom>
          <a:solidFill>
            <a:srgbClr val="0D8C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Purchase Drivers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5404AEA-6C8D-4BE3-B890-8EC745E76FAE}"/>
              </a:ext>
            </a:extLst>
          </p:cNvPr>
          <p:cNvSpPr/>
          <p:nvPr/>
        </p:nvSpPr>
        <p:spPr>
          <a:xfrm>
            <a:off x="0" y="452581"/>
            <a:ext cx="12204000" cy="54000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BE33E8-2794-0875-164A-DD5AD7C2BAFF}"/>
              </a:ext>
            </a:extLst>
          </p:cNvPr>
          <p:cNvSpPr/>
          <p:nvPr/>
        </p:nvSpPr>
        <p:spPr>
          <a:xfrm>
            <a:off x="0" y="6530108"/>
            <a:ext cx="12192000" cy="327891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Developed by MG</a:t>
            </a:r>
            <a:endParaRPr kumimoji="0" lang="en-US" sz="1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7D1740-DC75-5E14-CCD2-9E3EC8408785}"/>
              </a:ext>
            </a:extLst>
          </p:cNvPr>
          <p:cNvSpPr/>
          <p:nvPr/>
        </p:nvSpPr>
        <p:spPr>
          <a:xfrm>
            <a:off x="12000" y="6505236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0D8CBF"/>
              </a:gs>
              <a:gs pos="100000">
                <a:srgbClr val="4D4B6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7B65AAB-D41D-AE90-6339-2ECDEA3373B4}"/>
              </a:ext>
            </a:extLst>
          </p:cNvPr>
          <p:cNvSpPr/>
          <p:nvPr/>
        </p:nvSpPr>
        <p:spPr>
          <a:xfrm>
            <a:off x="4641775" y="0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0C84B4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19B6C20-D3A0-7575-309D-2EB8E6AFBDDB}"/>
              </a:ext>
            </a:extLst>
          </p:cNvPr>
          <p:cNvSpPr/>
          <p:nvPr/>
        </p:nvSpPr>
        <p:spPr>
          <a:xfrm>
            <a:off x="5747831" y="0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7A81A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6786C44-386C-66AE-CEB8-F46F9607AE7A}"/>
              </a:ext>
            </a:extLst>
          </p:cNvPr>
          <p:cNvSpPr/>
          <p:nvPr/>
        </p:nvSpPr>
        <p:spPr>
          <a:xfrm>
            <a:off x="6853887" y="6872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6A678B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1CA91944-9EB2-56B3-9540-953732C1BBF9}"/>
              </a:ext>
            </a:extLst>
          </p:cNvPr>
          <p:cNvSpPr/>
          <p:nvPr/>
        </p:nvSpPr>
        <p:spPr>
          <a:xfrm>
            <a:off x="7959942" y="6872"/>
            <a:ext cx="3511197" cy="452582"/>
          </a:xfrm>
          <a:custGeom>
            <a:avLst/>
            <a:gdLst>
              <a:gd name="connsiteX0" fmla="*/ 592006 w 3511197"/>
              <a:gd name="connsiteY0" fmla="*/ 0 h 452582"/>
              <a:gd name="connsiteX1" fmla="*/ 3057869 w 3511197"/>
              <a:gd name="connsiteY1" fmla="*/ 0 h 452582"/>
              <a:gd name="connsiteX2" fmla="*/ 3511197 w 3511197"/>
              <a:gd name="connsiteY2" fmla="*/ 452582 h 452582"/>
              <a:gd name="connsiteX3" fmla="*/ 0 w 3511197"/>
              <a:gd name="connsiteY3" fmla="*/ 452582 h 452582"/>
              <a:gd name="connsiteX4" fmla="*/ 23797 w 3511197"/>
              <a:gd name="connsiteY4" fmla="*/ 376025 h 452582"/>
              <a:gd name="connsiteX5" fmla="*/ 592006 w 3511197"/>
              <a:gd name="connsiteY5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1197" h="452582">
                <a:moveTo>
                  <a:pt x="592006" y="0"/>
                </a:moveTo>
                <a:lnTo>
                  <a:pt x="3057869" y="0"/>
                </a:lnTo>
                <a:lnTo>
                  <a:pt x="3511197" y="452582"/>
                </a:lnTo>
                <a:lnTo>
                  <a:pt x="0" y="452582"/>
                </a:lnTo>
                <a:lnTo>
                  <a:pt x="23797" y="376025"/>
                </a:lnTo>
                <a:cubicBezTo>
                  <a:pt x="117380" y="155071"/>
                  <a:pt x="336487" y="0"/>
                  <a:pt x="592006" y="0"/>
                </a:cubicBezTo>
                <a:close/>
              </a:path>
            </a:pathLst>
          </a:custGeom>
          <a:solidFill>
            <a:srgbClr val="52597A">
              <a:alpha val="45098"/>
            </a:srgb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E98C2-F445-3063-4EEC-9B95782580E3}"/>
              </a:ext>
            </a:extLst>
          </p:cNvPr>
          <p:cNvSpPr txBox="1"/>
          <p:nvPr/>
        </p:nvSpPr>
        <p:spPr>
          <a:xfrm>
            <a:off x="10152535" y="-63766"/>
            <a:ext cx="211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4A9CCC">
                      <a:satMod val="175000"/>
                      <a:alpha val="40000"/>
                    </a:srgbClr>
                  </a:glow>
                  <a:reflection blurRad="6350" stA="60000" endA="900" endPos="24000" dir="5400000" sy="-100000" algn="bl" rotWithShape="0"/>
                </a:effectLst>
                <a:uLnTx/>
                <a:uFillTx/>
                <a:latin typeface="Aldhabi" panose="020F0502020204030204" pitchFamily="2" charset="-78"/>
                <a:ea typeface="+mn-ea"/>
                <a:cs typeface="Aldhabi" panose="020F0502020204030204" pitchFamily="2" charset="-78"/>
              </a:rPr>
              <a:t>DATA SCOPE</a:t>
            </a:r>
          </a:p>
        </p:txBody>
      </p:sp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54AD2D42-BA4F-0DCA-86B0-73547113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2881" y="0"/>
            <a:ext cx="383413" cy="38341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8764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AFA4CF-849F-B77E-57B1-AEEF3C5AB2F1}"/>
              </a:ext>
            </a:extLst>
          </p:cNvPr>
          <p:cNvSpPr/>
          <p:nvPr/>
        </p:nvSpPr>
        <p:spPr>
          <a:xfrm>
            <a:off x="1585128" y="827344"/>
            <a:ext cx="991312" cy="8716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5FA60-3D36-64F7-7BF9-A3FC8B630C31}"/>
              </a:ext>
            </a:extLst>
          </p:cNvPr>
          <p:cNvSpPr/>
          <p:nvPr/>
        </p:nvSpPr>
        <p:spPr>
          <a:xfrm>
            <a:off x="2791355" y="827344"/>
            <a:ext cx="991312" cy="87167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E5E9E-2275-858C-A0A6-A658CD9D7215}"/>
              </a:ext>
            </a:extLst>
          </p:cNvPr>
          <p:cNvSpPr/>
          <p:nvPr/>
        </p:nvSpPr>
        <p:spPr>
          <a:xfrm>
            <a:off x="3997582" y="827341"/>
            <a:ext cx="991312" cy="8716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EF0DC-E16C-27B8-653E-17B749A505DD}"/>
              </a:ext>
            </a:extLst>
          </p:cNvPr>
          <p:cNvSpPr/>
          <p:nvPr/>
        </p:nvSpPr>
        <p:spPr>
          <a:xfrm>
            <a:off x="5203807" y="827341"/>
            <a:ext cx="991312" cy="8716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6F324-830F-2D89-B603-A095896F6652}"/>
              </a:ext>
            </a:extLst>
          </p:cNvPr>
          <p:cNvSpPr/>
          <p:nvPr/>
        </p:nvSpPr>
        <p:spPr>
          <a:xfrm>
            <a:off x="6410036" y="827342"/>
            <a:ext cx="991312" cy="871671"/>
          </a:xfrm>
          <a:prstGeom prst="rect">
            <a:avLst/>
          </a:prstGeom>
          <a:solidFill>
            <a:srgbClr val="4D4B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748ED-F922-F3E0-C52F-3B90686F9D1C}"/>
              </a:ext>
            </a:extLst>
          </p:cNvPr>
          <p:cNvSpPr/>
          <p:nvPr/>
        </p:nvSpPr>
        <p:spPr>
          <a:xfrm>
            <a:off x="7616263" y="827342"/>
            <a:ext cx="991312" cy="871671"/>
          </a:xfrm>
          <a:prstGeom prst="rect">
            <a:avLst/>
          </a:prstGeom>
          <a:solidFill>
            <a:srgbClr val="0C84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567561-CC38-236B-F609-7A70936AD621}"/>
              </a:ext>
            </a:extLst>
          </p:cNvPr>
          <p:cNvSpPr/>
          <p:nvPr/>
        </p:nvSpPr>
        <p:spPr>
          <a:xfrm>
            <a:off x="8822490" y="827342"/>
            <a:ext cx="991312" cy="871671"/>
          </a:xfrm>
          <a:prstGeom prst="rect">
            <a:avLst/>
          </a:prstGeom>
          <a:solidFill>
            <a:srgbClr val="0D8C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A897E-AF4C-A7AD-5367-F0431F43AAD5}"/>
              </a:ext>
            </a:extLst>
          </p:cNvPr>
          <p:cNvSpPr/>
          <p:nvPr/>
        </p:nvSpPr>
        <p:spPr>
          <a:xfrm>
            <a:off x="10028719" y="827343"/>
            <a:ext cx="991312" cy="8716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66EC745C-2AFC-D730-278F-031E05E09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1919" y="2998917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7" name="Graphic 16" descr="Lollipop outline">
            <a:extLst>
              <a:ext uri="{FF2B5EF4-FFF2-40B4-BE49-F238E27FC236}">
                <a16:creationId xmlns:a16="http://schemas.microsoft.com/office/drawing/2014/main" id="{1440F63A-A8F4-DDF6-1141-C672E8D11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0950" y="2998917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9" name="Graphic 18" descr="Baguette outline">
            <a:extLst>
              <a:ext uri="{FF2B5EF4-FFF2-40B4-BE49-F238E27FC236}">
                <a16:creationId xmlns:a16="http://schemas.microsoft.com/office/drawing/2014/main" id="{FC177BB8-749D-9326-D88A-D83097FAD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4607" y="2998917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1" name="Graphic 20" descr="Apple outline">
            <a:extLst>
              <a:ext uri="{FF2B5EF4-FFF2-40B4-BE49-F238E27FC236}">
                <a16:creationId xmlns:a16="http://schemas.microsoft.com/office/drawing/2014/main" id="{936CC5A9-56DA-7A04-1242-06DC4F4E9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8264" y="2998917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3" name="Graphic 22" descr="Chicken leg outline">
            <a:extLst>
              <a:ext uri="{FF2B5EF4-FFF2-40B4-BE49-F238E27FC236}">
                <a16:creationId xmlns:a16="http://schemas.microsoft.com/office/drawing/2014/main" id="{AD3B7CB1-65DC-8DDF-1A23-75A0A66751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7293" y="2998917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5" name="Graphic 24" descr="Clownfish outline">
            <a:extLst>
              <a:ext uri="{FF2B5EF4-FFF2-40B4-BE49-F238E27FC236}">
                <a16:creationId xmlns:a16="http://schemas.microsoft.com/office/drawing/2014/main" id="{862486FF-C601-9123-43B4-91056BF625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43636" y="2998917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" name="Graphic 2" descr="Daily calendar outline">
            <a:extLst>
              <a:ext uri="{FF2B5EF4-FFF2-40B4-BE49-F238E27FC236}">
                <a16:creationId xmlns:a16="http://schemas.microsoft.com/office/drawing/2014/main" id="{9B1E51E7-3D52-8D24-5CE6-44183FB5A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1867" y="4381021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8AB3EF9D-1DF9-5435-A67F-181700D63E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98134" y="4381021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6" name="Graphic 15" descr="Closed book outline">
            <a:extLst>
              <a:ext uri="{FF2B5EF4-FFF2-40B4-BE49-F238E27FC236}">
                <a16:creationId xmlns:a16="http://schemas.microsoft.com/office/drawing/2014/main" id="{6628943D-990E-CE94-2ECF-74133EBEFE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4401" y="4381021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0" name="Graphic 19" descr="Shopping cart with solid fill">
            <a:extLst>
              <a:ext uri="{FF2B5EF4-FFF2-40B4-BE49-F238E27FC236}">
                <a16:creationId xmlns:a16="http://schemas.microsoft.com/office/drawing/2014/main" id="{3DA04520-6BA7-70A7-961A-0788539A01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0668" y="4381021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D9D43E5-5FBA-E197-AB93-061A0988079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66935" y="4381021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7" name="Graphic 26" descr="Piggy Bank with solid fill">
            <a:extLst>
              <a:ext uri="{FF2B5EF4-FFF2-40B4-BE49-F238E27FC236}">
                <a16:creationId xmlns:a16="http://schemas.microsoft.com/office/drawing/2014/main" id="{F14F6C6A-9D89-EFBB-945C-D5F3A87A7FB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23202" y="4381021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9" name="Graphic 28" descr="Woman with cane outline">
            <a:extLst>
              <a:ext uri="{FF2B5EF4-FFF2-40B4-BE49-F238E27FC236}">
                <a16:creationId xmlns:a16="http://schemas.microsoft.com/office/drawing/2014/main" id="{EB4DA519-83E4-7325-47FA-45F3518751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9469" y="4381021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 descr="Group of men outline">
            <a:extLst>
              <a:ext uri="{FF2B5EF4-FFF2-40B4-BE49-F238E27FC236}">
                <a16:creationId xmlns:a16="http://schemas.microsoft.com/office/drawing/2014/main" id="{C7D5A880-58B9-6E6D-9B8A-CA6DE2065EC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735736" y="4381021"/>
            <a:ext cx="914400" cy="914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75885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237</TotalTime>
  <Words>143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Aldhabi</vt:lpstr>
      <vt:lpstr>Arial</vt:lpstr>
      <vt:lpstr>Bookman Old Style</vt:lpstr>
      <vt:lpstr>Corbel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</vt:vector>
  </TitlesOfParts>
  <Company>Sidel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Gwizdek, Marcin</dc:creator>
  <cp:lastModifiedBy>Gwizdek, Marcin</cp:lastModifiedBy>
  <cp:revision>2</cp:revision>
  <dcterms:created xsi:type="dcterms:W3CDTF">2025-03-13T13:37:29Z</dcterms:created>
  <dcterms:modified xsi:type="dcterms:W3CDTF">2025-03-17T12:52:55Z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2025-03-13T14:04:03Z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78237268-e750-4092-98ad-6fa83dc05dcd</vt:lpwstr>
  </property>
  <property fmtid="{D5CDD505-2E9C-101B-9397-08002B2CF9AE}" pid="8" name="MSIP_Label_94480757-a570-4f64-84e7-c5b3ffe9d573_ContentBits">
    <vt:lpwstr>2</vt:lpwstr>
  </property>
  <property fmtid="{D5CDD505-2E9C-101B-9397-08002B2CF9AE}" pid="9" name="ClassificationContentMarkingFooterLocations">
    <vt:lpwstr>Damask:8</vt:lpwstr>
  </property>
  <property fmtid="{D5CDD505-2E9C-101B-9397-08002B2CF9AE}" pid="10" name="ClassificationContentMarkingFooterText">
    <vt:lpwstr>General</vt:lpwstr>
  </property>
</Properties>
</file>