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</p:sldIdLst>
  <p:sldSz cx="36576000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C4A7"/>
    <a:srgbClr val="B25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24E61B-BA8C-4B0B-ADAB-FE4A85893D2C}" v="36" dt="2025-05-09T15:41:57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wizdek, Marcin" userId="b5cdd603-ee13-451a-a66f-f38407a19f3f" providerId="ADAL" clId="{B624E61B-BA8C-4B0B-ADAB-FE4A85893D2C}"/>
    <pc:docChg chg="undo custSel addSld delSld modSld modMainMaster">
      <pc:chgData name="Gwizdek, Marcin" userId="b5cdd603-ee13-451a-a66f-f38407a19f3f" providerId="ADAL" clId="{B624E61B-BA8C-4B0B-ADAB-FE4A85893D2C}" dt="2025-05-10T07:48:01.276" v="348" actId="255"/>
      <pc:docMkLst>
        <pc:docMk/>
      </pc:docMkLst>
      <pc:sldChg chg="addSp delSp modSp mod setBg">
        <pc:chgData name="Gwizdek, Marcin" userId="b5cdd603-ee13-451a-a66f-f38407a19f3f" providerId="ADAL" clId="{B624E61B-BA8C-4B0B-ADAB-FE4A85893D2C}" dt="2025-05-09T15:13:08.364" v="34" actId="207"/>
        <pc:sldMkLst>
          <pc:docMk/>
          <pc:sldMk cId="1230841018" sldId="256"/>
        </pc:sldMkLst>
        <pc:spChg chg="del">
          <ac:chgData name="Gwizdek, Marcin" userId="b5cdd603-ee13-451a-a66f-f38407a19f3f" providerId="ADAL" clId="{B624E61B-BA8C-4B0B-ADAB-FE4A85893D2C}" dt="2025-05-09T14:58:55.015" v="0" actId="478"/>
          <ac:spMkLst>
            <pc:docMk/>
            <pc:sldMk cId="1230841018" sldId="256"/>
            <ac:spMk id="2" creationId="{5588162C-6452-ABD0-A85F-637A8464D6A5}"/>
          </ac:spMkLst>
        </pc:spChg>
        <pc:spChg chg="del">
          <ac:chgData name="Gwizdek, Marcin" userId="b5cdd603-ee13-451a-a66f-f38407a19f3f" providerId="ADAL" clId="{B624E61B-BA8C-4B0B-ADAB-FE4A85893D2C}" dt="2025-05-09T14:58:57.576" v="1" actId="478"/>
          <ac:spMkLst>
            <pc:docMk/>
            <pc:sldMk cId="1230841018" sldId="256"/>
            <ac:spMk id="3" creationId="{EDC05C33-B8D7-6F2E-7E25-0F93F02F3EE1}"/>
          </ac:spMkLst>
        </pc:spChg>
        <pc:spChg chg="add mod">
          <ac:chgData name="Gwizdek, Marcin" userId="b5cdd603-ee13-451a-a66f-f38407a19f3f" providerId="ADAL" clId="{B624E61B-BA8C-4B0B-ADAB-FE4A85893D2C}" dt="2025-05-09T15:10:39.167" v="24" actId="207"/>
          <ac:spMkLst>
            <pc:docMk/>
            <pc:sldMk cId="1230841018" sldId="256"/>
            <ac:spMk id="4" creationId="{67FCC108-538D-35BE-D582-FAD4114E5FB4}"/>
          </ac:spMkLst>
        </pc:spChg>
        <pc:spChg chg="add mod">
          <ac:chgData name="Gwizdek, Marcin" userId="b5cdd603-ee13-451a-a66f-f38407a19f3f" providerId="ADAL" clId="{B624E61B-BA8C-4B0B-ADAB-FE4A85893D2C}" dt="2025-05-09T15:10:41.640" v="25" actId="207"/>
          <ac:spMkLst>
            <pc:docMk/>
            <pc:sldMk cId="1230841018" sldId="256"/>
            <ac:spMk id="5" creationId="{C2F54093-BBFB-AA60-7884-2CA0A9925B49}"/>
          </ac:spMkLst>
        </pc:spChg>
        <pc:spChg chg="add mod">
          <ac:chgData name="Gwizdek, Marcin" userId="b5cdd603-ee13-451a-a66f-f38407a19f3f" providerId="ADAL" clId="{B624E61B-BA8C-4B0B-ADAB-FE4A85893D2C}" dt="2025-05-09T15:10:31.225" v="23" actId="408"/>
          <ac:spMkLst>
            <pc:docMk/>
            <pc:sldMk cId="1230841018" sldId="256"/>
            <ac:spMk id="6" creationId="{06507DBD-C1AB-C249-964B-4FEA162537E9}"/>
          </ac:spMkLst>
        </pc:spChg>
        <pc:spChg chg="add mod">
          <ac:chgData name="Gwizdek, Marcin" userId="b5cdd603-ee13-451a-a66f-f38407a19f3f" providerId="ADAL" clId="{B624E61B-BA8C-4B0B-ADAB-FE4A85893D2C}" dt="2025-05-09T15:10:47.707" v="26" actId="207"/>
          <ac:spMkLst>
            <pc:docMk/>
            <pc:sldMk cId="1230841018" sldId="256"/>
            <ac:spMk id="7" creationId="{C0B2B365-8EF0-DE4F-67BC-0DFA41805472}"/>
          </ac:spMkLst>
        </pc:spChg>
        <pc:spChg chg="add mod">
          <ac:chgData name="Gwizdek, Marcin" userId="b5cdd603-ee13-451a-a66f-f38407a19f3f" providerId="ADAL" clId="{B624E61B-BA8C-4B0B-ADAB-FE4A85893D2C}" dt="2025-05-09T15:10:51.273" v="27" actId="207"/>
          <ac:spMkLst>
            <pc:docMk/>
            <pc:sldMk cId="1230841018" sldId="256"/>
            <ac:spMk id="8" creationId="{3CC79D1A-E271-2786-7B49-041CF1A2DAD2}"/>
          </ac:spMkLst>
        </pc:spChg>
        <pc:spChg chg="add mod">
          <ac:chgData name="Gwizdek, Marcin" userId="b5cdd603-ee13-451a-a66f-f38407a19f3f" providerId="ADAL" clId="{B624E61B-BA8C-4B0B-ADAB-FE4A85893D2C}" dt="2025-05-09T15:12:35.024" v="33" actId="207"/>
          <ac:spMkLst>
            <pc:docMk/>
            <pc:sldMk cId="1230841018" sldId="256"/>
            <ac:spMk id="9" creationId="{081B631A-6A30-FB81-6A49-336B741BA4B3}"/>
          </ac:spMkLst>
        </pc:spChg>
        <pc:spChg chg="add mod">
          <ac:chgData name="Gwizdek, Marcin" userId="b5cdd603-ee13-451a-a66f-f38407a19f3f" providerId="ADAL" clId="{B624E61B-BA8C-4B0B-ADAB-FE4A85893D2C}" dt="2025-05-09T15:10:56.297" v="29" actId="207"/>
          <ac:spMkLst>
            <pc:docMk/>
            <pc:sldMk cId="1230841018" sldId="256"/>
            <ac:spMk id="10" creationId="{CB82E216-2D9F-4636-9450-74922F6AD7B1}"/>
          </ac:spMkLst>
        </pc:spChg>
        <pc:spChg chg="add mod">
          <ac:chgData name="Gwizdek, Marcin" userId="b5cdd603-ee13-451a-a66f-f38407a19f3f" providerId="ADAL" clId="{B624E61B-BA8C-4B0B-ADAB-FE4A85893D2C}" dt="2025-05-09T15:13:08.364" v="34" actId="207"/>
          <ac:spMkLst>
            <pc:docMk/>
            <pc:sldMk cId="1230841018" sldId="256"/>
            <ac:spMk id="11" creationId="{886C56F3-8670-0DC0-4E2D-3D90F29246DF}"/>
          </ac:spMkLst>
        </pc:spChg>
      </pc:sldChg>
      <pc:sldChg chg="addSp delSp modSp add mod setBg">
        <pc:chgData name="Gwizdek, Marcin" userId="b5cdd603-ee13-451a-a66f-f38407a19f3f" providerId="ADAL" clId="{B624E61B-BA8C-4B0B-ADAB-FE4A85893D2C}" dt="2025-05-10T07:47:50.529" v="346" actId="255"/>
        <pc:sldMkLst>
          <pc:docMk/>
          <pc:sldMk cId="2069673455" sldId="257"/>
        </pc:sldMkLst>
        <pc:spChg chg="add mod ord">
          <ac:chgData name="Gwizdek, Marcin" userId="b5cdd603-ee13-451a-a66f-f38407a19f3f" providerId="ADAL" clId="{B624E61B-BA8C-4B0B-ADAB-FE4A85893D2C}" dt="2025-05-09T15:27:41.738" v="121" actId="108"/>
          <ac:spMkLst>
            <pc:docMk/>
            <pc:sldMk cId="2069673455" sldId="257"/>
            <ac:spMk id="2" creationId="{FED3B137-AF25-6D3B-3CDC-C4D1A744D914}"/>
          </ac:spMkLst>
        </pc:spChg>
        <pc:spChg chg="add mod">
          <ac:chgData name="Gwizdek, Marcin" userId="b5cdd603-ee13-451a-a66f-f38407a19f3f" providerId="ADAL" clId="{B624E61B-BA8C-4B0B-ADAB-FE4A85893D2C}" dt="2025-05-09T15:28:43.657" v="130" actId="207"/>
          <ac:spMkLst>
            <pc:docMk/>
            <pc:sldMk cId="2069673455" sldId="257"/>
            <ac:spMk id="3" creationId="{8D248CEF-6DC5-87D9-B5DA-E23ECE51B13A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4" creationId="{4D0D858D-3CFB-016B-F53B-672D3C17CAF6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5" creationId="{47866226-55E6-6B59-BEF2-D16DE0F994B3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6" creationId="{B7B8973E-5398-CD0F-BC60-7B8872A201C4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7" creationId="{B0C92997-37A0-32A1-AB52-E95D003DBA47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8" creationId="{DA7E57B3-45D6-DCDF-0021-4E72F94C659E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9" creationId="{2045042F-B723-C28D-2EA5-F38211C2FDF5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10" creationId="{782CA0B3-F2FE-97DF-A921-6F3FB1B12F71}"/>
          </ac:spMkLst>
        </pc:spChg>
        <pc:spChg chg="del">
          <ac:chgData name="Gwizdek, Marcin" userId="b5cdd603-ee13-451a-a66f-f38407a19f3f" providerId="ADAL" clId="{B624E61B-BA8C-4B0B-ADAB-FE4A85893D2C}" dt="2025-05-09T15:14:17.983" v="37" actId="478"/>
          <ac:spMkLst>
            <pc:docMk/>
            <pc:sldMk cId="2069673455" sldId="257"/>
            <ac:spMk id="11" creationId="{C1AF2481-E355-E506-32F8-2FF8665546BB}"/>
          </ac:spMkLst>
        </pc:spChg>
        <pc:spChg chg="add mod">
          <ac:chgData name="Gwizdek, Marcin" userId="b5cdd603-ee13-451a-a66f-f38407a19f3f" providerId="ADAL" clId="{B624E61B-BA8C-4B0B-ADAB-FE4A85893D2C}" dt="2025-05-09T15:28:57.698" v="132" actId="1076"/>
          <ac:spMkLst>
            <pc:docMk/>
            <pc:sldMk cId="2069673455" sldId="257"/>
            <ac:spMk id="12" creationId="{F071298F-8D26-9FB8-32ED-E2145B9E6608}"/>
          </ac:spMkLst>
        </pc:spChg>
        <pc:spChg chg="add mod">
          <ac:chgData name="Gwizdek, Marcin" userId="b5cdd603-ee13-451a-a66f-f38407a19f3f" providerId="ADAL" clId="{B624E61B-BA8C-4B0B-ADAB-FE4A85893D2C}" dt="2025-05-09T15:28:14.143" v="126" actId="1076"/>
          <ac:spMkLst>
            <pc:docMk/>
            <pc:sldMk cId="2069673455" sldId="257"/>
            <ac:spMk id="13" creationId="{0FC1EC83-F895-CB05-8866-2C4CA9F179B1}"/>
          </ac:spMkLst>
        </pc:spChg>
        <pc:spChg chg="add mod">
          <ac:chgData name="Gwizdek, Marcin" userId="b5cdd603-ee13-451a-a66f-f38407a19f3f" providerId="ADAL" clId="{B624E61B-BA8C-4B0B-ADAB-FE4A85893D2C}" dt="2025-05-10T07:47:50.529" v="346" actId="255"/>
          <ac:spMkLst>
            <pc:docMk/>
            <pc:sldMk cId="2069673455" sldId="257"/>
            <ac:spMk id="14" creationId="{C0535444-4273-8A9F-DF9C-4CA9D7EE18BC}"/>
          </ac:spMkLst>
        </pc:spChg>
        <pc:spChg chg="add mod">
          <ac:chgData name="Gwizdek, Marcin" userId="b5cdd603-ee13-451a-a66f-f38407a19f3f" providerId="ADAL" clId="{B624E61B-BA8C-4B0B-ADAB-FE4A85893D2C}" dt="2025-05-09T15:38:19.258" v="243" actId="14100"/>
          <ac:spMkLst>
            <pc:docMk/>
            <pc:sldMk cId="2069673455" sldId="257"/>
            <ac:spMk id="15" creationId="{C0D26EDE-9805-9F87-768B-D2AE8B426B61}"/>
          </ac:spMkLst>
        </pc:spChg>
        <pc:spChg chg="mod topLvl">
          <ac:chgData name="Gwizdek, Marcin" userId="b5cdd603-ee13-451a-a66f-f38407a19f3f" providerId="ADAL" clId="{B624E61B-BA8C-4B0B-ADAB-FE4A85893D2C}" dt="2025-05-09T15:33:25.750" v="209" actId="207"/>
          <ac:spMkLst>
            <pc:docMk/>
            <pc:sldMk cId="2069673455" sldId="257"/>
            <ac:spMk id="21" creationId="{EE02A9FF-351C-068F-ABE2-99E0EA09A8D3}"/>
          </ac:spMkLst>
        </pc:spChg>
        <pc:spChg chg="mod topLvl">
          <ac:chgData name="Gwizdek, Marcin" userId="b5cdd603-ee13-451a-a66f-f38407a19f3f" providerId="ADAL" clId="{B624E61B-BA8C-4B0B-ADAB-FE4A85893D2C}" dt="2025-05-09T15:33:25.750" v="209" actId="207"/>
          <ac:spMkLst>
            <pc:docMk/>
            <pc:sldMk cId="2069673455" sldId="257"/>
            <ac:spMk id="22" creationId="{99B1D920-E1C7-AE8E-81C0-610ADBD63EEA}"/>
          </ac:spMkLst>
        </pc:spChg>
        <pc:spChg chg="mod topLvl">
          <ac:chgData name="Gwizdek, Marcin" userId="b5cdd603-ee13-451a-a66f-f38407a19f3f" providerId="ADAL" clId="{B624E61B-BA8C-4B0B-ADAB-FE4A85893D2C}" dt="2025-05-09T15:33:33.551" v="210" actId="207"/>
          <ac:spMkLst>
            <pc:docMk/>
            <pc:sldMk cId="2069673455" sldId="257"/>
            <ac:spMk id="23" creationId="{DA934692-BD1C-E4BE-BBDC-F9660D467D76}"/>
          </ac:spMkLst>
        </pc:spChg>
        <pc:spChg chg="mod topLvl">
          <ac:chgData name="Gwizdek, Marcin" userId="b5cdd603-ee13-451a-a66f-f38407a19f3f" providerId="ADAL" clId="{B624E61B-BA8C-4B0B-ADAB-FE4A85893D2C}" dt="2025-05-09T15:33:33.551" v="210" actId="207"/>
          <ac:spMkLst>
            <pc:docMk/>
            <pc:sldMk cId="2069673455" sldId="257"/>
            <ac:spMk id="24" creationId="{0ECD7CA5-E0AC-E92C-8494-2A851085EAC9}"/>
          </ac:spMkLst>
        </pc:spChg>
        <pc:spChg chg="mod topLvl">
          <ac:chgData name="Gwizdek, Marcin" userId="b5cdd603-ee13-451a-a66f-f38407a19f3f" providerId="ADAL" clId="{B624E61B-BA8C-4B0B-ADAB-FE4A85893D2C}" dt="2025-05-09T15:33:25.750" v="209" actId="207"/>
          <ac:spMkLst>
            <pc:docMk/>
            <pc:sldMk cId="2069673455" sldId="257"/>
            <ac:spMk id="25" creationId="{0971CC29-370B-4559-406C-7B089C608D80}"/>
          </ac:spMkLst>
        </pc:spChg>
        <pc:spChg chg="mod topLvl">
          <ac:chgData name="Gwizdek, Marcin" userId="b5cdd603-ee13-451a-a66f-f38407a19f3f" providerId="ADAL" clId="{B624E61B-BA8C-4B0B-ADAB-FE4A85893D2C}" dt="2025-05-09T15:33:25.750" v="209" actId="207"/>
          <ac:spMkLst>
            <pc:docMk/>
            <pc:sldMk cId="2069673455" sldId="257"/>
            <ac:spMk id="26" creationId="{25477FF7-15FF-8093-03A7-23ECEE442801}"/>
          </ac:spMkLst>
        </pc:spChg>
        <pc:spChg chg="add del">
          <ac:chgData name="Gwizdek, Marcin" userId="b5cdd603-ee13-451a-a66f-f38407a19f3f" providerId="ADAL" clId="{B624E61B-BA8C-4B0B-ADAB-FE4A85893D2C}" dt="2025-05-09T15:36:05.703" v="217" actId="478"/>
          <ac:spMkLst>
            <pc:docMk/>
            <pc:sldMk cId="2069673455" sldId="257"/>
            <ac:spMk id="27" creationId="{792513D4-D781-A253-2667-31A69EEF1680}"/>
          </ac:spMkLst>
        </pc:spChg>
        <pc:spChg chg="add mod">
          <ac:chgData name="Gwizdek, Marcin" userId="b5cdd603-ee13-451a-a66f-f38407a19f3f" providerId="ADAL" clId="{B624E61B-BA8C-4B0B-ADAB-FE4A85893D2C}" dt="2025-05-09T15:41:24.370" v="271" actId="14100"/>
          <ac:spMkLst>
            <pc:docMk/>
            <pc:sldMk cId="2069673455" sldId="257"/>
            <ac:spMk id="28" creationId="{C3BF84E7-1AB5-98F5-D4F3-F44A9AAAFDEC}"/>
          </ac:spMkLst>
        </pc:spChg>
        <pc:spChg chg="add del mod">
          <ac:chgData name="Gwizdek, Marcin" userId="b5cdd603-ee13-451a-a66f-f38407a19f3f" providerId="ADAL" clId="{B624E61B-BA8C-4B0B-ADAB-FE4A85893D2C}" dt="2025-05-09T15:41:33.302" v="274" actId="478"/>
          <ac:spMkLst>
            <pc:docMk/>
            <pc:sldMk cId="2069673455" sldId="257"/>
            <ac:spMk id="30" creationId="{847DCFCC-7873-6C38-D285-D3E0B3EE63C1}"/>
          </ac:spMkLst>
        </pc:spChg>
        <pc:grpChg chg="del mod">
          <ac:chgData name="Gwizdek, Marcin" userId="b5cdd603-ee13-451a-a66f-f38407a19f3f" providerId="ADAL" clId="{B624E61B-BA8C-4B0B-ADAB-FE4A85893D2C}" dt="2025-05-09T15:32:58.960" v="208" actId="165"/>
          <ac:grpSpMkLst>
            <pc:docMk/>
            <pc:sldMk cId="2069673455" sldId="257"/>
            <ac:grpSpMk id="20" creationId="{2CE823BC-8C74-DF27-AEA6-B597BEED5809}"/>
          </ac:grpSpMkLst>
        </pc:grpChg>
        <pc:picChg chg="add del mod">
          <ac:chgData name="Gwizdek, Marcin" userId="b5cdd603-ee13-451a-a66f-f38407a19f3f" providerId="ADAL" clId="{B624E61B-BA8C-4B0B-ADAB-FE4A85893D2C}" dt="2025-05-09T15:31:42.089" v="201" actId="478"/>
          <ac:picMkLst>
            <pc:docMk/>
            <pc:sldMk cId="2069673455" sldId="257"/>
            <ac:picMk id="17" creationId="{F5235707-921D-425A-EA97-B83E6A1BFC1A}"/>
          </ac:picMkLst>
        </pc:picChg>
        <pc:picChg chg="add del mod">
          <ac:chgData name="Gwizdek, Marcin" userId="b5cdd603-ee13-451a-a66f-f38407a19f3f" providerId="ADAL" clId="{B624E61B-BA8C-4B0B-ADAB-FE4A85893D2C}" dt="2025-05-09T15:32:22.778" v="207" actId="27803"/>
          <ac:picMkLst>
            <pc:docMk/>
            <pc:sldMk cId="2069673455" sldId="257"/>
            <ac:picMk id="19" creationId="{00E376EE-1530-C3BF-CC5E-6444D1DB0542}"/>
          </ac:picMkLst>
        </pc:picChg>
      </pc:sldChg>
      <pc:sldChg chg="add del setBg">
        <pc:chgData name="Gwizdek, Marcin" userId="b5cdd603-ee13-451a-a66f-f38407a19f3f" providerId="ADAL" clId="{B624E61B-BA8C-4B0B-ADAB-FE4A85893D2C}" dt="2025-05-09T15:41:39.097" v="276"/>
        <pc:sldMkLst>
          <pc:docMk/>
          <pc:sldMk cId="2758512301" sldId="258"/>
        </pc:sldMkLst>
      </pc:sldChg>
      <pc:sldChg chg="modSp add mod">
        <pc:chgData name="Gwizdek, Marcin" userId="b5cdd603-ee13-451a-a66f-f38407a19f3f" providerId="ADAL" clId="{B624E61B-BA8C-4B0B-ADAB-FE4A85893D2C}" dt="2025-05-10T07:47:57.566" v="347" actId="255"/>
        <pc:sldMkLst>
          <pc:docMk/>
          <pc:sldMk cId="2955499289" sldId="258"/>
        </pc:sldMkLst>
        <pc:spChg chg="mod">
          <ac:chgData name="Gwizdek, Marcin" userId="b5cdd603-ee13-451a-a66f-f38407a19f3f" providerId="ADAL" clId="{B624E61B-BA8C-4B0B-ADAB-FE4A85893D2C}" dt="2025-05-10T07:47:57.566" v="347" actId="255"/>
          <ac:spMkLst>
            <pc:docMk/>
            <pc:sldMk cId="2955499289" sldId="258"/>
            <ac:spMk id="14" creationId="{249505E1-F953-EB55-405B-87A0F96DBF2B}"/>
          </ac:spMkLst>
        </pc:spChg>
      </pc:sldChg>
      <pc:sldChg chg="add del setBg">
        <pc:chgData name="Gwizdek, Marcin" userId="b5cdd603-ee13-451a-a66f-f38407a19f3f" providerId="ADAL" clId="{B624E61B-BA8C-4B0B-ADAB-FE4A85893D2C}" dt="2025-05-09T15:41:57.302" v="279"/>
        <pc:sldMkLst>
          <pc:docMk/>
          <pc:sldMk cId="372274354" sldId="259"/>
        </pc:sldMkLst>
      </pc:sldChg>
      <pc:sldChg chg="modSp add mod">
        <pc:chgData name="Gwizdek, Marcin" userId="b5cdd603-ee13-451a-a66f-f38407a19f3f" providerId="ADAL" clId="{B624E61B-BA8C-4B0B-ADAB-FE4A85893D2C}" dt="2025-05-10T07:48:01.276" v="348" actId="255"/>
        <pc:sldMkLst>
          <pc:docMk/>
          <pc:sldMk cId="2504740161" sldId="259"/>
        </pc:sldMkLst>
        <pc:spChg chg="mod">
          <ac:chgData name="Gwizdek, Marcin" userId="b5cdd603-ee13-451a-a66f-f38407a19f3f" providerId="ADAL" clId="{B624E61B-BA8C-4B0B-ADAB-FE4A85893D2C}" dt="2025-05-10T07:48:01.276" v="348" actId="255"/>
          <ac:spMkLst>
            <pc:docMk/>
            <pc:sldMk cId="2504740161" sldId="259"/>
            <ac:spMk id="14" creationId="{054DBC58-A88B-4E4A-02EC-5C137FE334AC}"/>
          </ac:spMkLst>
        </pc:spChg>
      </pc:sldChg>
      <pc:sldMasterChg chg="addSp">
        <pc:chgData name="Gwizdek, Marcin" userId="b5cdd603-ee13-451a-a66f-f38407a19f3f" providerId="ADAL" clId="{B624E61B-BA8C-4B0B-ADAB-FE4A85893D2C}" dt="2025-05-09T15:07:25.609" v="2"/>
        <pc:sldMasterMkLst>
          <pc:docMk/>
          <pc:sldMasterMk cId="3690344355" sldId="2147483660"/>
        </pc:sldMasterMkLst>
        <pc:spChg chg="add">
          <ac:chgData name="Gwizdek, Marcin" userId="b5cdd603-ee13-451a-a66f-f38407a19f3f" providerId="ADAL" clId="{B624E61B-BA8C-4B0B-ADAB-FE4A85893D2C}" dt="2025-05-09T15:07:25.609" v="2"/>
          <ac:spMkLst>
            <pc:docMk/>
            <pc:sldMasterMk cId="3690344355" sldId="2147483660"/>
            <ac:spMk id="9" creationId="{1B548F38-4C07-18CC-7BE3-468D4A498DBF}"/>
          </ac:spMkLst>
        </pc:spChg>
      </pc:sldMasterChg>
      <pc:sldMasterChg chg="addSp">
        <pc:chgData name="Gwizdek, Marcin" userId="b5cdd603-ee13-451a-a66f-f38407a19f3f" providerId="ADAL" clId="{B624E61B-BA8C-4B0B-ADAB-FE4A85893D2C}" dt="2025-05-09T15:08:07.385" v="4"/>
        <pc:sldMasterMkLst>
          <pc:docMk/>
          <pc:sldMasterMk cId="2497385697" sldId="2147483672"/>
        </pc:sldMasterMkLst>
        <pc:spChg chg="add">
          <ac:chgData name="Gwizdek, Marcin" userId="b5cdd603-ee13-451a-a66f-f38407a19f3f" providerId="ADAL" clId="{B624E61B-BA8C-4B0B-ADAB-FE4A85893D2C}" dt="2025-05-09T15:08:07.385" v="4"/>
          <ac:spMkLst>
            <pc:docMk/>
            <pc:sldMasterMk cId="2497385697" sldId="2147483672"/>
            <ac:spMk id="12" creationId="{F7E03ADF-9A1F-34D1-EB1E-0CB283A063B6}"/>
          </ac:spMkLst>
        </pc:spChg>
      </pc:sldMasterChg>
      <pc:sldMasterChg chg="addSp">
        <pc:chgData name="Gwizdek, Marcin" userId="b5cdd603-ee13-451a-a66f-f38407a19f3f" providerId="ADAL" clId="{B624E61B-BA8C-4B0B-ADAB-FE4A85893D2C}" dt="2025-05-09T15:08:32.942" v="5"/>
        <pc:sldMasterMkLst>
          <pc:docMk/>
          <pc:sldMasterMk cId="1306781523" sldId="2147483690"/>
        </pc:sldMasterMkLst>
        <pc:spChg chg="add">
          <ac:chgData name="Gwizdek, Marcin" userId="b5cdd603-ee13-451a-a66f-f38407a19f3f" providerId="ADAL" clId="{B624E61B-BA8C-4B0B-ADAB-FE4A85893D2C}" dt="2025-05-09T15:08:32.942" v="5"/>
          <ac:spMkLst>
            <pc:docMk/>
            <pc:sldMasterMk cId="1306781523" sldId="2147483690"/>
            <ac:spMk id="8" creationId="{020ADE23-BF5F-48E3-FAC6-8032E2947575}"/>
          </ac:spMkLst>
        </pc:spChg>
      </pc:sldMasterChg>
      <pc:sldMasterChg chg="addSp">
        <pc:chgData name="Gwizdek, Marcin" userId="b5cdd603-ee13-451a-a66f-f38407a19f3f" providerId="ADAL" clId="{B624E61B-BA8C-4B0B-ADAB-FE4A85893D2C}" dt="2025-05-09T15:08:42.886" v="6"/>
        <pc:sldMasterMkLst>
          <pc:docMk/>
          <pc:sldMasterMk cId="2073483612" sldId="2147483702"/>
        </pc:sldMasterMkLst>
        <pc:spChg chg="add">
          <ac:chgData name="Gwizdek, Marcin" userId="b5cdd603-ee13-451a-a66f-f38407a19f3f" providerId="ADAL" clId="{B624E61B-BA8C-4B0B-ADAB-FE4A85893D2C}" dt="2025-05-09T15:08:42.886" v="6"/>
          <ac:spMkLst>
            <pc:docMk/>
            <pc:sldMasterMk cId="2073483612" sldId="2147483702"/>
            <ac:spMk id="48" creationId="{5351EA3C-8F97-2D79-531B-E8F93739EC77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36576009" cy="205740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" y="2"/>
            <a:ext cx="6915153" cy="20574003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9274" y="3367089"/>
            <a:ext cx="26374725" cy="7162800"/>
          </a:xfrm>
        </p:spPr>
        <p:txBody>
          <a:bodyPr anchor="b">
            <a:normAutofit/>
          </a:bodyPr>
          <a:lstStyle>
            <a:lvl1pPr algn="l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29274" y="10806114"/>
            <a:ext cx="26374725" cy="4967286"/>
          </a:xfrm>
        </p:spPr>
        <p:txBody>
          <a:bodyPr>
            <a:normAutofit/>
          </a:bodyPr>
          <a:lstStyle>
            <a:lvl1pPr marL="0" indent="0" algn="l">
              <a:buNone/>
              <a:defRPr sz="6000" cap="all" baseline="0">
                <a:solidFill>
                  <a:schemeClr val="tx2"/>
                </a:solidFill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1232533" y="16230605"/>
            <a:ext cx="8229600" cy="1095375"/>
          </a:xfrm>
        </p:spPr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29272" y="16230605"/>
            <a:ext cx="15374658" cy="109537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9690735" y="16230599"/>
            <a:ext cx="2313267" cy="1095375"/>
          </a:xfrm>
        </p:spPr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4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2" y="12913994"/>
            <a:ext cx="29737065" cy="2458065"/>
          </a:xfrm>
        </p:spPr>
        <p:txBody>
          <a:bodyPr anchor="b">
            <a:normAutofit/>
          </a:bodyPr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4233" y="1819278"/>
            <a:ext cx="29737062" cy="98993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96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094" y="15372060"/>
            <a:ext cx="29732577" cy="2047416"/>
          </a:xfrm>
        </p:spPr>
        <p:txBody>
          <a:bodyPr>
            <a:normAutofit/>
          </a:bodyPr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370" y="1828800"/>
            <a:ext cx="29717865" cy="10287000"/>
          </a:xfrm>
        </p:spPr>
        <p:txBody>
          <a:bodyPr anchor="ctr">
            <a:normAutofit/>
          </a:bodyPr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232" y="13258799"/>
            <a:ext cx="29713377" cy="4114797"/>
          </a:xfrm>
        </p:spPr>
        <p:txBody>
          <a:bodyPr anchor="ctr">
            <a:normAutofit/>
          </a:bodyPr>
          <a:lstStyle>
            <a:lvl1pPr marL="0" indent="0">
              <a:buNone/>
              <a:defRPr sz="54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8636" y="1828799"/>
            <a:ext cx="27908256" cy="8245287"/>
          </a:xfrm>
        </p:spPr>
        <p:txBody>
          <a:bodyPr anchor="ctr">
            <a:normAutofit/>
          </a:bodyPr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161934" y="10096671"/>
            <a:ext cx="26256897" cy="1646904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233" y="12929757"/>
            <a:ext cx="29718006" cy="4468488"/>
          </a:xfrm>
        </p:spPr>
        <p:txBody>
          <a:bodyPr anchor="ctr">
            <a:normAutofit/>
          </a:bodyPr>
          <a:lstStyle>
            <a:lvl1pPr marL="0" indent="0">
              <a:buNone/>
              <a:defRPr sz="54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710536" y="2197182"/>
            <a:ext cx="1828800" cy="1754328"/>
          </a:xfrm>
          <a:prstGeom prst="rect">
            <a:avLst/>
          </a:prstGeom>
        </p:spPr>
        <p:txBody>
          <a:bodyPr vert="horz" lIns="274320" tIns="137160" rIns="274320" bIns="1371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4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1612110" y="8294916"/>
            <a:ext cx="1828800" cy="1754328"/>
          </a:xfrm>
          <a:prstGeom prst="rect">
            <a:avLst/>
          </a:prstGeom>
        </p:spPr>
        <p:txBody>
          <a:bodyPr vert="horz" lIns="274320" tIns="137160" rIns="274320" bIns="13716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4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264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2" y="6402125"/>
            <a:ext cx="29718003" cy="7535505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094" y="13972965"/>
            <a:ext cx="29713515" cy="3421932"/>
          </a:xfrm>
        </p:spPr>
        <p:txBody>
          <a:bodyPr anchor="t">
            <a:normAutofit/>
          </a:bodyPr>
          <a:lstStyle>
            <a:lvl1pPr marL="0" indent="0">
              <a:buNone/>
              <a:defRPr sz="54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2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3424239" y="1828800"/>
            <a:ext cx="29717994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424232" y="8023389"/>
            <a:ext cx="9590697" cy="20574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83756" y="10080789"/>
            <a:ext cx="9626205" cy="7292808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544300" y="8032905"/>
            <a:ext cx="9553155" cy="20574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3512639" y="10090305"/>
            <a:ext cx="9587490" cy="7292808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557326" y="8023389"/>
            <a:ext cx="9584904" cy="20574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23557326" y="10080789"/>
            <a:ext cx="9584904" cy="7292808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9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3424235" y="1828800"/>
            <a:ext cx="29717997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3424239" y="13213788"/>
            <a:ext cx="9585720" cy="172878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0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424239" y="8000994"/>
            <a:ext cx="9585720" cy="457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3424239" y="14942576"/>
            <a:ext cx="9585720" cy="2453529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67159" y="13213788"/>
            <a:ext cx="9601200" cy="172878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0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3467159" y="8000994"/>
            <a:ext cx="9596820" cy="457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3462779" y="14942571"/>
            <a:ext cx="9601200" cy="2431026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3557703" y="13213785"/>
            <a:ext cx="9572223" cy="172878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60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3557328" y="8000994"/>
            <a:ext cx="9584907" cy="4572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6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23557326" y="14942563"/>
            <a:ext cx="9584904" cy="2431035"/>
          </a:xfrm>
        </p:spPr>
        <p:txBody>
          <a:bodyPr anchor="t">
            <a:normAutofit/>
          </a:bodyPr>
          <a:lstStyle>
            <a:lvl1pPr marL="0" indent="0">
              <a:buNone/>
              <a:defRPr sz="4200"/>
            </a:lvl1pPr>
            <a:lvl2pPr marL="1371600" indent="0">
              <a:buNone/>
              <a:defRPr sz="3600"/>
            </a:lvl2pPr>
            <a:lvl3pPr marL="2743200" indent="0">
              <a:buNone/>
              <a:defRPr sz="3000"/>
            </a:lvl3pPr>
            <a:lvl4pPr marL="4114800" indent="0">
              <a:buNone/>
              <a:defRPr sz="2700"/>
            </a:lvl4pPr>
            <a:lvl5pPr marL="5486400" indent="0">
              <a:buNone/>
              <a:defRPr sz="2700"/>
            </a:lvl5pPr>
            <a:lvl6pPr marL="6858000" indent="0">
              <a:buNone/>
              <a:defRPr sz="2700"/>
            </a:lvl6pPr>
            <a:lvl7pPr marL="8229600" indent="0">
              <a:buNone/>
              <a:defRPr sz="2700"/>
            </a:lvl7pPr>
            <a:lvl8pPr marL="9601200" indent="0">
              <a:buNone/>
              <a:defRPr sz="2700"/>
            </a:lvl8pPr>
            <a:lvl9pPr marL="1097280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9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0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127202" y="1828799"/>
            <a:ext cx="6015033" cy="155448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4230" y="1828799"/>
            <a:ext cx="23245770" cy="155448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3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11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3" y="4257680"/>
            <a:ext cx="29718000" cy="8558211"/>
          </a:xfrm>
        </p:spPr>
        <p:txBody>
          <a:bodyPr anchor="b">
            <a:normAutofit/>
          </a:bodyPr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4233" y="13273086"/>
            <a:ext cx="29718000" cy="4124328"/>
          </a:xfrm>
        </p:spPr>
        <p:txBody>
          <a:bodyPr>
            <a:normAutofit/>
          </a:bodyPr>
          <a:lstStyle>
            <a:lvl1pPr marL="0" indent="0">
              <a:buNone/>
              <a:defRPr sz="5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3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4232" y="6748458"/>
            <a:ext cx="14635167" cy="1062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2" y="6748458"/>
            <a:ext cx="14625633" cy="10625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3" y="1857380"/>
            <a:ext cx="29718000" cy="4433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0059" y="6748458"/>
            <a:ext cx="13949349" cy="247173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4232" y="9220193"/>
            <a:ext cx="14635173" cy="8153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202424" y="6748455"/>
            <a:ext cx="13939806" cy="2471736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7200" b="0" cap="all" baseline="0">
                <a:solidFill>
                  <a:schemeClr val="tx1"/>
                </a:solidFill>
              </a:defRPr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9220193"/>
            <a:ext cx="14625630" cy="81534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80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7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0117" y="1828803"/>
            <a:ext cx="11568111" cy="491965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8602" y="1777998"/>
            <a:ext cx="17673627" cy="1559560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40117" y="6748458"/>
            <a:ext cx="11568111" cy="1062514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7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4239" y="1828800"/>
            <a:ext cx="17803524" cy="4919658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42163" y="1828805"/>
            <a:ext cx="11000070" cy="1554479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4232" y="6748458"/>
            <a:ext cx="17803533" cy="1062514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8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2"/>
            <a:ext cx="36576009" cy="2057400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42864" y="2"/>
            <a:ext cx="36161664" cy="20574003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4239" y="1855554"/>
            <a:ext cx="29717994" cy="44357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4238" y="6748461"/>
            <a:ext cx="29717997" cy="1062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370763" y="17649830"/>
            <a:ext cx="8229600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8A965-9F7D-47D3-8EA6-86874B5CADDF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4235" y="17649827"/>
            <a:ext cx="18717927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828965" y="17649824"/>
            <a:ext cx="2313267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39395-3A03-4789-B607-288B316D77DD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6E389C-B3F9-33F1-1D6C-40B5D92063E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7814038" y="20063460"/>
            <a:ext cx="1023939" cy="323165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2100">
                <a:solidFill>
                  <a:srgbClr val="7F7F7F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605187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0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120000"/>
        </a:lnSpc>
        <a:spcBef>
          <a:spcPts val="3000"/>
        </a:spcBef>
        <a:buSzPct val="125000"/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CC108-538D-35BE-D582-FAD4114E5FB4}"/>
              </a:ext>
            </a:extLst>
          </p:cNvPr>
          <p:cNvSpPr/>
          <p:nvPr/>
        </p:nvSpPr>
        <p:spPr>
          <a:xfrm>
            <a:off x="2382981" y="3913913"/>
            <a:ext cx="3796146" cy="31311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F54093-BBFB-AA60-7884-2CA0A9925B49}"/>
              </a:ext>
            </a:extLst>
          </p:cNvPr>
          <p:cNvSpPr/>
          <p:nvPr/>
        </p:nvSpPr>
        <p:spPr>
          <a:xfrm>
            <a:off x="6345381" y="3913913"/>
            <a:ext cx="3796146" cy="313112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07DBD-C1AB-C249-964B-4FEA162537E9}"/>
              </a:ext>
            </a:extLst>
          </p:cNvPr>
          <p:cNvSpPr/>
          <p:nvPr/>
        </p:nvSpPr>
        <p:spPr>
          <a:xfrm>
            <a:off x="10307781" y="3913913"/>
            <a:ext cx="3796146" cy="313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B2B365-8EF0-DE4F-67BC-0DFA41805472}"/>
              </a:ext>
            </a:extLst>
          </p:cNvPr>
          <p:cNvSpPr/>
          <p:nvPr/>
        </p:nvSpPr>
        <p:spPr>
          <a:xfrm>
            <a:off x="14270181" y="3913913"/>
            <a:ext cx="3796146" cy="31311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79D1A-E271-2786-7B49-041CF1A2DAD2}"/>
              </a:ext>
            </a:extLst>
          </p:cNvPr>
          <p:cNvSpPr/>
          <p:nvPr/>
        </p:nvSpPr>
        <p:spPr>
          <a:xfrm>
            <a:off x="18232581" y="3913913"/>
            <a:ext cx="3796146" cy="31311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B631A-6A30-FB81-6A49-336B741BA4B3}"/>
              </a:ext>
            </a:extLst>
          </p:cNvPr>
          <p:cNvSpPr/>
          <p:nvPr/>
        </p:nvSpPr>
        <p:spPr>
          <a:xfrm>
            <a:off x="22194981" y="3913913"/>
            <a:ext cx="3796146" cy="3131127"/>
          </a:xfrm>
          <a:prstGeom prst="rect">
            <a:avLst/>
          </a:prstGeom>
          <a:solidFill>
            <a:srgbClr val="B258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82E216-2D9F-4636-9450-74922F6AD7B1}"/>
              </a:ext>
            </a:extLst>
          </p:cNvPr>
          <p:cNvSpPr/>
          <p:nvPr/>
        </p:nvSpPr>
        <p:spPr>
          <a:xfrm>
            <a:off x="26157378" y="3913913"/>
            <a:ext cx="3796146" cy="313112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6C56F3-8670-0DC0-4E2D-3D90F29246DF}"/>
              </a:ext>
            </a:extLst>
          </p:cNvPr>
          <p:cNvSpPr/>
          <p:nvPr/>
        </p:nvSpPr>
        <p:spPr>
          <a:xfrm>
            <a:off x="30119775" y="3913913"/>
            <a:ext cx="3796146" cy="3131127"/>
          </a:xfrm>
          <a:prstGeom prst="rect">
            <a:avLst/>
          </a:prstGeom>
          <a:solidFill>
            <a:srgbClr val="8AC4A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</p:spTree>
    <p:extLst>
      <p:ext uri="{BB962C8B-B14F-4D97-AF65-F5344CB8AC3E}">
        <p14:creationId xmlns:p14="http://schemas.microsoft.com/office/powerpoint/2010/main" val="123084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91090-DF15-6972-6918-D0811315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48CEF-6DC5-87D9-B5DA-E23ECE51B13A}"/>
              </a:ext>
            </a:extLst>
          </p:cNvPr>
          <p:cNvSpPr/>
          <p:nvPr/>
        </p:nvSpPr>
        <p:spPr>
          <a:xfrm>
            <a:off x="0" y="19534908"/>
            <a:ext cx="36576000" cy="1039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71298F-8D26-9FB8-32ED-E2145B9E6608}"/>
              </a:ext>
            </a:extLst>
          </p:cNvPr>
          <p:cNvSpPr/>
          <p:nvPr/>
        </p:nvSpPr>
        <p:spPr>
          <a:xfrm>
            <a:off x="0" y="19397753"/>
            <a:ext cx="36576000" cy="13854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1EC83-F895-CB05-8866-2C4CA9F179B1}"/>
              </a:ext>
            </a:extLst>
          </p:cNvPr>
          <p:cNvSpPr/>
          <p:nvPr/>
        </p:nvSpPr>
        <p:spPr>
          <a:xfrm flipV="1">
            <a:off x="0" y="1801094"/>
            <a:ext cx="36576000" cy="13715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D3B137-AF25-6D3B-3CDC-C4D1A744D914}"/>
              </a:ext>
            </a:extLst>
          </p:cNvPr>
          <p:cNvSpPr/>
          <p:nvPr/>
        </p:nvSpPr>
        <p:spPr>
          <a:xfrm>
            <a:off x="0" y="0"/>
            <a:ext cx="36576000" cy="1801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535444-4273-8A9F-DF9C-4CA9D7EE18BC}"/>
              </a:ext>
            </a:extLst>
          </p:cNvPr>
          <p:cNvSpPr txBox="1"/>
          <p:nvPr/>
        </p:nvSpPr>
        <p:spPr>
          <a:xfrm>
            <a:off x="2263036" y="113262"/>
            <a:ext cx="10568061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9600" b="1" spc="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HR</a:t>
            </a:r>
            <a:r>
              <a:rPr lang="en-US" sz="8800" b="1" spc="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9600" b="1" spc="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Report</a:t>
            </a:r>
            <a:r>
              <a:rPr lang="en-US" sz="8800" b="1" spc="600" dirty="0">
                <a:solidFill>
                  <a:schemeClr val="accent2">
                    <a:lumMod val="20000"/>
                    <a:lumOff val="80000"/>
                  </a:schemeClr>
                </a:solidFill>
                <a:latin typeface="Bahnschrift Condensed" panose="020B0502040204020203" pitchFamily="34" charset="0"/>
              </a:rPr>
              <a:t>: </a:t>
            </a:r>
            <a:r>
              <a:rPr lang="en-US" sz="8800" b="1" spc="600" dirty="0">
                <a:latin typeface="Bahnschrift Condensed" panose="020B0502040204020203" pitchFamily="34" charset="0"/>
              </a:rPr>
              <a:t>HEADCOUNT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26EDE-9805-9F87-768B-D2AE8B426B61}"/>
              </a:ext>
            </a:extLst>
          </p:cNvPr>
          <p:cNvSpPr txBox="1"/>
          <p:nvPr/>
        </p:nvSpPr>
        <p:spPr>
          <a:xfrm>
            <a:off x="32281096" y="19638955"/>
            <a:ext cx="364597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ahnschrift Condensed" panose="020B0502040204020203" pitchFamily="34" charset="0"/>
              </a:rPr>
              <a:t>Designed by MG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E02A9FF-351C-068F-ABE2-99E0EA09A8D3}"/>
              </a:ext>
            </a:extLst>
          </p:cNvPr>
          <p:cNvSpPr/>
          <p:nvPr/>
        </p:nvSpPr>
        <p:spPr>
          <a:xfrm>
            <a:off x="12573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B1D920-E1C7-AE8E-81C0-610ADBD63EEA}"/>
              </a:ext>
            </a:extLst>
          </p:cNvPr>
          <p:cNvSpPr/>
          <p:nvPr/>
        </p:nvSpPr>
        <p:spPr>
          <a:xfrm>
            <a:off x="3048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934692-BD1C-E4BE-BBDC-F9660D467D76}"/>
              </a:ext>
            </a:extLst>
          </p:cNvPr>
          <p:cNvSpPr/>
          <p:nvPr/>
        </p:nvSpPr>
        <p:spPr>
          <a:xfrm>
            <a:off x="78105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CD7CA5-E0AC-E92C-8494-2A851085EAC9}"/>
              </a:ext>
            </a:extLst>
          </p:cNvPr>
          <p:cNvSpPr/>
          <p:nvPr/>
        </p:nvSpPr>
        <p:spPr>
          <a:xfrm>
            <a:off x="577185" y="419969"/>
            <a:ext cx="678120" cy="1171575"/>
          </a:xfrm>
          <a:custGeom>
            <a:avLst/>
            <a:gdLst>
              <a:gd name="connsiteX0" fmla="*/ 225434 w 226040"/>
              <a:gd name="connsiteY0" fmla="*/ 149225 h 390525"/>
              <a:gd name="connsiteX1" fmla="*/ 196859 w 226040"/>
              <a:gd name="connsiteY1" fmla="*/ 43815 h 390525"/>
              <a:gd name="connsiteX2" fmla="*/ 191144 w 226040"/>
              <a:gd name="connsiteY2" fmla="*/ 33655 h 390525"/>
              <a:gd name="connsiteX3" fmla="*/ 147329 w 226040"/>
              <a:gd name="connsiteY3" fmla="*/ 5715 h 390525"/>
              <a:gd name="connsiteX4" fmla="*/ 113039 w 226040"/>
              <a:gd name="connsiteY4" fmla="*/ 0 h 390525"/>
              <a:gd name="connsiteX5" fmla="*/ 78749 w 226040"/>
              <a:gd name="connsiteY5" fmla="*/ 5715 h 390525"/>
              <a:gd name="connsiteX6" fmla="*/ 34934 w 226040"/>
              <a:gd name="connsiteY6" fmla="*/ 33655 h 390525"/>
              <a:gd name="connsiteX7" fmla="*/ 29219 w 226040"/>
              <a:gd name="connsiteY7" fmla="*/ 43815 h 390525"/>
              <a:gd name="connsiteX8" fmla="*/ 644 w 226040"/>
              <a:gd name="connsiteY8" fmla="*/ 149225 h 390525"/>
              <a:gd name="connsiteX9" fmla="*/ 13979 w 226040"/>
              <a:gd name="connsiteY9" fmla="*/ 173355 h 390525"/>
              <a:gd name="connsiteX10" fmla="*/ 19059 w 226040"/>
              <a:gd name="connsiteY10" fmla="*/ 173990 h 390525"/>
              <a:gd name="connsiteX11" fmla="*/ 37474 w 226040"/>
              <a:gd name="connsiteY11" fmla="*/ 160020 h 390525"/>
              <a:gd name="connsiteX12" fmla="*/ 62874 w 226040"/>
              <a:gd name="connsiteY12" fmla="*/ 67310 h 390525"/>
              <a:gd name="connsiteX13" fmla="*/ 62874 w 226040"/>
              <a:gd name="connsiteY13" fmla="*/ 390525 h 390525"/>
              <a:gd name="connsiteX14" fmla="*/ 100974 w 226040"/>
              <a:gd name="connsiteY14" fmla="*/ 390525 h 390525"/>
              <a:gd name="connsiteX15" fmla="*/ 100974 w 226040"/>
              <a:gd name="connsiteY15" fmla="*/ 208915 h 390525"/>
              <a:gd name="connsiteX16" fmla="*/ 126374 w 226040"/>
              <a:gd name="connsiteY16" fmla="*/ 208915 h 390525"/>
              <a:gd name="connsiteX17" fmla="*/ 126374 w 226040"/>
              <a:gd name="connsiteY17" fmla="*/ 389890 h 390525"/>
              <a:gd name="connsiteX18" fmla="*/ 164474 w 226040"/>
              <a:gd name="connsiteY18" fmla="*/ 389890 h 390525"/>
              <a:gd name="connsiteX19" fmla="*/ 164474 w 226040"/>
              <a:gd name="connsiteY19" fmla="*/ 67310 h 390525"/>
              <a:gd name="connsiteX20" fmla="*/ 189874 w 226040"/>
              <a:gd name="connsiteY20" fmla="*/ 160020 h 390525"/>
              <a:gd name="connsiteX21" fmla="*/ 208289 w 226040"/>
              <a:gd name="connsiteY21" fmla="*/ 173990 h 390525"/>
              <a:gd name="connsiteX22" fmla="*/ 213369 w 226040"/>
              <a:gd name="connsiteY22" fmla="*/ 173355 h 390525"/>
              <a:gd name="connsiteX23" fmla="*/ 225434 w 226040"/>
              <a:gd name="connsiteY23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6040" h="390525">
                <a:moveTo>
                  <a:pt x="225434" y="149225"/>
                </a:moveTo>
                <a:lnTo>
                  <a:pt x="196859" y="43815"/>
                </a:lnTo>
                <a:cubicBezTo>
                  <a:pt x="195589" y="40005"/>
                  <a:pt x="193684" y="36195"/>
                  <a:pt x="191144" y="33655"/>
                </a:cubicBezTo>
                <a:cubicBezTo>
                  <a:pt x="179079" y="20955"/>
                  <a:pt x="163839" y="1143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225"/>
                </a:lnTo>
                <a:cubicBezTo>
                  <a:pt x="-1896" y="159385"/>
                  <a:pt x="3184" y="170815"/>
                  <a:pt x="13979" y="173355"/>
                </a:cubicBezTo>
                <a:cubicBezTo>
                  <a:pt x="15884" y="173990"/>
                  <a:pt x="17154" y="173990"/>
                  <a:pt x="19059" y="173990"/>
                </a:cubicBezTo>
                <a:cubicBezTo>
                  <a:pt x="27314" y="173990"/>
                  <a:pt x="34934" y="168275"/>
                  <a:pt x="37474" y="160020"/>
                </a:cubicBezTo>
                <a:lnTo>
                  <a:pt x="62874" y="67310"/>
                </a:lnTo>
                <a:lnTo>
                  <a:pt x="62874" y="390525"/>
                </a:lnTo>
                <a:lnTo>
                  <a:pt x="100974" y="390525"/>
                </a:lnTo>
                <a:lnTo>
                  <a:pt x="100974" y="208915"/>
                </a:lnTo>
                <a:lnTo>
                  <a:pt x="126374" y="208915"/>
                </a:lnTo>
                <a:lnTo>
                  <a:pt x="126374" y="389890"/>
                </a:lnTo>
                <a:lnTo>
                  <a:pt x="164474" y="389890"/>
                </a:lnTo>
                <a:lnTo>
                  <a:pt x="164474" y="67310"/>
                </a:lnTo>
                <a:lnTo>
                  <a:pt x="189874" y="160020"/>
                </a:lnTo>
                <a:cubicBezTo>
                  <a:pt x="192414" y="168275"/>
                  <a:pt x="200034" y="173990"/>
                  <a:pt x="208289" y="173990"/>
                </a:cubicBezTo>
                <a:cubicBezTo>
                  <a:pt x="210194" y="173990"/>
                  <a:pt x="211464" y="173990"/>
                  <a:pt x="213369" y="173355"/>
                </a:cubicBezTo>
                <a:cubicBezTo>
                  <a:pt x="222259" y="170815"/>
                  <a:pt x="227974" y="159385"/>
                  <a:pt x="225434" y="149225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971CC29-370B-4559-406C-7B089C608D80}"/>
              </a:ext>
            </a:extLst>
          </p:cNvPr>
          <p:cNvSpPr/>
          <p:nvPr/>
        </p:nvSpPr>
        <p:spPr>
          <a:xfrm>
            <a:off x="97125" y="418065"/>
            <a:ext cx="550572" cy="1173480"/>
          </a:xfrm>
          <a:custGeom>
            <a:avLst/>
            <a:gdLst>
              <a:gd name="connsiteX0" fmla="*/ 147329 w 183524"/>
              <a:gd name="connsiteY0" fmla="*/ 146685 h 391160"/>
              <a:gd name="connsiteX1" fmla="*/ 175904 w 183524"/>
              <a:gd name="connsiteY1" fmla="*/ 41275 h 391160"/>
              <a:gd name="connsiteX2" fmla="*/ 183524 w 183524"/>
              <a:gd name="connsiteY2" fmla="*/ 26035 h 391160"/>
              <a:gd name="connsiteX3" fmla="*/ 147329 w 183524"/>
              <a:gd name="connsiteY3" fmla="*/ 5715 h 391160"/>
              <a:gd name="connsiteX4" fmla="*/ 113039 w 183524"/>
              <a:gd name="connsiteY4" fmla="*/ 0 h 391160"/>
              <a:gd name="connsiteX5" fmla="*/ 78749 w 183524"/>
              <a:gd name="connsiteY5" fmla="*/ 5715 h 391160"/>
              <a:gd name="connsiteX6" fmla="*/ 34934 w 183524"/>
              <a:gd name="connsiteY6" fmla="*/ 33655 h 391160"/>
              <a:gd name="connsiteX7" fmla="*/ 29219 w 183524"/>
              <a:gd name="connsiteY7" fmla="*/ 43815 h 391160"/>
              <a:gd name="connsiteX8" fmla="*/ 644 w 183524"/>
              <a:gd name="connsiteY8" fmla="*/ 149860 h 391160"/>
              <a:gd name="connsiteX9" fmla="*/ 13979 w 183524"/>
              <a:gd name="connsiteY9" fmla="*/ 173990 h 391160"/>
              <a:gd name="connsiteX10" fmla="*/ 19059 w 183524"/>
              <a:gd name="connsiteY10" fmla="*/ 174625 h 391160"/>
              <a:gd name="connsiteX11" fmla="*/ 37474 w 183524"/>
              <a:gd name="connsiteY11" fmla="*/ 160655 h 391160"/>
              <a:gd name="connsiteX12" fmla="*/ 62874 w 183524"/>
              <a:gd name="connsiteY12" fmla="*/ 67945 h 391160"/>
              <a:gd name="connsiteX13" fmla="*/ 62874 w 183524"/>
              <a:gd name="connsiteY13" fmla="*/ 391160 h 391160"/>
              <a:gd name="connsiteX14" fmla="*/ 100974 w 183524"/>
              <a:gd name="connsiteY14" fmla="*/ 391160 h 391160"/>
              <a:gd name="connsiteX15" fmla="*/ 100974 w 183524"/>
              <a:gd name="connsiteY15" fmla="*/ 209550 h 391160"/>
              <a:gd name="connsiteX16" fmla="*/ 126374 w 183524"/>
              <a:gd name="connsiteY16" fmla="*/ 209550 h 391160"/>
              <a:gd name="connsiteX17" fmla="*/ 126374 w 183524"/>
              <a:gd name="connsiteY17" fmla="*/ 390525 h 391160"/>
              <a:gd name="connsiteX18" fmla="*/ 164474 w 183524"/>
              <a:gd name="connsiteY18" fmla="*/ 390525 h 391160"/>
              <a:gd name="connsiteX19" fmla="*/ 164474 w 183524"/>
              <a:gd name="connsiteY19" fmla="*/ 184785 h 391160"/>
              <a:gd name="connsiteX20" fmla="*/ 147329 w 183524"/>
              <a:gd name="connsiteY20" fmla="*/ 146685 h 3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524" h="391160">
                <a:moveTo>
                  <a:pt x="147329" y="146685"/>
                </a:moveTo>
                <a:lnTo>
                  <a:pt x="175904" y="41275"/>
                </a:lnTo>
                <a:cubicBezTo>
                  <a:pt x="177174" y="35560"/>
                  <a:pt x="180349" y="30480"/>
                  <a:pt x="183524" y="26035"/>
                </a:cubicBezTo>
                <a:cubicBezTo>
                  <a:pt x="173364" y="17145"/>
                  <a:pt x="160664" y="1016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860"/>
                </a:lnTo>
                <a:cubicBezTo>
                  <a:pt x="-1896" y="160020"/>
                  <a:pt x="3184" y="171450"/>
                  <a:pt x="13979" y="173990"/>
                </a:cubicBezTo>
                <a:cubicBezTo>
                  <a:pt x="15884" y="174625"/>
                  <a:pt x="17154" y="174625"/>
                  <a:pt x="19059" y="174625"/>
                </a:cubicBezTo>
                <a:cubicBezTo>
                  <a:pt x="27314" y="174625"/>
                  <a:pt x="34934" y="168910"/>
                  <a:pt x="37474" y="160655"/>
                </a:cubicBezTo>
                <a:lnTo>
                  <a:pt x="62874" y="67945"/>
                </a:lnTo>
                <a:lnTo>
                  <a:pt x="62874" y="391160"/>
                </a:lnTo>
                <a:lnTo>
                  <a:pt x="100974" y="391160"/>
                </a:lnTo>
                <a:lnTo>
                  <a:pt x="100974" y="209550"/>
                </a:lnTo>
                <a:lnTo>
                  <a:pt x="126374" y="209550"/>
                </a:lnTo>
                <a:lnTo>
                  <a:pt x="126374" y="390525"/>
                </a:lnTo>
                <a:lnTo>
                  <a:pt x="164474" y="390525"/>
                </a:lnTo>
                <a:lnTo>
                  <a:pt x="164474" y="184785"/>
                </a:lnTo>
                <a:cubicBezTo>
                  <a:pt x="151139" y="178435"/>
                  <a:pt x="143519" y="162560"/>
                  <a:pt x="147329" y="1466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5477FF7-15FF-8093-03A7-23ECEE442801}"/>
              </a:ext>
            </a:extLst>
          </p:cNvPr>
          <p:cNvSpPr/>
          <p:nvPr/>
        </p:nvSpPr>
        <p:spPr>
          <a:xfrm>
            <a:off x="1179197" y="419969"/>
            <a:ext cx="552339" cy="1171575"/>
          </a:xfrm>
          <a:custGeom>
            <a:avLst/>
            <a:gdLst>
              <a:gd name="connsiteX0" fmla="*/ 183515 w 184113"/>
              <a:gd name="connsiteY0" fmla="*/ 149225 h 390525"/>
              <a:gd name="connsiteX1" fmla="*/ 154305 w 184113"/>
              <a:gd name="connsiteY1" fmla="*/ 43815 h 390525"/>
              <a:gd name="connsiteX2" fmla="*/ 148590 w 184113"/>
              <a:gd name="connsiteY2" fmla="*/ 33655 h 390525"/>
              <a:gd name="connsiteX3" fmla="*/ 104775 w 184113"/>
              <a:gd name="connsiteY3" fmla="*/ 5715 h 390525"/>
              <a:gd name="connsiteX4" fmla="*/ 70485 w 184113"/>
              <a:gd name="connsiteY4" fmla="*/ 0 h 390525"/>
              <a:gd name="connsiteX5" fmla="*/ 36195 w 184113"/>
              <a:gd name="connsiteY5" fmla="*/ 5715 h 390525"/>
              <a:gd name="connsiteX6" fmla="*/ 0 w 184113"/>
              <a:gd name="connsiteY6" fmla="*/ 26035 h 390525"/>
              <a:gd name="connsiteX7" fmla="*/ 7620 w 184113"/>
              <a:gd name="connsiteY7" fmla="*/ 40640 h 390525"/>
              <a:gd name="connsiteX8" fmla="*/ 36195 w 184113"/>
              <a:gd name="connsiteY8" fmla="*/ 146050 h 390525"/>
              <a:gd name="connsiteX9" fmla="*/ 19050 w 184113"/>
              <a:gd name="connsiteY9" fmla="*/ 184150 h 390525"/>
              <a:gd name="connsiteX10" fmla="*/ 19050 w 184113"/>
              <a:gd name="connsiteY10" fmla="*/ 390525 h 390525"/>
              <a:gd name="connsiteX11" fmla="*/ 57150 w 184113"/>
              <a:gd name="connsiteY11" fmla="*/ 390525 h 390525"/>
              <a:gd name="connsiteX12" fmla="*/ 57150 w 184113"/>
              <a:gd name="connsiteY12" fmla="*/ 208915 h 390525"/>
              <a:gd name="connsiteX13" fmla="*/ 82550 w 184113"/>
              <a:gd name="connsiteY13" fmla="*/ 208915 h 390525"/>
              <a:gd name="connsiteX14" fmla="*/ 82550 w 184113"/>
              <a:gd name="connsiteY14" fmla="*/ 389890 h 390525"/>
              <a:gd name="connsiteX15" fmla="*/ 120650 w 184113"/>
              <a:gd name="connsiteY15" fmla="*/ 389890 h 390525"/>
              <a:gd name="connsiteX16" fmla="*/ 120650 w 184113"/>
              <a:gd name="connsiteY16" fmla="*/ 67310 h 390525"/>
              <a:gd name="connsiteX17" fmla="*/ 146050 w 184113"/>
              <a:gd name="connsiteY17" fmla="*/ 160020 h 390525"/>
              <a:gd name="connsiteX18" fmla="*/ 164465 w 184113"/>
              <a:gd name="connsiteY18" fmla="*/ 173990 h 390525"/>
              <a:gd name="connsiteX19" fmla="*/ 169545 w 184113"/>
              <a:gd name="connsiteY19" fmla="*/ 173355 h 390525"/>
              <a:gd name="connsiteX20" fmla="*/ 183515 w 184113"/>
              <a:gd name="connsiteY20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4113" h="390525">
                <a:moveTo>
                  <a:pt x="183515" y="149225"/>
                </a:moveTo>
                <a:lnTo>
                  <a:pt x="154305" y="43815"/>
                </a:lnTo>
                <a:cubicBezTo>
                  <a:pt x="153035" y="40005"/>
                  <a:pt x="151130" y="36195"/>
                  <a:pt x="148590" y="33655"/>
                </a:cubicBezTo>
                <a:cubicBezTo>
                  <a:pt x="136525" y="20955"/>
                  <a:pt x="121285" y="11430"/>
                  <a:pt x="104775" y="5715"/>
                </a:cubicBezTo>
                <a:cubicBezTo>
                  <a:pt x="93980" y="1905"/>
                  <a:pt x="82550" y="0"/>
                  <a:pt x="70485" y="0"/>
                </a:cubicBezTo>
                <a:cubicBezTo>
                  <a:pt x="58420" y="0"/>
                  <a:pt x="46990" y="1905"/>
                  <a:pt x="36195" y="5715"/>
                </a:cubicBezTo>
                <a:cubicBezTo>
                  <a:pt x="22860" y="10160"/>
                  <a:pt x="10795" y="17145"/>
                  <a:pt x="0" y="26035"/>
                </a:cubicBezTo>
                <a:cubicBezTo>
                  <a:pt x="3810" y="30480"/>
                  <a:pt x="6350" y="35560"/>
                  <a:pt x="7620" y="40640"/>
                </a:cubicBezTo>
                <a:lnTo>
                  <a:pt x="36195" y="146050"/>
                </a:lnTo>
                <a:cubicBezTo>
                  <a:pt x="40640" y="161925"/>
                  <a:pt x="32385" y="177800"/>
                  <a:pt x="19050" y="184150"/>
                </a:cubicBezTo>
                <a:lnTo>
                  <a:pt x="19050" y="390525"/>
                </a:lnTo>
                <a:lnTo>
                  <a:pt x="57150" y="390525"/>
                </a:lnTo>
                <a:lnTo>
                  <a:pt x="57150" y="208915"/>
                </a:lnTo>
                <a:lnTo>
                  <a:pt x="82550" y="208915"/>
                </a:lnTo>
                <a:lnTo>
                  <a:pt x="82550" y="389890"/>
                </a:lnTo>
                <a:lnTo>
                  <a:pt x="120650" y="389890"/>
                </a:lnTo>
                <a:lnTo>
                  <a:pt x="120650" y="67310"/>
                </a:lnTo>
                <a:lnTo>
                  <a:pt x="146050" y="160020"/>
                </a:lnTo>
                <a:cubicBezTo>
                  <a:pt x="148590" y="168275"/>
                  <a:pt x="156210" y="173990"/>
                  <a:pt x="164465" y="173990"/>
                </a:cubicBezTo>
                <a:cubicBezTo>
                  <a:pt x="166370" y="173990"/>
                  <a:pt x="167640" y="173990"/>
                  <a:pt x="169545" y="173355"/>
                </a:cubicBezTo>
                <a:cubicBezTo>
                  <a:pt x="180340" y="170815"/>
                  <a:pt x="186055" y="159385"/>
                  <a:pt x="183515" y="14922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6200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C3BF84E7-1AB5-98F5-D4F3-F44A9AAAFDEC}"/>
              </a:ext>
            </a:extLst>
          </p:cNvPr>
          <p:cNvSpPr/>
          <p:nvPr/>
        </p:nvSpPr>
        <p:spPr>
          <a:xfrm rot="16200000">
            <a:off x="18727074" y="1271739"/>
            <a:ext cx="16908409" cy="18789442"/>
          </a:xfrm>
          <a:prstGeom prst="round2SameRect">
            <a:avLst>
              <a:gd name="adj1" fmla="val 3757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73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6529B-BAD2-7241-B9DC-9DD9F2718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6E0808-4FAF-3FE0-6F47-8120C4C7A8A1}"/>
              </a:ext>
            </a:extLst>
          </p:cNvPr>
          <p:cNvSpPr/>
          <p:nvPr/>
        </p:nvSpPr>
        <p:spPr>
          <a:xfrm>
            <a:off x="0" y="19534908"/>
            <a:ext cx="36576000" cy="1039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DA3A2E-D51E-B9E7-6264-6A4009D05AF2}"/>
              </a:ext>
            </a:extLst>
          </p:cNvPr>
          <p:cNvSpPr/>
          <p:nvPr/>
        </p:nvSpPr>
        <p:spPr>
          <a:xfrm>
            <a:off x="0" y="19397753"/>
            <a:ext cx="36576000" cy="13854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A1B375-430A-0749-4C78-91D6BD672434}"/>
              </a:ext>
            </a:extLst>
          </p:cNvPr>
          <p:cNvSpPr/>
          <p:nvPr/>
        </p:nvSpPr>
        <p:spPr>
          <a:xfrm flipV="1">
            <a:off x="0" y="1801094"/>
            <a:ext cx="36576000" cy="13715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7F837-A75F-A57E-68C7-09604A6DEC56}"/>
              </a:ext>
            </a:extLst>
          </p:cNvPr>
          <p:cNvSpPr/>
          <p:nvPr/>
        </p:nvSpPr>
        <p:spPr>
          <a:xfrm>
            <a:off x="0" y="0"/>
            <a:ext cx="36576000" cy="1801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9505E1-F953-EB55-405B-87A0F96DBF2B}"/>
              </a:ext>
            </a:extLst>
          </p:cNvPr>
          <p:cNvSpPr txBox="1"/>
          <p:nvPr/>
        </p:nvSpPr>
        <p:spPr>
          <a:xfrm>
            <a:off x="2263036" y="113262"/>
            <a:ext cx="16732887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HR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96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Report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: 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EMPLOYEE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RETENTION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04452-2B2F-DE8A-F3E9-B206AA331935}"/>
              </a:ext>
            </a:extLst>
          </p:cNvPr>
          <p:cNvSpPr txBox="1"/>
          <p:nvPr/>
        </p:nvSpPr>
        <p:spPr>
          <a:xfrm>
            <a:off x="32281096" y="19638955"/>
            <a:ext cx="364597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Designed by MG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CC9922-8654-330D-98F7-4EDBCBB94EE0}"/>
              </a:ext>
            </a:extLst>
          </p:cNvPr>
          <p:cNvSpPr/>
          <p:nvPr/>
        </p:nvSpPr>
        <p:spPr>
          <a:xfrm>
            <a:off x="12573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F2E9144-6012-A0A7-A340-DE7507AB5DC1}"/>
              </a:ext>
            </a:extLst>
          </p:cNvPr>
          <p:cNvSpPr/>
          <p:nvPr/>
        </p:nvSpPr>
        <p:spPr>
          <a:xfrm>
            <a:off x="3048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E462C0-8CE5-1F0F-021C-DDCEACFE0C9A}"/>
              </a:ext>
            </a:extLst>
          </p:cNvPr>
          <p:cNvSpPr/>
          <p:nvPr/>
        </p:nvSpPr>
        <p:spPr>
          <a:xfrm>
            <a:off x="78105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700ED4E-8C04-8D93-8295-02CE77200BD0}"/>
              </a:ext>
            </a:extLst>
          </p:cNvPr>
          <p:cNvSpPr/>
          <p:nvPr/>
        </p:nvSpPr>
        <p:spPr>
          <a:xfrm>
            <a:off x="577185" y="419969"/>
            <a:ext cx="678120" cy="1171575"/>
          </a:xfrm>
          <a:custGeom>
            <a:avLst/>
            <a:gdLst>
              <a:gd name="connsiteX0" fmla="*/ 225434 w 226040"/>
              <a:gd name="connsiteY0" fmla="*/ 149225 h 390525"/>
              <a:gd name="connsiteX1" fmla="*/ 196859 w 226040"/>
              <a:gd name="connsiteY1" fmla="*/ 43815 h 390525"/>
              <a:gd name="connsiteX2" fmla="*/ 191144 w 226040"/>
              <a:gd name="connsiteY2" fmla="*/ 33655 h 390525"/>
              <a:gd name="connsiteX3" fmla="*/ 147329 w 226040"/>
              <a:gd name="connsiteY3" fmla="*/ 5715 h 390525"/>
              <a:gd name="connsiteX4" fmla="*/ 113039 w 226040"/>
              <a:gd name="connsiteY4" fmla="*/ 0 h 390525"/>
              <a:gd name="connsiteX5" fmla="*/ 78749 w 226040"/>
              <a:gd name="connsiteY5" fmla="*/ 5715 h 390525"/>
              <a:gd name="connsiteX6" fmla="*/ 34934 w 226040"/>
              <a:gd name="connsiteY6" fmla="*/ 33655 h 390525"/>
              <a:gd name="connsiteX7" fmla="*/ 29219 w 226040"/>
              <a:gd name="connsiteY7" fmla="*/ 43815 h 390525"/>
              <a:gd name="connsiteX8" fmla="*/ 644 w 226040"/>
              <a:gd name="connsiteY8" fmla="*/ 149225 h 390525"/>
              <a:gd name="connsiteX9" fmla="*/ 13979 w 226040"/>
              <a:gd name="connsiteY9" fmla="*/ 173355 h 390525"/>
              <a:gd name="connsiteX10" fmla="*/ 19059 w 226040"/>
              <a:gd name="connsiteY10" fmla="*/ 173990 h 390525"/>
              <a:gd name="connsiteX11" fmla="*/ 37474 w 226040"/>
              <a:gd name="connsiteY11" fmla="*/ 160020 h 390525"/>
              <a:gd name="connsiteX12" fmla="*/ 62874 w 226040"/>
              <a:gd name="connsiteY12" fmla="*/ 67310 h 390525"/>
              <a:gd name="connsiteX13" fmla="*/ 62874 w 226040"/>
              <a:gd name="connsiteY13" fmla="*/ 390525 h 390525"/>
              <a:gd name="connsiteX14" fmla="*/ 100974 w 226040"/>
              <a:gd name="connsiteY14" fmla="*/ 390525 h 390525"/>
              <a:gd name="connsiteX15" fmla="*/ 100974 w 226040"/>
              <a:gd name="connsiteY15" fmla="*/ 208915 h 390525"/>
              <a:gd name="connsiteX16" fmla="*/ 126374 w 226040"/>
              <a:gd name="connsiteY16" fmla="*/ 208915 h 390525"/>
              <a:gd name="connsiteX17" fmla="*/ 126374 w 226040"/>
              <a:gd name="connsiteY17" fmla="*/ 389890 h 390525"/>
              <a:gd name="connsiteX18" fmla="*/ 164474 w 226040"/>
              <a:gd name="connsiteY18" fmla="*/ 389890 h 390525"/>
              <a:gd name="connsiteX19" fmla="*/ 164474 w 226040"/>
              <a:gd name="connsiteY19" fmla="*/ 67310 h 390525"/>
              <a:gd name="connsiteX20" fmla="*/ 189874 w 226040"/>
              <a:gd name="connsiteY20" fmla="*/ 160020 h 390525"/>
              <a:gd name="connsiteX21" fmla="*/ 208289 w 226040"/>
              <a:gd name="connsiteY21" fmla="*/ 173990 h 390525"/>
              <a:gd name="connsiteX22" fmla="*/ 213369 w 226040"/>
              <a:gd name="connsiteY22" fmla="*/ 173355 h 390525"/>
              <a:gd name="connsiteX23" fmla="*/ 225434 w 226040"/>
              <a:gd name="connsiteY23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6040" h="390525">
                <a:moveTo>
                  <a:pt x="225434" y="149225"/>
                </a:moveTo>
                <a:lnTo>
                  <a:pt x="196859" y="43815"/>
                </a:lnTo>
                <a:cubicBezTo>
                  <a:pt x="195589" y="40005"/>
                  <a:pt x="193684" y="36195"/>
                  <a:pt x="191144" y="33655"/>
                </a:cubicBezTo>
                <a:cubicBezTo>
                  <a:pt x="179079" y="20955"/>
                  <a:pt x="163839" y="1143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225"/>
                </a:lnTo>
                <a:cubicBezTo>
                  <a:pt x="-1896" y="159385"/>
                  <a:pt x="3184" y="170815"/>
                  <a:pt x="13979" y="173355"/>
                </a:cubicBezTo>
                <a:cubicBezTo>
                  <a:pt x="15884" y="173990"/>
                  <a:pt x="17154" y="173990"/>
                  <a:pt x="19059" y="173990"/>
                </a:cubicBezTo>
                <a:cubicBezTo>
                  <a:pt x="27314" y="173990"/>
                  <a:pt x="34934" y="168275"/>
                  <a:pt x="37474" y="160020"/>
                </a:cubicBezTo>
                <a:lnTo>
                  <a:pt x="62874" y="67310"/>
                </a:lnTo>
                <a:lnTo>
                  <a:pt x="62874" y="390525"/>
                </a:lnTo>
                <a:lnTo>
                  <a:pt x="100974" y="390525"/>
                </a:lnTo>
                <a:lnTo>
                  <a:pt x="100974" y="208915"/>
                </a:lnTo>
                <a:lnTo>
                  <a:pt x="126374" y="208915"/>
                </a:lnTo>
                <a:lnTo>
                  <a:pt x="126374" y="389890"/>
                </a:lnTo>
                <a:lnTo>
                  <a:pt x="164474" y="389890"/>
                </a:lnTo>
                <a:lnTo>
                  <a:pt x="164474" y="67310"/>
                </a:lnTo>
                <a:lnTo>
                  <a:pt x="189874" y="160020"/>
                </a:lnTo>
                <a:cubicBezTo>
                  <a:pt x="192414" y="168275"/>
                  <a:pt x="200034" y="173990"/>
                  <a:pt x="208289" y="173990"/>
                </a:cubicBezTo>
                <a:cubicBezTo>
                  <a:pt x="210194" y="173990"/>
                  <a:pt x="211464" y="173990"/>
                  <a:pt x="213369" y="173355"/>
                </a:cubicBezTo>
                <a:cubicBezTo>
                  <a:pt x="222259" y="170815"/>
                  <a:pt x="227974" y="159385"/>
                  <a:pt x="225434" y="149225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03F1E89-2BD4-AF88-D103-DDD10C7F77FD}"/>
              </a:ext>
            </a:extLst>
          </p:cNvPr>
          <p:cNvSpPr/>
          <p:nvPr/>
        </p:nvSpPr>
        <p:spPr>
          <a:xfrm>
            <a:off x="97125" y="418065"/>
            <a:ext cx="550572" cy="1173480"/>
          </a:xfrm>
          <a:custGeom>
            <a:avLst/>
            <a:gdLst>
              <a:gd name="connsiteX0" fmla="*/ 147329 w 183524"/>
              <a:gd name="connsiteY0" fmla="*/ 146685 h 391160"/>
              <a:gd name="connsiteX1" fmla="*/ 175904 w 183524"/>
              <a:gd name="connsiteY1" fmla="*/ 41275 h 391160"/>
              <a:gd name="connsiteX2" fmla="*/ 183524 w 183524"/>
              <a:gd name="connsiteY2" fmla="*/ 26035 h 391160"/>
              <a:gd name="connsiteX3" fmla="*/ 147329 w 183524"/>
              <a:gd name="connsiteY3" fmla="*/ 5715 h 391160"/>
              <a:gd name="connsiteX4" fmla="*/ 113039 w 183524"/>
              <a:gd name="connsiteY4" fmla="*/ 0 h 391160"/>
              <a:gd name="connsiteX5" fmla="*/ 78749 w 183524"/>
              <a:gd name="connsiteY5" fmla="*/ 5715 h 391160"/>
              <a:gd name="connsiteX6" fmla="*/ 34934 w 183524"/>
              <a:gd name="connsiteY6" fmla="*/ 33655 h 391160"/>
              <a:gd name="connsiteX7" fmla="*/ 29219 w 183524"/>
              <a:gd name="connsiteY7" fmla="*/ 43815 h 391160"/>
              <a:gd name="connsiteX8" fmla="*/ 644 w 183524"/>
              <a:gd name="connsiteY8" fmla="*/ 149860 h 391160"/>
              <a:gd name="connsiteX9" fmla="*/ 13979 w 183524"/>
              <a:gd name="connsiteY9" fmla="*/ 173990 h 391160"/>
              <a:gd name="connsiteX10" fmla="*/ 19059 w 183524"/>
              <a:gd name="connsiteY10" fmla="*/ 174625 h 391160"/>
              <a:gd name="connsiteX11" fmla="*/ 37474 w 183524"/>
              <a:gd name="connsiteY11" fmla="*/ 160655 h 391160"/>
              <a:gd name="connsiteX12" fmla="*/ 62874 w 183524"/>
              <a:gd name="connsiteY12" fmla="*/ 67945 h 391160"/>
              <a:gd name="connsiteX13" fmla="*/ 62874 w 183524"/>
              <a:gd name="connsiteY13" fmla="*/ 391160 h 391160"/>
              <a:gd name="connsiteX14" fmla="*/ 100974 w 183524"/>
              <a:gd name="connsiteY14" fmla="*/ 391160 h 391160"/>
              <a:gd name="connsiteX15" fmla="*/ 100974 w 183524"/>
              <a:gd name="connsiteY15" fmla="*/ 209550 h 391160"/>
              <a:gd name="connsiteX16" fmla="*/ 126374 w 183524"/>
              <a:gd name="connsiteY16" fmla="*/ 209550 h 391160"/>
              <a:gd name="connsiteX17" fmla="*/ 126374 w 183524"/>
              <a:gd name="connsiteY17" fmla="*/ 390525 h 391160"/>
              <a:gd name="connsiteX18" fmla="*/ 164474 w 183524"/>
              <a:gd name="connsiteY18" fmla="*/ 390525 h 391160"/>
              <a:gd name="connsiteX19" fmla="*/ 164474 w 183524"/>
              <a:gd name="connsiteY19" fmla="*/ 184785 h 391160"/>
              <a:gd name="connsiteX20" fmla="*/ 147329 w 183524"/>
              <a:gd name="connsiteY20" fmla="*/ 146685 h 3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524" h="391160">
                <a:moveTo>
                  <a:pt x="147329" y="146685"/>
                </a:moveTo>
                <a:lnTo>
                  <a:pt x="175904" y="41275"/>
                </a:lnTo>
                <a:cubicBezTo>
                  <a:pt x="177174" y="35560"/>
                  <a:pt x="180349" y="30480"/>
                  <a:pt x="183524" y="26035"/>
                </a:cubicBezTo>
                <a:cubicBezTo>
                  <a:pt x="173364" y="17145"/>
                  <a:pt x="160664" y="1016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860"/>
                </a:lnTo>
                <a:cubicBezTo>
                  <a:pt x="-1896" y="160020"/>
                  <a:pt x="3184" y="171450"/>
                  <a:pt x="13979" y="173990"/>
                </a:cubicBezTo>
                <a:cubicBezTo>
                  <a:pt x="15884" y="174625"/>
                  <a:pt x="17154" y="174625"/>
                  <a:pt x="19059" y="174625"/>
                </a:cubicBezTo>
                <a:cubicBezTo>
                  <a:pt x="27314" y="174625"/>
                  <a:pt x="34934" y="168910"/>
                  <a:pt x="37474" y="160655"/>
                </a:cubicBezTo>
                <a:lnTo>
                  <a:pt x="62874" y="67945"/>
                </a:lnTo>
                <a:lnTo>
                  <a:pt x="62874" y="391160"/>
                </a:lnTo>
                <a:lnTo>
                  <a:pt x="100974" y="391160"/>
                </a:lnTo>
                <a:lnTo>
                  <a:pt x="100974" y="209550"/>
                </a:lnTo>
                <a:lnTo>
                  <a:pt x="126374" y="209550"/>
                </a:lnTo>
                <a:lnTo>
                  <a:pt x="126374" y="390525"/>
                </a:lnTo>
                <a:lnTo>
                  <a:pt x="164474" y="390525"/>
                </a:lnTo>
                <a:lnTo>
                  <a:pt x="164474" y="184785"/>
                </a:lnTo>
                <a:cubicBezTo>
                  <a:pt x="151139" y="178435"/>
                  <a:pt x="143519" y="162560"/>
                  <a:pt x="147329" y="1466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92C1B58-56E2-4073-F262-13D2255B47D4}"/>
              </a:ext>
            </a:extLst>
          </p:cNvPr>
          <p:cNvSpPr/>
          <p:nvPr/>
        </p:nvSpPr>
        <p:spPr>
          <a:xfrm>
            <a:off x="1179197" y="419969"/>
            <a:ext cx="552339" cy="1171575"/>
          </a:xfrm>
          <a:custGeom>
            <a:avLst/>
            <a:gdLst>
              <a:gd name="connsiteX0" fmla="*/ 183515 w 184113"/>
              <a:gd name="connsiteY0" fmla="*/ 149225 h 390525"/>
              <a:gd name="connsiteX1" fmla="*/ 154305 w 184113"/>
              <a:gd name="connsiteY1" fmla="*/ 43815 h 390525"/>
              <a:gd name="connsiteX2" fmla="*/ 148590 w 184113"/>
              <a:gd name="connsiteY2" fmla="*/ 33655 h 390525"/>
              <a:gd name="connsiteX3" fmla="*/ 104775 w 184113"/>
              <a:gd name="connsiteY3" fmla="*/ 5715 h 390525"/>
              <a:gd name="connsiteX4" fmla="*/ 70485 w 184113"/>
              <a:gd name="connsiteY4" fmla="*/ 0 h 390525"/>
              <a:gd name="connsiteX5" fmla="*/ 36195 w 184113"/>
              <a:gd name="connsiteY5" fmla="*/ 5715 h 390525"/>
              <a:gd name="connsiteX6" fmla="*/ 0 w 184113"/>
              <a:gd name="connsiteY6" fmla="*/ 26035 h 390525"/>
              <a:gd name="connsiteX7" fmla="*/ 7620 w 184113"/>
              <a:gd name="connsiteY7" fmla="*/ 40640 h 390525"/>
              <a:gd name="connsiteX8" fmla="*/ 36195 w 184113"/>
              <a:gd name="connsiteY8" fmla="*/ 146050 h 390525"/>
              <a:gd name="connsiteX9" fmla="*/ 19050 w 184113"/>
              <a:gd name="connsiteY9" fmla="*/ 184150 h 390525"/>
              <a:gd name="connsiteX10" fmla="*/ 19050 w 184113"/>
              <a:gd name="connsiteY10" fmla="*/ 390525 h 390525"/>
              <a:gd name="connsiteX11" fmla="*/ 57150 w 184113"/>
              <a:gd name="connsiteY11" fmla="*/ 390525 h 390525"/>
              <a:gd name="connsiteX12" fmla="*/ 57150 w 184113"/>
              <a:gd name="connsiteY12" fmla="*/ 208915 h 390525"/>
              <a:gd name="connsiteX13" fmla="*/ 82550 w 184113"/>
              <a:gd name="connsiteY13" fmla="*/ 208915 h 390525"/>
              <a:gd name="connsiteX14" fmla="*/ 82550 w 184113"/>
              <a:gd name="connsiteY14" fmla="*/ 389890 h 390525"/>
              <a:gd name="connsiteX15" fmla="*/ 120650 w 184113"/>
              <a:gd name="connsiteY15" fmla="*/ 389890 h 390525"/>
              <a:gd name="connsiteX16" fmla="*/ 120650 w 184113"/>
              <a:gd name="connsiteY16" fmla="*/ 67310 h 390525"/>
              <a:gd name="connsiteX17" fmla="*/ 146050 w 184113"/>
              <a:gd name="connsiteY17" fmla="*/ 160020 h 390525"/>
              <a:gd name="connsiteX18" fmla="*/ 164465 w 184113"/>
              <a:gd name="connsiteY18" fmla="*/ 173990 h 390525"/>
              <a:gd name="connsiteX19" fmla="*/ 169545 w 184113"/>
              <a:gd name="connsiteY19" fmla="*/ 173355 h 390525"/>
              <a:gd name="connsiteX20" fmla="*/ 183515 w 184113"/>
              <a:gd name="connsiteY20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4113" h="390525">
                <a:moveTo>
                  <a:pt x="183515" y="149225"/>
                </a:moveTo>
                <a:lnTo>
                  <a:pt x="154305" y="43815"/>
                </a:lnTo>
                <a:cubicBezTo>
                  <a:pt x="153035" y="40005"/>
                  <a:pt x="151130" y="36195"/>
                  <a:pt x="148590" y="33655"/>
                </a:cubicBezTo>
                <a:cubicBezTo>
                  <a:pt x="136525" y="20955"/>
                  <a:pt x="121285" y="11430"/>
                  <a:pt x="104775" y="5715"/>
                </a:cubicBezTo>
                <a:cubicBezTo>
                  <a:pt x="93980" y="1905"/>
                  <a:pt x="82550" y="0"/>
                  <a:pt x="70485" y="0"/>
                </a:cubicBezTo>
                <a:cubicBezTo>
                  <a:pt x="58420" y="0"/>
                  <a:pt x="46990" y="1905"/>
                  <a:pt x="36195" y="5715"/>
                </a:cubicBezTo>
                <a:cubicBezTo>
                  <a:pt x="22860" y="10160"/>
                  <a:pt x="10795" y="17145"/>
                  <a:pt x="0" y="26035"/>
                </a:cubicBezTo>
                <a:cubicBezTo>
                  <a:pt x="3810" y="30480"/>
                  <a:pt x="6350" y="35560"/>
                  <a:pt x="7620" y="40640"/>
                </a:cubicBezTo>
                <a:lnTo>
                  <a:pt x="36195" y="146050"/>
                </a:lnTo>
                <a:cubicBezTo>
                  <a:pt x="40640" y="161925"/>
                  <a:pt x="32385" y="177800"/>
                  <a:pt x="19050" y="184150"/>
                </a:cubicBezTo>
                <a:lnTo>
                  <a:pt x="19050" y="390525"/>
                </a:lnTo>
                <a:lnTo>
                  <a:pt x="57150" y="390525"/>
                </a:lnTo>
                <a:lnTo>
                  <a:pt x="57150" y="208915"/>
                </a:lnTo>
                <a:lnTo>
                  <a:pt x="82550" y="208915"/>
                </a:lnTo>
                <a:lnTo>
                  <a:pt x="82550" y="389890"/>
                </a:lnTo>
                <a:lnTo>
                  <a:pt x="120650" y="389890"/>
                </a:lnTo>
                <a:lnTo>
                  <a:pt x="120650" y="67310"/>
                </a:lnTo>
                <a:lnTo>
                  <a:pt x="146050" y="160020"/>
                </a:lnTo>
                <a:cubicBezTo>
                  <a:pt x="148590" y="168275"/>
                  <a:pt x="156210" y="173990"/>
                  <a:pt x="164465" y="173990"/>
                </a:cubicBezTo>
                <a:cubicBezTo>
                  <a:pt x="166370" y="173990"/>
                  <a:pt x="167640" y="173990"/>
                  <a:pt x="169545" y="173355"/>
                </a:cubicBezTo>
                <a:cubicBezTo>
                  <a:pt x="180340" y="170815"/>
                  <a:pt x="186055" y="159385"/>
                  <a:pt x="183515" y="14922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C19BC269-66BF-B668-9677-0CB2297BDBD1}"/>
              </a:ext>
            </a:extLst>
          </p:cNvPr>
          <p:cNvSpPr/>
          <p:nvPr/>
        </p:nvSpPr>
        <p:spPr>
          <a:xfrm rot="16200000">
            <a:off x="18727074" y="1271739"/>
            <a:ext cx="16908409" cy="18789442"/>
          </a:xfrm>
          <a:prstGeom prst="round2SameRect">
            <a:avLst>
              <a:gd name="adj1" fmla="val 3757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49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676D4-1EF1-2060-8822-3D2BA1309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291457-2A73-5EF5-9BEB-6B30491AA3DC}"/>
              </a:ext>
            </a:extLst>
          </p:cNvPr>
          <p:cNvSpPr/>
          <p:nvPr/>
        </p:nvSpPr>
        <p:spPr>
          <a:xfrm>
            <a:off x="0" y="19534908"/>
            <a:ext cx="36576000" cy="1039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18D76-A62B-D9F5-742F-4072E99E8B36}"/>
              </a:ext>
            </a:extLst>
          </p:cNvPr>
          <p:cNvSpPr/>
          <p:nvPr/>
        </p:nvSpPr>
        <p:spPr>
          <a:xfrm>
            <a:off x="0" y="19397753"/>
            <a:ext cx="36576000" cy="138543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B525D6-BC53-B395-C950-35F5A66441EA}"/>
              </a:ext>
            </a:extLst>
          </p:cNvPr>
          <p:cNvSpPr/>
          <p:nvPr/>
        </p:nvSpPr>
        <p:spPr>
          <a:xfrm flipV="1">
            <a:off x="0" y="1801094"/>
            <a:ext cx="36576000" cy="137157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A84AA-3434-0636-F3E6-FFB38C51678F}"/>
              </a:ext>
            </a:extLst>
          </p:cNvPr>
          <p:cNvSpPr/>
          <p:nvPr/>
        </p:nvSpPr>
        <p:spPr>
          <a:xfrm>
            <a:off x="0" y="0"/>
            <a:ext cx="36576000" cy="1801092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tx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4DBC58-A88B-4E4A-02EC-5C137FE334AC}"/>
              </a:ext>
            </a:extLst>
          </p:cNvPr>
          <p:cNvSpPr txBox="1"/>
          <p:nvPr/>
        </p:nvSpPr>
        <p:spPr>
          <a:xfrm>
            <a:off x="2263036" y="113262"/>
            <a:ext cx="15523521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HR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96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Report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: 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EMPLOYEE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srgbClr val="FAA93A">
                    <a:lumMod val="20000"/>
                    <a:lumOff val="80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 </a:t>
            </a:r>
            <a:r>
              <a:rPr kumimoji="0" lang="en-US" sz="8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TURNOVER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00D9F-CACB-88AF-595C-71B4E8E830B7}"/>
              </a:ext>
            </a:extLst>
          </p:cNvPr>
          <p:cNvSpPr txBox="1"/>
          <p:nvPr/>
        </p:nvSpPr>
        <p:spPr>
          <a:xfrm>
            <a:off x="32281096" y="19638955"/>
            <a:ext cx="364597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Condensed" panose="020B0502040204020203" pitchFamily="34" charset="0"/>
                <a:ea typeface="+mn-ea"/>
                <a:cs typeface="+mn-cs"/>
              </a:rPr>
              <a:t>Designed by MG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59ACC2-C037-A962-4A40-E3816D62D0CB}"/>
              </a:ext>
            </a:extLst>
          </p:cNvPr>
          <p:cNvSpPr/>
          <p:nvPr/>
        </p:nvSpPr>
        <p:spPr>
          <a:xfrm>
            <a:off x="12573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6C0316-1762-4DCE-06F7-DCAE198479BD}"/>
              </a:ext>
            </a:extLst>
          </p:cNvPr>
          <p:cNvSpPr/>
          <p:nvPr/>
        </p:nvSpPr>
        <p:spPr>
          <a:xfrm>
            <a:off x="30480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BDA24B-751D-687B-D572-61F728CDF1F7}"/>
              </a:ext>
            </a:extLst>
          </p:cNvPr>
          <p:cNvSpPr/>
          <p:nvPr/>
        </p:nvSpPr>
        <p:spPr>
          <a:xfrm>
            <a:off x="781050" y="113262"/>
            <a:ext cx="266700" cy="266700"/>
          </a:xfrm>
          <a:custGeom>
            <a:avLst/>
            <a:gdLst>
              <a:gd name="connsiteX0" fmla="*/ 88900 w 88900"/>
              <a:gd name="connsiteY0" fmla="*/ 44450 h 88900"/>
              <a:gd name="connsiteX1" fmla="*/ 44450 w 88900"/>
              <a:gd name="connsiteY1" fmla="*/ 88900 h 88900"/>
              <a:gd name="connsiteX2" fmla="*/ 0 w 88900"/>
              <a:gd name="connsiteY2" fmla="*/ 44450 h 88900"/>
              <a:gd name="connsiteX3" fmla="*/ 44450 w 88900"/>
              <a:gd name="connsiteY3" fmla="*/ 0 h 88900"/>
              <a:gd name="connsiteX4" fmla="*/ 88900 w 88900"/>
              <a:gd name="connsiteY4" fmla="*/ 4445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88900">
                <a:moveTo>
                  <a:pt x="88900" y="44450"/>
                </a:moveTo>
                <a:cubicBezTo>
                  <a:pt x="88900" y="68999"/>
                  <a:pt x="68999" y="88900"/>
                  <a:pt x="44450" y="88900"/>
                </a:cubicBezTo>
                <a:cubicBezTo>
                  <a:pt x="19901" y="88900"/>
                  <a:pt x="0" y="68999"/>
                  <a:pt x="0" y="44450"/>
                </a:cubicBezTo>
                <a:cubicBezTo>
                  <a:pt x="0" y="19901"/>
                  <a:pt x="19901" y="0"/>
                  <a:pt x="44450" y="0"/>
                </a:cubicBezTo>
                <a:cubicBezTo>
                  <a:pt x="68999" y="0"/>
                  <a:pt x="88900" y="19901"/>
                  <a:pt x="88900" y="4445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C8B69E4-297B-F6B3-B070-1BC4CEB52024}"/>
              </a:ext>
            </a:extLst>
          </p:cNvPr>
          <p:cNvSpPr/>
          <p:nvPr/>
        </p:nvSpPr>
        <p:spPr>
          <a:xfrm>
            <a:off x="577185" y="419969"/>
            <a:ext cx="678120" cy="1171575"/>
          </a:xfrm>
          <a:custGeom>
            <a:avLst/>
            <a:gdLst>
              <a:gd name="connsiteX0" fmla="*/ 225434 w 226040"/>
              <a:gd name="connsiteY0" fmla="*/ 149225 h 390525"/>
              <a:gd name="connsiteX1" fmla="*/ 196859 w 226040"/>
              <a:gd name="connsiteY1" fmla="*/ 43815 h 390525"/>
              <a:gd name="connsiteX2" fmla="*/ 191144 w 226040"/>
              <a:gd name="connsiteY2" fmla="*/ 33655 h 390525"/>
              <a:gd name="connsiteX3" fmla="*/ 147329 w 226040"/>
              <a:gd name="connsiteY3" fmla="*/ 5715 h 390525"/>
              <a:gd name="connsiteX4" fmla="*/ 113039 w 226040"/>
              <a:gd name="connsiteY4" fmla="*/ 0 h 390525"/>
              <a:gd name="connsiteX5" fmla="*/ 78749 w 226040"/>
              <a:gd name="connsiteY5" fmla="*/ 5715 h 390525"/>
              <a:gd name="connsiteX6" fmla="*/ 34934 w 226040"/>
              <a:gd name="connsiteY6" fmla="*/ 33655 h 390525"/>
              <a:gd name="connsiteX7" fmla="*/ 29219 w 226040"/>
              <a:gd name="connsiteY7" fmla="*/ 43815 h 390525"/>
              <a:gd name="connsiteX8" fmla="*/ 644 w 226040"/>
              <a:gd name="connsiteY8" fmla="*/ 149225 h 390525"/>
              <a:gd name="connsiteX9" fmla="*/ 13979 w 226040"/>
              <a:gd name="connsiteY9" fmla="*/ 173355 h 390525"/>
              <a:gd name="connsiteX10" fmla="*/ 19059 w 226040"/>
              <a:gd name="connsiteY10" fmla="*/ 173990 h 390525"/>
              <a:gd name="connsiteX11" fmla="*/ 37474 w 226040"/>
              <a:gd name="connsiteY11" fmla="*/ 160020 h 390525"/>
              <a:gd name="connsiteX12" fmla="*/ 62874 w 226040"/>
              <a:gd name="connsiteY12" fmla="*/ 67310 h 390525"/>
              <a:gd name="connsiteX13" fmla="*/ 62874 w 226040"/>
              <a:gd name="connsiteY13" fmla="*/ 390525 h 390525"/>
              <a:gd name="connsiteX14" fmla="*/ 100974 w 226040"/>
              <a:gd name="connsiteY14" fmla="*/ 390525 h 390525"/>
              <a:gd name="connsiteX15" fmla="*/ 100974 w 226040"/>
              <a:gd name="connsiteY15" fmla="*/ 208915 h 390525"/>
              <a:gd name="connsiteX16" fmla="*/ 126374 w 226040"/>
              <a:gd name="connsiteY16" fmla="*/ 208915 h 390525"/>
              <a:gd name="connsiteX17" fmla="*/ 126374 w 226040"/>
              <a:gd name="connsiteY17" fmla="*/ 389890 h 390525"/>
              <a:gd name="connsiteX18" fmla="*/ 164474 w 226040"/>
              <a:gd name="connsiteY18" fmla="*/ 389890 h 390525"/>
              <a:gd name="connsiteX19" fmla="*/ 164474 w 226040"/>
              <a:gd name="connsiteY19" fmla="*/ 67310 h 390525"/>
              <a:gd name="connsiteX20" fmla="*/ 189874 w 226040"/>
              <a:gd name="connsiteY20" fmla="*/ 160020 h 390525"/>
              <a:gd name="connsiteX21" fmla="*/ 208289 w 226040"/>
              <a:gd name="connsiteY21" fmla="*/ 173990 h 390525"/>
              <a:gd name="connsiteX22" fmla="*/ 213369 w 226040"/>
              <a:gd name="connsiteY22" fmla="*/ 173355 h 390525"/>
              <a:gd name="connsiteX23" fmla="*/ 225434 w 226040"/>
              <a:gd name="connsiteY23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6040" h="390525">
                <a:moveTo>
                  <a:pt x="225434" y="149225"/>
                </a:moveTo>
                <a:lnTo>
                  <a:pt x="196859" y="43815"/>
                </a:lnTo>
                <a:cubicBezTo>
                  <a:pt x="195589" y="40005"/>
                  <a:pt x="193684" y="36195"/>
                  <a:pt x="191144" y="33655"/>
                </a:cubicBezTo>
                <a:cubicBezTo>
                  <a:pt x="179079" y="20955"/>
                  <a:pt x="163839" y="1143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225"/>
                </a:lnTo>
                <a:cubicBezTo>
                  <a:pt x="-1896" y="159385"/>
                  <a:pt x="3184" y="170815"/>
                  <a:pt x="13979" y="173355"/>
                </a:cubicBezTo>
                <a:cubicBezTo>
                  <a:pt x="15884" y="173990"/>
                  <a:pt x="17154" y="173990"/>
                  <a:pt x="19059" y="173990"/>
                </a:cubicBezTo>
                <a:cubicBezTo>
                  <a:pt x="27314" y="173990"/>
                  <a:pt x="34934" y="168275"/>
                  <a:pt x="37474" y="160020"/>
                </a:cubicBezTo>
                <a:lnTo>
                  <a:pt x="62874" y="67310"/>
                </a:lnTo>
                <a:lnTo>
                  <a:pt x="62874" y="390525"/>
                </a:lnTo>
                <a:lnTo>
                  <a:pt x="100974" y="390525"/>
                </a:lnTo>
                <a:lnTo>
                  <a:pt x="100974" y="208915"/>
                </a:lnTo>
                <a:lnTo>
                  <a:pt x="126374" y="208915"/>
                </a:lnTo>
                <a:lnTo>
                  <a:pt x="126374" y="389890"/>
                </a:lnTo>
                <a:lnTo>
                  <a:pt x="164474" y="389890"/>
                </a:lnTo>
                <a:lnTo>
                  <a:pt x="164474" y="67310"/>
                </a:lnTo>
                <a:lnTo>
                  <a:pt x="189874" y="160020"/>
                </a:lnTo>
                <a:cubicBezTo>
                  <a:pt x="192414" y="168275"/>
                  <a:pt x="200034" y="173990"/>
                  <a:pt x="208289" y="173990"/>
                </a:cubicBezTo>
                <a:cubicBezTo>
                  <a:pt x="210194" y="173990"/>
                  <a:pt x="211464" y="173990"/>
                  <a:pt x="213369" y="173355"/>
                </a:cubicBezTo>
                <a:cubicBezTo>
                  <a:pt x="222259" y="170815"/>
                  <a:pt x="227974" y="159385"/>
                  <a:pt x="225434" y="149225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CFB7C1C-C64F-E05D-CBCF-C7B73B2ED0D0}"/>
              </a:ext>
            </a:extLst>
          </p:cNvPr>
          <p:cNvSpPr/>
          <p:nvPr/>
        </p:nvSpPr>
        <p:spPr>
          <a:xfrm>
            <a:off x="97125" y="418065"/>
            <a:ext cx="550572" cy="1173480"/>
          </a:xfrm>
          <a:custGeom>
            <a:avLst/>
            <a:gdLst>
              <a:gd name="connsiteX0" fmla="*/ 147329 w 183524"/>
              <a:gd name="connsiteY0" fmla="*/ 146685 h 391160"/>
              <a:gd name="connsiteX1" fmla="*/ 175904 w 183524"/>
              <a:gd name="connsiteY1" fmla="*/ 41275 h 391160"/>
              <a:gd name="connsiteX2" fmla="*/ 183524 w 183524"/>
              <a:gd name="connsiteY2" fmla="*/ 26035 h 391160"/>
              <a:gd name="connsiteX3" fmla="*/ 147329 w 183524"/>
              <a:gd name="connsiteY3" fmla="*/ 5715 h 391160"/>
              <a:gd name="connsiteX4" fmla="*/ 113039 w 183524"/>
              <a:gd name="connsiteY4" fmla="*/ 0 h 391160"/>
              <a:gd name="connsiteX5" fmla="*/ 78749 w 183524"/>
              <a:gd name="connsiteY5" fmla="*/ 5715 h 391160"/>
              <a:gd name="connsiteX6" fmla="*/ 34934 w 183524"/>
              <a:gd name="connsiteY6" fmla="*/ 33655 h 391160"/>
              <a:gd name="connsiteX7" fmla="*/ 29219 w 183524"/>
              <a:gd name="connsiteY7" fmla="*/ 43815 h 391160"/>
              <a:gd name="connsiteX8" fmla="*/ 644 w 183524"/>
              <a:gd name="connsiteY8" fmla="*/ 149860 h 391160"/>
              <a:gd name="connsiteX9" fmla="*/ 13979 w 183524"/>
              <a:gd name="connsiteY9" fmla="*/ 173990 h 391160"/>
              <a:gd name="connsiteX10" fmla="*/ 19059 w 183524"/>
              <a:gd name="connsiteY10" fmla="*/ 174625 h 391160"/>
              <a:gd name="connsiteX11" fmla="*/ 37474 w 183524"/>
              <a:gd name="connsiteY11" fmla="*/ 160655 h 391160"/>
              <a:gd name="connsiteX12" fmla="*/ 62874 w 183524"/>
              <a:gd name="connsiteY12" fmla="*/ 67945 h 391160"/>
              <a:gd name="connsiteX13" fmla="*/ 62874 w 183524"/>
              <a:gd name="connsiteY13" fmla="*/ 391160 h 391160"/>
              <a:gd name="connsiteX14" fmla="*/ 100974 w 183524"/>
              <a:gd name="connsiteY14" fmla="*/ 391160 h 391160"/>
              <a:gd name="connsiteX15" fmla="*/ 100974 w 183524"/>
              <a:gd name="connsiteY15" fmla="*/ 209550 h 391160"/>
              <a:gd name="connsiteX16" fmla="*/ 126374 w 183524"/>
              <a:gd name="connsiteY16" fmla="*/ 209550 h 391160"/>
              <a:gd name="connsiteX17" fmla="*/ 126374 w 183524"/>
              <a:gd name="connsiteY17" fmla="*/ 390525 h 391160"/>
              <a:gd name="connsiteX18" fmla="*/ 164474 w 183524"/>
              <a:gd name="connsiteY18" fmla="*/ 390525 h 391160"/>
              <a:gd name="connsiteX19" fmla="*/ 164474 w 183524"/>
              <a:gd name="connsiteY19" fmla="*/ 184785 h 391160"/>
              <a:gd name="connsiteX20" fmla="*/ 147329 w 183524"/>
              <a:gd name="connsiteY20" fmla="*/ 146685 h 39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3524" h="391160">
                <a:moveTo>
                  <a:pt x="147329" y="146685"/>
                </a:moveTo>
                <a:lnTo>
                  <a:pt x="175904" y="41275"/>
                </a:lnTo>
                <a:cubicBezTo>
                  <a:pt x="177174" y="35560"/>
                  <a:pt x="180349" y="30480"/>
                  <a:pt x="183524" y="26035"/>
                </a:cubicBezTo>
                <a:cubicBezTo>
                  <a:pt x="173364" y="17145"/>
                  <a:pt x="160664" y="10160"/>
                  <a:pt x="147329" y="5715"/>
                </a:cubicBezTo>
                <a:cubicBezTo>
                  <a:pt x="136534" y="1905"/>
                  <a:pt x="125104" y="0"/>
                  <a:pt x="113039" y="0"/>
                </a:cubicBezTo>
                <a:cubicBezTo>
                  <a:pt x="100974" y="0"/>
                  <a:pt x="89544" y="1905"/>
                  <a:pt x="78749" y="5715"/>
                </a:cubicBezTo>
                <a:cubicBezTo>
                  <a:pt x="61604" y="11430"/>
                  <a:pt x="46999" y="20955"/>
                  <a:pt x="34934" y="33655"/>
                </a:cubicBezTo>
                <a:cubicBezTo>
                  <a:pt x="32394" y="36830"/>
                  <a:pt x="30489" y="40005"/>
                  <a:pt x="29219" y="43815"/>
                </a:cubicBezTo>
                <a:lnTo>
                  <a:pt x="644" y="149860"/>
                </a:lnTo>
                <a:cubicBezTo>
                  <a:pt x="-1896" y="160020"/>
                  <a:pt x="3184" y="171450"/>
                  <a:pt x="13979" y="173990"/>
                </a:cubicBezTo>
                <a:cubicBezTo>
                  <a:pt x="15884" y="174625"/>
                  <a:pt x="17154" y="174625"/>
                  <a:pt x="19059" y="174625"/>
                </a:cubicBezTo>
                <a:cubicBezTo>
                  <a:pt x="27314" y="174625"/>
                  <a:pt x="34934" y="168910"/>
                  <a:pt x="37474" y="160655"/>
                </a:cubicBezTo>
                <a:lnTo>
                  <a:pt x="62874" y="67945"/>
                </a:lnTo>
                <a:lnTo>
                  <a:pt x="62874" y="391160"/>
                </a:lnTo>
                <a:lnTo>
                  <a:pt x="100974" y="391160"/>
                </a:lnTo>
                <a:lnTo>
                  <a:pt x="100974" y="209550"/>
                </a:lnTo>
                <a:lnTo>
                  <a:pt x="126374" y="209550"/>
                </a:lnTo>
                <a:lnTo>
                  <a:pt x="126374" y="390525"/>
                </a:lnTo>
                <a:lnTo>
                  <a:pt x="164474" y="390525"/>
                </a:lnTo>
                <a:lnTo>
                  <a:pt x="164474" y="184785"/>
                </a:lnTo>
                <a:cubicBezTo>
                  <a:pt x="151139" y="178435"/>
                  <a:pt x="143519" y="162560"/>
                  <a:pt x="147329" y="1466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2B8AE1B-EC5A-6FC4-C482-9B5345660AC3}"/>
              </a:ext>
            </a:extLst>
          </p:cNvPr>
          <p:cNvSpPr/>
          <p:nvPr/>
        </p:nvSpPr>
        <p:spPr>
          <a:xfrm>
            <a:off x="1179197" y="419969"/>
            <a:ext cx="552339" cy="1171575"/>
          </a:xfrm>
          <a:custGeom>
            <a:avLst/>
            <a:gdLst>
              <a:gd name="connsiteX0" fmla="*/ 183515 w 184113"/>
              <a:gd name="connsiteY0" fmla="*/ 149225 h 390525"/>
              <a:gd name="connsiteX1" fmla="*/ 154305 w 184113"/>
              <a:gd name="connsiteY1" fmla="*/ 43815 h 390525"/>
              <a:gd name="connsiteX2" fmla="*/ 148590 w 184113"/>
              <a:gd name="connsiteY2" fmla="*/ 33655 h 390525"/>
              <a:gd name="connsiteX3" fmla="*/ 104775 w 184113"/>
              <a:gd name="connsiteY3" fmla="*/ 5715 h 390525"/>
              <a:gd name="connsiteX4" fmla="*/ 70485 w 184113"/>
              <a:gd name="connsiteY4" fmla="*/ 0 h 390525"/>
              <a:gd name="connsiteX5" fmla="*/ 36195 w 184113"/>
              <a:gd name="connsiteY5" fmla="*/ 5715 h 390525"/>
              <a:gd name="connsiteX6" fmla="*/ 0 w 184113"/>
              <a:gd name="connsiteY6" fmla="*/ 26035 h 390525"/>
              <a:gd name="connsiteX7" fmla="*/ 7620 w 184113"/>
              <a:gd name="connsiteY7" fmla="*/ 40640 h 390525"/>
              <a:gd name="connsiteX8" fmla="*/ 36195 w 184113"/>
              <a:gd name="connsiteY8" fmla="*/ 146050 h 390525"/>
              <a:gd name="connsiteX9" fmla="*/ 19050 w 184113"/>
              <a:gd name="connsiteY9" fmla="*/ 184150 h 390525"/>
              <a:gd name="connsiteX10" fmla="*/ 19050 w 184113"/>
              <a:gd name="connsiteY10" fmla="*/ 390525 h 390525"/>
              <a:gd name="connsiteX11" fmla="*/ 57150 w 184113"/>
              <a:gd name="connsiteY11" fmla="*/ 390525 h 390525"/>
              <a:gd name="connsiteX12" fmla="*/ 57150 w 184113"/>
              <a:gd name="connsiteY12" fmla="*/ 208915 h 390525"/>
              <a:gd name="connsiteX13" fmla="*/ 82550 w 184113"/>
              <a:gd name="connsiteY13" fmla="*/ 208915 h 390525"/>
              <a:gd name="connsiteX14" fmla="*/ 82550 w 184113"/>
              <a:gd name="connsiteY14" fmla="*/ 389890 h 390525"/>
              <a:gd name="connsiteX15" fmla="*/ 120650 w 184113"/>
              <a:gd name="connsiteY15" fmla="*/ 389890 h 390525"/>
              <a:gd name="connsiteX16" fmla="*/ 120650 w 184113"/>
              <a:gd name="connsiteY16" fmla="*/ 67310 h 390525"/>
              <a:gd name="connsiteX17" fmla="*/ 146050 w 184113"/>
              <a:gd name="connsiteY17" fmla="*/ 160020 h 390525"/>
              <a:gd name="connsiteX18" fmla="*/ 164465 w 184113"/>
              <a:gd name="connsiteY18" fmla="*/ 173990 h 390525"/>
              <a:gd name="connsiteX19" fmla="*/ 169545 w 184113"/>
              <a:gd name="connsiteY19" fmla="*/ 173355 h 390525"/>
              <a:gd name="connsiteX20" fmla="*/ 183515 w 184113"/>
              <a:gd name="connsiteY20" fmla="*/ 149225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4113" h="390525">
                <a:moveTo>
                  <a:pt x="183515" y="149225"/>
                </a:moveTo>
                <a:lnTo>
                  <a:pt x="154305" y="43815"/>
                </a:lnTo>
                <a:cubicBezTo>
                  <a:pt x="153035" y="40005"/>
                  <a:pt x="151130" y="36195"/>
                  <a:pt x="148590" y="33655"/>
                </a:cubicBezTo>
                <a:cubicBezTo>
                  <a:pt x="136525" y="20955"/>
                  <a:pt x="121285" y="11430"/>
                  <a:pt x="104775" y="5715"/>
                </a:cubicBezTo>
                <a:cubicBezTo>
                  <a:pt x="93980" y="1905"/>
                  <a:pt x="82550" y="0"/>
                  <a:pt x="70485" y="0"/>
                </a:cubicBezTo>
                <a:cubicBezTo>
                  <a:pt x="58420" y="0"/>
                  <a:pt x="46990" y="1905"/>
                  <a:pt x="36195" y="5715"/>
                </a:cubicBezTo>
                <a:cubicBezTo>
                  <a:pt x="22860" y="10160"/>
                  <a:pt x="10795" y="17145"/>
                  <a:pt x="0" y="26035"/>
                </a:cubicBezTo>
                <a:cubicBezTo>
                  <a:pt x="3810" y="30480"/>
                  <a:pt x="6350" y="35560"/>
                  <a:pt x="7620" y="40640"/>
                </a:cubicBezTo>
                <a:lnTo>
                  <a:pt x="36195" y="146050"/>
                </a:lnTo>
                <a:cubicBezTo>
                  <a:pt x="40640" y="161925"/>
                  <a:pt x="32385" y="177800"/>
                  <a:pt x="19050" y="184150"/>
                </a:cubicBezTo>
                <a:lnTo>
                  <a:pt x="19050" y="390525"/>
                </a:lnTo>
                <a:lnTo>
                  <a:pt x="57150" y="390525"/>
                </a:lnTo>
                <a:lnTo>
                  <a:pt x="57150" y="208915"/>
                </a:lnTo>
                <a:lnTo>
                  <a:pt x="82550" y="208915"/>
                </a:lnTo>
                <a:lnTo>
                  <a:pt x="82550" y="389890"/>
                </a:lnTo>
                <a:lnTo>
                  <a:pt x="120650" y="389890"/>
                </a:lnTo>
                <a:lnTo>
                  <a:pt x="120650" y="67310"/>
                </a:lnTo>
                <a:lnTo>
                  <a:pt x="146050" y="160020"/>
                </a:lnTo>
                <a:cubicBezTo>
                  <a:pt x="148590" y="168275"/>
                  <a:pt x="156210" y="173990"/>
                  <a:pt x="164465" y="173990"/>
                </a:cubicBezTo>
                <a:cubicBezTo>
                  <a:pt x="166370" y="173990"/>
                  <a:pt x="167640" y="173990"/>
                  <a:pt x="169545" y="173355"/>
                </a:cubicBezTo>
                <a:cubicBezTo>
                  <a:pt x="180340" y="170815"/>
                  <a:pt x="186055" y="159385"/>
                  <a:pt x="183515" y="14922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35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274320" tIns="137160" rIns="274320" bIns="1371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B5ABD11D-A33B-F5C9-6EEA-67E87D74372D}"/>
              </a:ext>
            </a:extLst>
          </p:cNvPr>
          <p:cNvSpPr/>
          <p:nvPr/>
        </p:nvSpPr>
        <p:spPr>
          <a:xfrm rot="16200000">
            <a:off x="18727074" y="1271739"/>
            <a:ext cx="16908409" cy="18789442"/>
          </a:xfrm>
          <a:prstGeom prst="round2SameRect">
            <a:avLst>
              <a:gd name="adj1" fmla="val 3757"/>
              <a:gd name="adj2" fmla="val 0"/>
            </a:avLst>
          </a:prstGeom>
          <a:solidFill>
            <a:schemeClr val="tx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740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44</TotalTime>
  <Words>23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Bahnschrift Condensed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</vt:vector>
  </TitlesOfParts>
  <Company>Sidel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Gwizdek, Marcin</dc:creator>
  <cp:lastModifiedBy>Gwizdek, Marcin</cp:lastModifiedBy>
  <cp:revision>1</cp:revision>
  <dcterms:created xsi:type="dcterms:W3CDTF">2025-05-09T14:58:24Z</dcterms:created>
  <dcterms:modified xsi:type="dcterms:W3CDTF">2025-05-10T07:48:02Z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4480757-a570-4f64-84e7-c5b3ffe9d573_Enabled">
    <vt:lpwstr>true</vt:lpwstr>
  </property>
  <property fmtid="{D5CDD505-2E9C-101B-9397-08002B2CF9AE}" pid="3" name="MSIP_Label_94480757-a570-4f64-84e7-c5b3ffe9d573_SetDate">
    <vt:lpwstr>2025-05-09T14:58:51Z</vt:lpwstr>
  </property>
  <property fmtid="{D5CDD505-2E9C-101B-9397-08002B2CF9AE}" pid="4" name="MSIP_Label_94480757-a570-4f64-84e7-c5b3ffe9d573_Method">
    <vt:lpwstr>Privileged</vt:lpwstr>
  </property>
  <property fmtid="{D5CDD505-2E9C-101B-9397-08002B2CF9AE}" pid="5" name="MSIP_Label_94480757-a570-4f64-84e7-c5b3ffe9d573_Name">
    <vt:lpwstr>General</vt:lpwstr>
  </property>
  <property fmtid="{D5CDD505-2E9C-101B-9397-08002B2CF9AE}" pid="6" name="MSIP_Label_94480757-a570-4f64-84e7-c5b3ffe9d573_SiteId">
    <vt:lpwstr>2390cbd1-e663-4321-bc93-ba298637ce52</vt:lpwstr>
  </property>
  <property fmtid="{D5CDD505-2E9C-101B-9397-08002B2CF9AE}" pid="7" name="MSIP_Label_94480757-a570-4f64-84e7-c5b3ffe9d573_ActionId">
    <vt:lpwstr>54b2b944-5374-477e-afd4-518dc3d5a041</vt:lpwstr>
  </property>
  <property fmtid="{D5CDD505-2E9C-101B-9397-08002B2CF9AE}" pid="8" name="MSIP_Label_94480757-a570-4f64-84e7-c5b3ffe9d573_ContentBits">
    <vt:lpwstr>2</vt:lpwstr>
  </property>
  <property fmtid="{D5CDD505-2E9C-101B-9397-08002B2CF9AE}" pid="9" name="MSIP_Label_94480757-a570-4f64-84e7-c5b3ffe9d573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General</vt:lpwstr>
  </property>
</Properties>
</file>