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949"/>
    <a:srgbClr val="8DC87A"/>
    <a:srgbClr val="B1D9A4"/>
    <a:srgbClr val="B0B553"/>
    <a:srgbClr val="B9BD67"/>
    <a:srgbClr val="EFB251"/>
    <a:srgbClr val="C7CB87"/>
    <a:srgbClr val="4FDED6"/>
    <a:srgbClr val="2FB5AD"/>
    <a:srgbClr val="148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6F1B6-E307-4BE5-BDC4-74D534ED18BB}" v="26" dt="2025-03-23T12:01:5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29" d="100"/>
          <a:sy n="29" d="100"/>
        </p:scale>
        <p:origin x="30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C906F1B6-E307-4BE5-BDC4-74D534ED18BB}"/>
    <pc:docChg chg="undo redo custSel modSld">
      <pc:chgData name="Gwizdek, Marcin" userId="b5cdd603-ee13-451a-a66f-f38407a19f3f" providerId="ADAL" clId="{C906F1B6-E307-4BE5-BDC4-74D534ED18BB}" dt="2025-03-23T12:01:59.975" v="866"/>
      <pc:docMkLst>
        <pc:docMk/>
      </pc:docMkLst>
      <pc:sldChg chg="addSp delSp modSp mod">
        <pc:chgData name="Gwizdek, Marcin" userId="b5cdd603-ee13-451a-a66f-f38407a19f3f" providerId="ADAL" clId="{C906F1B6-E307-4BE5-BDC4-74D534ED18BB}" dt="2025-03-23T12:01:59.975" v="866"/>
        <pc:sldMkLst>
          <pc:docMk/>
          <pc:sldMk cId="3096282046" sldId="256"/>
        </pc:sldMkLst>
        <pc:spChg chg="add mod">
          <ac:chgData name="Gwizdek, Marcin" userId="b5cdd603-ee13-451a-a66f-f38407a19f3f" providerId="ADAL" clId="{C906F1B6-E307-4BE5-BDC4-74D534ED18BB}" dt="2025-03-22T17:34:59.628" v="60"/>
          <ac:spMkLst>
            <pc:docMk/>
            <pc:sldMk cId="3096282046" sldId="256"/>
            <ac:spMk id="2" creationId="{4BAA0284-AA72-0303-07A0-AE588F97D511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4" creationId="{38783F2C-1954-815E-75AE-4C4964941F91}"/>
          </ac:spMkLst>
        </pc:spChg>
        <pc:spChg chg="add mod">
          <ac:chgData name="Gwizdek, Marcin" userId="b5cdd603-ee13-451a-a66f-f38407a19f3f" providerId="ADAL" clId="{C906F1B6-E307-4BE5-BDC4-74D534ED18BB}" dt="2025-03-22T17:50:26.807" v="573" actId="1076"/>
          <ac:spMkLst>
            <pc:docMk/>
            <pc:sldMk cId="3096282046" sldId="256"/>
            <ac:spMk id="5" creationId="{0EC68741-CE3C-54B8-6C17-63B8CC8B2D01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6" creationId="{63A5E15E-BC1B-52EE-6B64-EB1F6B20F203}"/>
          </ac:spMkLst>
        </pc:spChg>
        <pc:spChg chg="add mod">
          <ac:chgData name="Gwizdek, Marcin" userId="b5cdd603-ee13-451a-a66f-f38407a19f3f" providerId="ADAL" clId="{C906F1B6-E307-4BE5-BDC4-74D534ED18BB}" dt="2025-03-22T17:49:27.089" v="565" actId="1076"/>
          <ac:spMkLst>
            <pc:docMk/>
            <pc:sldMk cId="3096282046" sldId="256"/>
            <ac:spMk id="8" creationId="{DEF8C98F-468A-0E25-001F-9F1E334815F3}"/>
          </ac:spMkLst>
        </pc:spChg>
        <pc:spChg chg="add mod">
          <ac:chgData name="Gwizdek, Marcin" userId="b5cdd603-ee13-451a-a66f-f38407a19f3f" providerId="ADAL" clId="{C906F1B6-E307-4BE5-BDC4-74D534ED18BB}" dt="2025-03-22T17:50:44.722" v="575" actId="408"/>
          <ac:spMkLst>
            <pc:docMk/>
            <pc:sldMk cId="3096282046" sldId="256"/>
            <ac:spMk id="9" creationId="{DEECD019-63A8-2A88-F11A-E4FAC7726F22}"/>
          </ac:spMkLst>
        </pc:spChg>
        <pc:spChg chg="add mod">
          <ac:chgData name="Gwizdek, Marcin" userId="b5cdd603-ee13-451a-a66f-f38407a19f3f" providerId="ADAL" clId="{C906F1B6-E307-4BE5-BDC4-74D534ED18BB}" dt="2025-03-23T11:44:29.332" v="768" actId="207"/>
          <ac:spMkLst>
            <pc:docMk/>
            <pc:sldMk cId="3096282046" sldId="256"/>
            <ac:spMk id="10" creationId="{F50EAAF1-319B-2688-FD87-98EF13EE642C}"/>
          </ac:spMkLst>
        </pc:spChg>
        <pc:spChg chg="add mod">
          <ac:chgData name="Gwizdek, Marcin" userId="b5cdd603-ee13-451a-a66f-f38407a19f3f" providerId="ADAL" clId="{C906F1B6-E307-4BE5-BDC4-74D534ED18BB}" dt="2025-03-23T11:44:36.666" v="769" actId="207"/>
          <ac:spMkLst>
            <pc:docMk/>
            <pc:sldMk cId="3096282046" sldId="256"/>
            <ac:spMk id="11" creationId="{2802AC69-9253-BF34-54B6-F80B0552FF29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2" creationId="{27341517-C278-5011-5FA4-A06D12C64F96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3" creationId="{E4A6D89B-4ECD-80DC-D98C-40F34BE5369E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4" creationId="{87EF4515-A9BC-EC9F-1FAC-19BC2844A16C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5" creationId="{8B8F3575-8394-BCC1-DF62-0440F3F22E5A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6" creationId="{03441F22-490A-1F76-EABD-42FC0D1A833C}"/>
          </ac:spMkLst>
        </pc:spChg>
        <pc:spChg chg="mod">
          <ac:chgData name="Gwizdek, Marcin" userId="b5cdd603-ee13-451a-a66f-f38407a19f3f" providerId="ADAL" clId="{C906F1B6-E307-4BE5-BDC4-74D534ED18BB}" dt="2025-03-22T17:53:10.767" v="606" actId="1076"/>
          <ac:spMkLst>
            <pc:docMk/>
            <pc:sldMk cId="3096282046" sldId="256"/>
            <ac:spMk id="17" creationId="{1F25B3E7-64A9-B434-6E83-4B28833923F1}"/>
          </ac:spMkLst>
        </pc:spChg>
        <pc:spChg chg="add mod">
          <ac:chgData name="Gwizdek, Marcin" userId="b5cdd603-ee13-451a-a66f-f38407a19f3f" providerId="ADAL" clId="{C906F1B6-E307-4BE5-BDC4-74D534ED18BB}" dt="2025-03-23T11:44:41.079" v="770" actId="207"/>
          <ac:spMkLst>
            <pc:docMk/>
            <pc:sldMk cId="3096282046" sldId="256"/>
            <ac:spMk id="18" creationId="{97D6C006-7DD6-8E97-A970-3974DDBB1122}"/>
          </ac:spMkLst>
        </pc:spChg>
        <pc:spChg chg="add mod">
          <ac:chgData name="Gwizdek, Marcin" userId="b5cdd603-ee13-451a-a66f-f38407a19f3f" providerId="ADAL" clId="{C906F1B6-E307-4BE5-BDC4-74D534ED18BB}" dt="2025-03-23T11:44:46.094" v="771" actId="207"/>
          <ac:spMkLst>
            <pc:docMk/>
            <pc:sldMk cId="3096282046" sldId="256"/>
            <ac:spMk id="19" creationId="{0C5FC58F-8E8C-813E-72A4-AC4F7C9BED36}"/>
          </ac:spMkLst>
        </pc:spChg>
        <pc:spChg chg="add del mod">
          <ac:chgData name="Gwizdek, Marcin" userId="b5cdd603-ee13-451a-a66f-f38407a19f3f" providerId="ADAL" clId="{C906F1B6-E307-4BE5-BDC4-74D534ED18BB}" dt="2025-03-23T11:42:22.678" v="696" actId="478"/>
          <ac:spMkLst>
            <pc:docMk/>
            <pc:sldMk cId="3096282046" sldId="256"/>
            <ac:spMk id="20" creationId="{6A266EAF-4FE0-F7E0-D220-751352FAD481}"/>
          </ac:spMkLst>
        </pc:spChg>
        <pc:spChg chg="add mod">
          <ac:chgData name="Gwizdek, Marcin" userId="b5cdd603-ee13-451a-a66f-f38407a19f3f" providerId="ADAL" clId="{C906F1B6-E307-4BE5-BDC4-74D534ED18BB}" dt="2025-03-23T11:46:45.749" v="778" actId="207"/>
          <ac:spMkLst>
            <pc:docMk/>
            <pc:sldMk cId="3096282046" sldId="256"/>
            <ac:spMk id="21" creationId="{7A66C077-7FC4-3D51-1F79-9E17BE3B48D7}"/>
          </ac:spMkLst>
        </pc:spChg>
        <pc:spChg chg="add mod">
          <ac:chgData name="Gwizdek, Marcin" userId="b5cdd603-ee13-451a-a66f-f38407a19f3f" providerId="ADAL" clId="{C906F1B6-E307-4BE5-BDC4-74D534ED18BB}" dt="2025-03-23T11:47:03.277" v="779" actId="207"/>
          <ac:spMkLst>
            <pc:docMk/>
            <pc:sldMk cId="3096282046" sldId="256"/>
            <ac:spMk id="22" creationId="{18E4AE08-3209-87BA-6DDC-17895E7E4044}"/>
          </ac:spMkLst>
        </pc:spChg>
        <pc:spChg chg="add mod">
          <ac:chgData name="Gwizdek, Marcin" userId="b5cdd603-ee13-451a-a66f-f38407a19f3f" providerId="ADAL" clId="{C906F1B6-E307-4BE5-BDC4-74D534ED18BB}" dt="2025-03-23T11:45:02.300" v="774" actId="207"/>
          <ac:spMkLst>
            <pc:docMk/>
            <pc:sldMk cId="3096282046" sldId="256"/>
            <ac:spMk id="23" creationId="{F832203E-F021-F8AE-1AEC-2DF979DE4B1F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24" creationId="{5F94BD2F-5A78-A970-E4DF-7EFE9933054A}"/>
          </ac:spMkLst>
        </pc:spChg>
        <pc:spChg chg="add del mod">
          <ac:chgData name="Gwizdek, Marcin" userId="b5cdd603-ee13-451a-a66f-f38407a19f3f" providerId="ADAL" clId="{C906F1B6-E307-4BE5-BDC4-74D534ED18BB}" dt="2025-03-23T11:58:30.417" v="802" actId="478"/>
          <ac:spMkLst>
            <pc:docMk/>
            <pc:sldMk cId="3096282046" sldId="256"/>
            <ac:spMk id="25" creationId="{F8780E40-2BFC-8DDE-62A0-D54E9C86B8FD}"/>
          </ac:spMkLst>
        </pc:spChg>
        <pc:spChg chg="add del mod">
          <ac:chgData name="Gwizdek, Marcin" userId="b5cdd603-ee13-451a-a66f-f38407a19f3f" providerId="ADAL" clId="{C906F1B6-E307-4BE5-BDC4-74D534ED18BB}" dt="2025-03-23T11:58:31.053" v="803" actId="478"/>
          <ac:spMkLst>
            <pc:docMk/>
            <pc:sldMk cId="3096282046" sldId="256"/>
            <ac:spMk id="26" creationId="{5FA62464-27E6-2FDB-DDBB-6D6B8BB8A31E}"/>
          </ac:spMkLst>
        </pc:spChg>
        <pc:spChg chg="add del mod">
          <ac:chgData name="Gwizdek, Marcin" userId="b5cdd603-ee13-451a-a66f-f38407a19f3f" providerId="ADAL" clId="{C906F1B6-E307-4BE5-BDC4-74D534ED18BB}" dt="2025-03-23T11:59:06.302" v="812" actId="478"/>
          <ac:spMkLst>
            <pc:docMk/>
            <pc:sldMk cId="3096282046" sldId="256"/>
            <ac:spMk id="27" creationId="{E320455B-9F26-DCF7-047A-7053E64689A1}"/>
          </ac:spMkLst>
        </pc:spChg>
        <pc:spChg chg="add del mod">
          <ac:chgData name="Gwizdek, Marcin" userId="b5cdd603-ee13-451a-a66f-f38407a19f3f" providerId="ADAL" clId="{C906F1B6-E307-4BE5-BDC4-74D534ED18BB}" dt="2025-03-23T11:59:06.972" v="813" actId="478"/>
          <ac:spMkLst>
            <pc:docMk/>
            <pc:sldMk cId="3096282046" sldId="256"/>
            <ac:spMk id="28" creationId="{D2D16F05-1000-C506-879A-1BF9C172D62E}"/>
          </ac:spMkLst>
        </pc:spChg>
        <pc:spChg chg="add del mod">
          <ac:chgData name="Gwizdek, Marcin" userId="b5cdd603-ee13-451a-a66f-f38407a19f3f" providerId="ADAL" clId="{C906F1B6-E307-4BE5-BDC4-74D534ED18BB}" dt="2025-03-23T12:01:04.196" v="831" actId="478"/>
          <ac:spMkLst>
            <pc:docMk/>
            <pc:sldMk cId="3096282046" sldId="256"/>
            <ac:spMk id="29" creationId="{B1C34AA5-CEF5-F696-58F2-7E489C8634F5}"/>
          </ac:spMkLst>
        </pc:spChg>
        <pc:spChg chg="add del mod">
          <ac:chgData name="Gwizdek, Marcin" userId="b5cdd603-ee13-451a-a66f-f38407a19f3f" providerId="ADAL" clId="{C906F1B6-E307-4BE5-BDC4-74D534ED18BB}" dt="2025-03-23T12:01:03.565" v="830" actId="478"/>
          <ac:spMkLst>
            <pc:docMk/>
            <pc:sldMk cId="3096282046" sldId="256"/>
            <ac:spMk id="30" creationId="{17C119CA-C63C-9823-B6F0-E5C6192DD3AC}"/>
          </ac:spMkLst>
        </pc:spChg>
        <pc:spChg chg="mod">
          <ac:chgData name="Gwizdek, Marcin" userId="b5cdd603-ee13-451a-a66f-f38407a19f3f" providerId="ADAL" clId="{C906F1B6-E307-4BE5-BDC4-74D534ED18BB}" dt="2025-03-23T12:00:54.423" v="826"/>
          <ac:spMkLst>
            <pc:docMk/>
            <pc:sldMk cId="3096282046" sldId="256"/>
            <ac:spMk id="31" creationId="{EB1BDF3A-DAA3-64D7-384D-6D5FDEBA4260}"/>
          </ac:spMkLst>
        </pc:spChg>
        <pc:spChg chg="add del mod">
          <ac:chgData name="Gwizdek, Marcin" userId="b5cdd603-ee13-451a-a66f-f38407a19f3f" providerId="ADAL" clId="{C906F1B6-E307-4BE5-BDC4-74D534ED18BB}" dt="2025-03-23T12:01:21.519" v="840" actId="478"/>
          <ac:spMkLst>
            <pc:docMk/>
            <pc:sldMk cId="3096282046" sldId="256"/>
            <ac:spMk id="32" creationId="{E72A94F5-C34B-F2DF-0CF8-A6F726DD0409}"/>
          </ac:spMkLst>
        </pc:spChg>
        <pc:spChg chg="add del mod">
          <ac:chgData name="Gwizdek, Marcin" userId="b5cdd603-ee13-451a-a66f-f38407a19f3f" providerId="ADAL" clId="{C906F1B6-E307-4BE5-BDC4-74D534ED18BB}" dt="2025-03-23T12:01:22.267" v="841" actId="478"/>
          <ac:spMkLst>
            <pc:docMk/>
            <pc:sldMk cId="3096282046" sldId="256"/>
            <ac:spMk id="33" creationId="{8956D175-2DAC-EAE7-DDDD-13B836C8633B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34" creationId="{5F9B9F67-F9AB-545C-DD54-D95ADE769930}"/>
          </ac:spMkLst>
        </pc:spChg>
        <pc:spChg chg="add del 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35" creationId="{130503A9-F30F-8480-F9C3-973861066A3D}"/>
          </ac:spMkLst>
        </pc:spChg>
        <pc:spChg chg="mod">
          <ac:chgData name="Gwizdek, Marcin" userId="b5cdd603-ee13-451a-a66f-f38407a19f3f" providerId="ADAL" clId="{C906F1B6-E307-4BE5-BDC4-74D534ED18BB}" dt="2025-03-23T12:01:59.975" v="866"/>
          <ac:spMkLst>
            <pc:docMk/>
            <pc:sldMk cId="3096282046" sldId="256"/>
            <ac:spMk id="36" creationId="{F3F182FF-ECA6-2CCD-4C60-837E1E9B85CA}"/>
          </ac:spMkLst>
        </pc:spChg>
        <pc:picChg chg="add mod">
          <ac:chgData name="Gwizdek, Marcin" userId="b5cdd603-ee13-451a-a66f-f38407a19f3f" providerId="ADAL" clId="{C906F1B6-E307-4BE5-BDC4-74D534ED18BB}" dt="2025-03-22T17:34:59.628" v="60"/>
          <ac:picMkLst>
            <pc:docMk/>
            <pc:sldMk cId="3096282046" sldId="256"/>
            <ac:picMk id="3" creationId="{BA6D30DB-91C8-2999-33D0-778B3591F867}"/>
          </ac:picMkLst>
        </pc:picChg>
        <pc:picChg chg="add mod">
          <ac:chgData name="Gwizdek, Marcin" userId="b5cdd603-ee13-451a-a66f-f38407a19f3f" providerId="ADAL" clId="{C906F1B6-E307-4BE5-BDC4-74D534ED18BB}" dt="2025-03-23T11:36:30.514" v="674" actId="1076"/>
          <ac:picMkLst>
            <pc:docMk/>
            <pc:sldMk cId="3096282046" sldId="256"/>
            <ac:picMk id="7" creationId="{F5C326EE-572D-D32C-3808-B3D4222EE7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18785"/>
            <a:ext cx="10363200" cy="940007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81357"/>
            <a:ext cx="9144000" cy="651879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37511"/>
            <a:ext cx="2628900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37511"/>
            <a:ext cx="7734300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731308"/>
            <a:ext cx="10515600" cy="1123133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068892"/>
            <a:ext cx="10515600" cy="590629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187553"/>
            <a:ext cx="5181600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87553"/>
            <a:ext cx="5181600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7516"/>
            <a:ext cx="1051560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618801"/>
            <a:ext cx="5157787" cy="32437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862573"/>
            <a:ext cx="5157787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618801"/>
            <a:ext cx="5183188" cy="32437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862573"/>
            <a:ext cx="518318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00013"/>
            <a:ext cx="3932237" cy="63000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887535"/>
            <a:ext cx="6172200" cy="1918764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100060"/>
            <a:ext cx="3932237" cy="1500636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00013"/>
            <a:ext cx="3932237" cy="63000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887535"/>
            <a:ext cx="6172200" cy="1918764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100060"/>
            <a:ext cx="3932237" cy="1500636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37516"/>
            <a:ext cx="1051560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187553"/>
            <a:ext cx="1051560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025191"/>
            <a:ext cx="27432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D6AE-DB7B-48F5-AD4C-399EA1FEB5E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025191"/>
            <a:ext cx="41148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025191"/>
            <a:ext cx="27432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67F08-E86C-40F9-9CF0-235D429FF0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9A245-B299-FB4D-6FAF-21926EAA08E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8012" y="26830020"/>
            <a:ext cx="3413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441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3ACAC2"/>
            </a:gs>
            <a:gs pos="89000">
              <a:schemeClr val="accent1">
                <a:lumMod val="48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3F182FF-ECA6-2CCD-4C60-837E1E9B85CA}"/>
              </a:ext>
            </a:extLst>
          </p:cNvPr>
          <p:cNvSpPr/>
          <p:nvPr/>
        </p:nvSpPr>
        <p:spPr>
          <a:xfrm>
            <a:off x="282001" y="468102"/>
            <a:ext cx="11627999" cy="26063999"/>
          </a:xfrm>
          <a:custGeom>
            <a:avLst/>
            <a:gdLst>
              <a:gd name="connsiteX0" fmla="*/ 434073 w 11627999"/>
              <a:gd name="connsiteY0" fmla="*/ 0 h 26063999"/>
              <a:gd name="connsiteX1" fmla="*/ 11193926 w 11627999"/>
              <a:gd name="connsiteY1" fmla="*/ 0 h 26063999"/>
              <a:gd name="connsiteX2" fmla="*/ 11627999 w 11627999"/>
              <a:gd name="connsiteY2" fmla="*/ 434073 h 26063999"/>
              <a:gd name="connsiteX3" fmla="*/ 11627999 w 11627999"/>
              <a:gd name="connsiteY3" fmla="*/ 25629927 h 26063999"/>
              <a:gd name="connsiteX4" fmla="*/ 11193926 w 11627999"/>
              <a:gd name="connsiteY4" fmla="*/ 26063999 h 26063999"/>
              <a:gd name="connsiteX5" fmla="*/ 434073 w 11627999"/>
              <a:gd name="connsiteY5" fmla="*/ 26063999 h 26063999"/>
              <a:gd name="connsiteX6" fmla="*/ 34111 w 11627999"/>
              <a:gd name="connsiteY6" fmla="*/ 25798887 h 26063999"/>
              <a:gd name="connsiteX7" fmla="*/ 9245 w 11627999"/>
              <a:gd name="connsiteY7" fmla="*/ 25718783 h 26063999"/>
              <a:gd name="connsiteX8" fmla="*/ 3937162 w 11627999"/>
              <a:gd name="connsiteY8" fmla="*/ 25718783 h 26063999"/>
              <a:gd name="connsiteX9" fmla="*/ 4279055 w 11627999"/>
              <a:gd name="connsiteY9" fmla="*/ 25376891 h 26063999"/>
              <a:gd name="connsiteX10" fmla="*/ 4279055 w 11627999"/>
              <a:gd name="connsiteY10" fmla="*/ 19868675 h 26063999"/>
              <a:gd name="connsiteX11" fmla="*/ 3937162 w 11627999"/>
              <a:gd name="connsiteY11" fmla="*/ 19526783 h 26063999"/>
              <a:gd name="connsiteX12" fmla="*/ 0 w 11627999"/>
              <a:gd name="connsiteY12" fmla="*/ 19526783 h 26063999"/>
              <a:gd name="connsiteX13" fmla="*/ 0 w 11627999"/>
              <a:gd name="connsiteY13" fmla="*/ 19172531 h 26063999"/>
              <a:gd name="connsiteX14" fmla="*/ 3949595 w 11627999"/>
              <a:gd name="connsiteY14" fmla="*/ 19172531 h 26063999"/>
              <a:gd name="connsiteX15" fmla="*/ 4291486 w 11627999"/>
              <a:gd name="connsiteY15" fmla="*/ 18830639 h 26063999"/>
              <a:gd name="connsiteX16" fmla="*/ 4291486 w 11627999"/>
              <a:gd name="connsiteY16" fmla="*/ 13322424 h 26063999"/>
              <a:gd name="connsiteX17" fmla="*/ 3949595 w 11627999"/>
              <a:gd name="connsiteY17" fmla="*/ 12980533 h 26063999"/>
              <a:gd name="connsiteX18" fmla="*/ 0 w 11627999"/>
              <a:gd name="connsiteY18" fmla="*/ 12980533 h 26063999"/>
              <a:gd name="connsiteX19" fmla="*/ 0 w 11627999"/>
              <a:gd name="connsiteY19" fmla="*/ 12626280 h 26063999"/>
              <a:gd name="connsiteX20" fmla="*/ 3924731 w 11627999"/>
              <a:gd name="connsiteY20" fmla="*/ 12626280 h 26063999"/>
              <a:gd name="connsiteX21" fmla="*/ 4266623 w 11627999"/>
              <a:gd name="connsiteY21" fmla="*/ 12284388 h 26063999"/>
              <a:gd name="connsiteX22" fmla="*/ 4266623 w 11627999"/>
              <a:gd name="connsiteY22" fmla="*/ 6776174 h 26063999"/>
              <a:gd name="connsiteX23" fmla="*/ 3924731 w 11627999"/>
              <a:gd name="connsiteY23" fmla="*/ 6434282 h 26063999"/>
              <a:gd name="connsiteX24" fmla="*/ 0 w 11627999"/>
              <a:gd name="connsiteY24" fmla="*/ 6434282 h 26063999"/>
              <a:gd name="connsiteX25" fmla="*/ 0 w 11627999"/>
              <a:gd name="connsiteY25" fmla="*/ 434073 h 26063999"/>
              <a:gd name="connsiteX26" fmla="*/ 434073 w 11627999"/>
              <a:gd name="connsiteY26" fmla="*/ 0 h 2606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627999" h="26063999">
                <a:moveTo>
                  <a:pt x="434073" y="0"/>
                </a:moveTo>
                <a:lnTo>
                  <a:pt x="11193926" y="0"/>
                </a:lnTo>
                <a:cubicBezTo>
                  <a:pt x="11433658" y="0"/>
                  <a:pt x="11627999" y="194341"/>
                  <a:pt x="11627999" y="434073"/>
                </a:cubicBezTo>
                <a:lnTo>
                  <a:pt x="11627999" y="25629927"/>
                </a:lnTo>
                <a:cubicBezTo>
                  <a:pt x="11627999" y="25869659"/>
                  <a:pt x="11433658" y="26063999"/>
                  <a:pt x="11193926" y="26063999"/>
                </a:cubicBezTo>
                <a:lnTo>
                  <a:pt x="434073" y="26063999"/>
                </a:lnTo>
                <a:cubicBezTo>
                  <a:pt x="254274" y="26063999"/>
                  <a:pt x="100007" y="25954683"/>
                  <a:pt x="34111" y="25798887"/>
                </a:cubicBezTo>
                <a:lnTo>
                  <a:pt x="9245" y="25718783"/>
                </a:lnTo>
                <a:lnTo>
                  <a:pt x="3937162" y="25718783"/>
                </a:lnTo>
                <a:cubicBezTo>
                  <a:pt x="4125984" y="25718783"/>
                  <a:pt x="4279055" y="25565715"/>
                  <a:pt x="4279055" y="25376891"/>
                </a:cubicBezTo>
                <a:lnTo>
                  <a:pt x="4279055" y="19868675"/>
                </a:lnTo>
                <a:cubicBezTo>
                  <a:pt x="4279055" y="19679855"/>
                  <a:pt x="4125984" y="19526783"/>
                  <a:pt x="3937162" y="19526783"/>
                </a:cubicBezTo>
                <a:lnTo>
                  <a:pt x="0" y="19526783"/>
                </a:lnTo>
                <a:lnTo>
                  <a:pt x="0" y="19172531"/>
                </a:lnTo>
                <a:lnTo>
                  <a:pt x="3949595" y="19172531"/>
                </a:lnTo>
                <a:cubicBezTo>
                  <a:pt x="4138417" y="19172531"/>
                  <a:pt x="4291486" y="19019463"/>
                  <a:pt x="4291486" y="18830639"/>
                </a:cubicBezTo>
                <a:lnTo>
                  <a:pt x="4291486" y="13322424"/>
                </a:lnTo>
                <a:cubicBezTo>
                  <a:pt x="4291486" y="13133602"/>
                  <a:pt x="4138417" y="12980533"/>
                  <a:pt x="3949595" y="12980533"/>
                </a:cubicBezTo>
                <a:lnTo>
                  <a:pt x="0" y="12980533"/>
                </a:lnTo>
                <a:lnTo>
                  <a:pt x="0" y="12626280"/>
                </a:lnTo>
                <a:lnTo>
                  <a:pt x="3924731" y="12626280"/>
                </a:lnTo>
                <a:cubicBezTo>
                  <a:pt x="4113553" y="12626280"/>
                  <a:pt x="4266623" y="12473211"/>
                  <a:pt x="4266623" y="12284388"/>
                </a:cubicBezTo>
                <a:lnTo>
                  <a:pt x="4266623" y="6776174"/>
                </a:lnTo>
                <a:cubicBezTo>
                  <a:pt x="4266623" y="6587351"/>
                  <a:pt x="4113553" y="6434282"/>
                  <a:pt x="3924731" y="6434282"/>
                </a:cubicBezTo>
                <a:lnTo>
                  <a:pt x="0" y="6434282"/>
                </a:lnTo>
                <a:lnTo>
                  <a:pt x="0" y="434073"/>
                </a:lnTo>
                <a:cubicBezTo>
                  <a:pt x="0" y="194341"/>
                  <a:pt x="194340" y="0"/>
                  <a:pt x="4340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3A5E15E-BC1B-52EE-6B64-EB1F6B20F203}"/>
              </a:ext>
            </a:extLst>
          </p:cNvPr>
          <p:cNvSpPr/>
          <p:nvPr/>
        </p:nvSpPr>
        <p:spPr>
          <a:xfrm>
            <a:off x="90199" y="3285257"/>
            <a:ext cx="2129397" cy="1896533"/>
          </a:xfrm>
          <a:prstGeom prst="hexagon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7341517-C278-5011-5FA4-A06D12C64F96}"/>
              </a:ext>
            </a:extLst>
          </p:cNvPr>
          <p:cNvSpPr/>
          <p:nvPr/>
        </p:nvSpPr>
        <p:spPr>
          <a:xfrm>
            <a:off x="1737233" y="4267390"/>
            <a:ext cx="2129397" cy="1896533"/>
          </a:xfrm>
          <a:prstGeom prst="hexagon">
            <a:avLst/>
          </a:prstGeom>
          <a:solidFill>
            <a:srgbClr val="14837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4A6D89B-4ECD-80DC-D98C-40F34BE5369E}"/>
              </a:ext>
            </a:extLst>
          </p:cNvPr>
          <p:cNvSpPr/>
          <p:nvPr/>
        </p:nvSpPr>
        <p:spPr>
          <a:xfrm>
            <a:off x="3384267" y="3319124"/>
            <a:ext cx="2129397" cy="1896533"/>
          </a:xfrm>
          <a:prstGeom prst="hexagon">
            <a:avLst/>
          </a:prstGeom>
          <a:solidFill>
            <a:srgbClr val="2FB5A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7EF4515-A9BC-EC9F-1FAC-19BC2844A16C}"/>
              </a:ext>
            </a:extLst>
          </p:cNvPr>
          <p:cNvSpPr/>
          <p:nvPr/>
        </p:nvSpPr>
        <p:spPr>
          <a:xfrm>
            <a:off x="5031301" y="4267390"/>
            <a:ext cx="2129397" cy="1896533"/>
          </a:xfrm>
          <a:prstGeom prst="hexagon">
            <a:avLst/>
          </a:prstGeom>
          <a:solidFill>
            <a:srgbClr val="4FDED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B8F3575-8394-BCC1-DF62-0440F3F22E5A}"/>
              </a:ext>
            </a:extLst>
          </p:cNvPr>
          <p:cNvSpPr/>
          <p:nvPr/>
        </p:nvSpPr>
        <p:spPr>
          <a:xfrm>
            <a:off x="6678335" y="3319124"/>
            <a:ext cx="2129397" cy="1896533"/>
          </a:xfrm>
          <a:prstGeom prst="hexagon">
            <a:avLst/>
          </a:prstGeom>
          <a:solidFill>
            <a:srgbClr val="B1D9A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3441F22-490A-1F76-EABD-42FC0D1A833C}"/>
              </a:ext>
            </a:extLst>
          </p:cNvPr>
          <p:cNvSpPr/>
          <p:nvPr/>
        </p:nvSpPr>
        <p:spPr>
          <a:xfrm>
            <a:off x="8325369" y="4267390"/>
            <a:ext cx="2129397" cy="1896533"/>
          </a:xfrm>
          <a:prstGeom prst="hexagon">
            <a:avLst/>
          </a:prstGeom>
          <a:solidFill>
            <a:srgbClr val="C7CB8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F25B3E7-64A9-B434-6E83-4B28833923F1}"/>
              </a:ext>
            </a:extLst>
          </p:cNvPr>
          <p:cNvSpPr/>
          <p:nvPr/>
        </p:nvSpPr>
        <p:spPr>
          <a:xfrm>
            <a:off x="9938536" y="3251389"/>
            <a:ext cx="2129397" cy="1896533"/>
          </a:xfrm>
          <a:prstGeom prst="hexagon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68741-CE3C-54B8-6C17-63B8CC8B2D01}"/>
              </a:ext>
            </a:extLst>
          </p:cNvPr>
          <p:cNvSpPr txBox="1"/>
          <p:nvPr/>
        </p:nvSpPr>
        <p:spPr>
          <a:xfrm>
            <a:off x="536582" y="726128"/>
            <a:ext cx="5314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n>
                  <a:solidFill>
                    <a:srgbClr val="212121"/>
                  </a:solidFill>
                </a:ln>
                <a:gradFill flip="none" rotWithShape="1">
                  <a:gsLst>
                    <a:gs pos="8392">
                      <a:srgbClr val="00C6BB">
                        <a:lumMod val="75000"/>
                      </a:srgbClr>
                    </a:gs>
                    <a:gs pos="41000">
                      <a:srgbClr val="00C6BB"/>
                    </a:gs>
                    <a:gs pos="73000">
                      <a:srgbClr val="EFB251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SEASIDE     KOFFEE</a:t>
            </a:r>
          </a:p>
        </p:txBody>
      </p:sp>
      <p:pic>
        <p:nvPicPr>
          <p:cNvPr id="7" name="Graphic 6" descr="Crab outline">
            <a:extLst>
              <a:ext uri="{FF2B5EF4-FFF2-40B4-BE49-F238E27FC236}">
                <a16:creationId xmlns:a16="http://schemas.microsoft.com/office/drawing/2014/main" id="{F5C326EE-572D-D32C-3808-B3D4222E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6519" y="66270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8C98F-468A-0E25-001F-9F1E334815F3}"/>
              </a:ext>
            </a:extLst>
          </p:cNvPr>
          <p:cNvSpPr txBox="1"/>
          <p:nvPr/>
        </p:nvSpPr>
        <p:spPr>
          <a:xfrm>
            <a:off x="5952264" y="803072"/>
            <a:ext cx="623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all" spc="150" dirty="0">
                <a:ln w="2540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2024 Half-Time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CD019-63A8-2A88-F11A-E4FAC7726F22}"/>
              </a:ext>
            </a:extLst>
          </p:cNvPr>
          <p:cNvSpPr txBox="1"/>
          <p:nvPr/>
        </p:nvSpPr>
        <p:spPr>
          <a:xfrm>
            <a:off x="493485" y="1610970"/>
            <a:ext cx="1120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Welcome to the 2024 Sales Review report for Seaside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Koffee’s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NEW FLORIDA SALES REGION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  <a:ea typeface="STHupo" panose="02010800040101010101" pitchFamily="2" charset="-122"/>
              </a:rPr>
              <a:t>! In the visuals below, you will learn all about our brilliant team’s performance across our three flagships stores. We’ll cover insights from a range of strategic areas, pinpoint specific opportunities for improvement, and forecast the second half of 2024.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EAAF1-319B-2688-FD87-98EF13EE642C}"/>
              </a:ext>
            </a:extLst>
          </p:cNvPr>
          <p:cNvSpPr txBox="1"/>
          <p:nvPr/>
        </p:nvSpPr>
        <p:spPr>
          <a:xfrm>
            <a:off x="572448" y="2756994"/>
            <a:ext cx="116211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cap="all" spc="2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Total # of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2AC69-9253-BF34-54B6-F80B0552FF29}"/>
              </a:ext>
            </a:extLst>
          </p:cNvPr>
          <p:cNvSpPr txBox="1"/>
          <p:nvPr/>
        </p:nvSpPr>
        <p:spPr>
          <a:xfrm>
            <a:off x="2086269" y="6146990"/>
            <a:ext cx="156465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cap="all" spc="20" dirty="0">
                <a:solidFill>
                  <a:srgbClr val="14837D"/>
                </a:solidFill>
                <a:latin typeface="Bahnschrift Condensed" panose="020B0502040204020203" pitchFamily="34" charset="0"/>
              </a:rPr>
              <a:t>Total Sales ($)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6C006-7DD6-8E97-A970-3974DDBB1122}"/>
              </a:ext>
            </a:extLst>
          </p:cNvPr>
          <p:cNvSpPr txBox="1"/>
          <p:nvPr/>
        </p:nvSpPr>
        <p:spPr>
          <a:xfrm>
            <a:off x="3867906" y="2756994"/>
            <a:ext cx="116211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2FB5AD"/>
                </a:solidFill>
                <a:latin typeface="Bahnschrift Condensed" panose="020B0502040204020203" pitchFamily="34" charset="0"/>
              </a:rPr>
              <a:t>AVERAGE ORDER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FC58F-8E8C-813E-72A4-AC4F7C9BED36}"/>
              </a:ext>
            </a:extLst>
          </p:cNvPr>
          <p:cNvSpPr txBox="1"/>
          <p:nvPr/>
        </p:nvSpPr>
        <p:spPr>
          <a:xfrm>
            <a:off x="5230013" y="6146990"/>
            <a:ext cx="167534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spc="20" dirty="0">
                <a:solidFill>
                  <a:srgbClr val="4FDED6"/>
                </a:solidFill>
                <a:latin typeface="Bahnschrift Condensed" panose="020B0502040204020203" pitchFamily="34" charset="0"/>
              </a:rPr>
              <a:t># OF NEW STORES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6C077-7FC4-3D51-1F79-9E17BE3B48D7}"/>
              </a:ext>
            </a:extLst>
          </p:cNvPr>
          <p:cNvSpPr txBox="1"/>
          <p:nvPr/>
        </p:nvSpPr>
        <p:spPr>
          <a:xfrm>
            <a:off x="7160698" y="2756994"/>
            <a:ext cx="127210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8DC87A"/>
                </a:solidFill>
                <a:latin typeface="Bahnschrift Condensed" panose="020B0502040204020203" pitchFamily="34" charset="0"/>
              </a:rPr>
              <a:t>TOTAL # OF MENU 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4AE08-3209-87BA-6DDC-17895E7E4044}"/>
              </a:ext>
            </a:extLst>
          </p:cNvPr>
          <p:cNvSpPr txBox="1"/>
          <p:nvPr/>
        </p:nvSpPr>
        <p:spPr>
          <a:xfrm>
            <a:off x="8598932" y="6146990"/>
            <a:ext cx="165718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A4A949"/>
                </a:solidFill>
                <a:latin typeface="Bahnschrift Condensed" panose="020B0502040204020203" pitchFamily="34" charset="0"/>
              </a:rPr>
              <a:t>BEST SELLER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2203E-F021-F8AE-1AEC-2DF979DE4B1F}"/>
              </a:ext>
            </a:extLst>
          </p:cNvPr>
          <p:cNvSpPr txBox="1"/>
          <p:nvPr/>
        </p:nvSpPr>
        <p:spPr>
          <a:xfrm>
            <a:off x="10222323" y="2756994"/>
            <a:ext cx="165718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20" dirty="0">
                <a:solidFill>
                  <a:srgbClr val="EFB251"/>
                </a:solidFill>
                <a:latin typeface="Bahnschrift Condensed" panose="020B0502040204020203" pitchFamily="34" charset="0"/>
              </a:rPr>
              <a:t>BEST SELLER (QUANTITY)</a:t>
            </a:r>
          </a:p>
        </p:txBody>
      </p:sp>
    </p:spTree>
    <p:extLst>
      <p:ext uri="{BB962C8B-B14F-4D97-AF65-F5344CB8AC3E}">
        <p14:creationId xmlns:p14="http://schemas.microsoft.com/office/powerpoint/2010/main" val="309628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side Koffe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C6BB"/>
      </a:accent1>
      <a:accent2>
        <a:srgbClr val="EFB251"/>
      </a:accent2>
      <a:accent3>
        <a:srgbClr val="6FEBA0"/>
      </a:accent3>
      <a:accent4>
        <a:srgbClr val="636363"/>
      </a:accent4>
      <a:accent5>
        <a:srgbClr val="7FCB84"/>
      </a:accent5>
      <a:accent6>
        <a:srgbClr val="004C47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</TotalTime>
  <Words>92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STHupo</vt:lpstr>
      <vt:lpstr>Aptos</vt:lpstr>
      <vt:lpstr>Aptos Display</vt:lpstr>
      <vt:lpstr>Arial</vt:lpstr>
      <vt:lpstr>Bahnschrift Condensed</vt:lpstr>
      <vt:lpstr>Office Theme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1</cp:revision>
  <dcterms:created xsi:type="dcterms:W3CDTF">2025-03-22T14:02:03Z</dcterms:created>
  <dcterms:modified xsi:type="dcterms:W3CDTF">2025-03-23T12:02:09Z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2025-03-22T14:27:57Z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63e1a1c8-c9a0-45cf-a550-c5ecbd8d0453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</vt:lpwstr>
  </property>
</Properties>
</file>