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251"/>
    <a:srgbClr val="636363"/>
    <a:srgbClr val="7FCB84"/>
    <a:srgbClr val="004C47"/>
    <a:srgbClr val="EF755F"/>
    <a:srgbClr val="B6DF5E"/>
    <a:srgbClr val="6FE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D1F11-9A93-4D12-990D-9DC059DABAA6}" v="6" dt="2025-03-22T13:39:36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izdek, Marcin" userId="b5cdd603-ee13-451a-a66f-f38407a19f3f" providerId="ADAL" clId="{F28D1F11-9A93-4D12-990D-9DC059DABAA6}"/>
    <pc:docChg chg="undo custSel modSld">
      <pc:chgData name="Gwizdek, Marcin" userId="b5cdd603-ee13-451a-a66f-f38407a19f3f" providerId="ADAL" clId="{F28D1F11-9A93-4D12-990D-9DC059DABAA6}" dt="2025-03-22T13:52:25.355" v="135" actId="20577"/>
      <pc:docMkLst>
        <pc:docMk/>
      </pc:docMkLst>
      <pc:sldChg chg="addSp delSp modSp mod">
        <pc:chgData name="Gwizdek, Marcin" userId="b5cdd603-ee13-451a-a66f-f38407a19f3f" providerId="ADAL" clId="{F28D1F11-9A93-4D12-990D-9DC059DABAA6}" dt="2025-03-22T13:52:25.355" v="135" actId="20577"/>
        <pc:sldMkLst>
          <pc:docMk/>
          <pc:sldMk cId="1746189609" sldId="256"/>
        </pc:sldMkLst>
        <pc:spChg chg="del mod">
          <ac:chgData name="Gwizdek, Marcin" userId="b5cdd603-ee13-451a-a66f-f38407a19f3f" providerId="ADAL" clId="{F28D1F11-9A93-4D12-990D-9DC059DABAA6}" dt="2025-03-22T13:35:16.666" v="50" actId="478"/>
          <ac:spMkLst>
            <pc:docMk/>
            <pc:sldMk cId="1746189609" sldId="256"/>
            <ac:spMk id="3" creationId="{85944E08-BD90-638A-C1E2-2531BF22D11C}"/>
          </ac:spMkLst>
        </pc:spChg>
        <pc:spChg chg="mod">
          <ac:chgData name="Gwizdek, Marcin" userId="b5cdd603-ee13-451a-a66f-f38407a19f3f" providerId="ADAL" clId="{F28D1F11-9A93-4D12-990D-9DC059DABAA6}" dt="2025-03-22T13:52:22.182" v="131" actId="1076"/>
          <ac:spMkLst>
            <pc:docMk/>
            <pc:sldMk cId="1746189609" sldId="256"/>
            <ac:spMk id="6" creationId="{76797CA2-674F-3A30-E43B-4CC045C4598F}"/>
          </ac:spMkLst>
        </pc:spChg>
        <pc:spChg chg="mod">
          <ac:chgData name="Gwizdek, Marcin" userId="b5cdd603-ee13-451a-a66f-f38407a19f3f" providerId="ADAL" clId="{F28D1F11-9A93-4D12-990D-9DC059DABAA6}" dt="2025-03-22T13:51:47.116" v="122" actId="20577"/>
          <ac:spMkLst>
            <pc:docMk/>
            <pc:sldMk cId="1746189609" sldId="256"/>
            <ac:spMk id="8" creationId="{D285AD01-4A8B-E56D-29D9-E2419BCE1467}"/>
          </ac:spMkLst>
        </pc:spChg>
        <pc:spChg chg="add del mod topLvl">
          <ac:chgData name="Gwizdek, Marcin" userId="b5cdd603-ee13-451a-a66f-f38407a19f3f" providerId="ADAL" clId="{F28D1F11-9A93-4D12-990D-9DC059DABAA6}" dt="2025-03-22T13:35:09.518" v="45" actId="478"/>
          <ac:spMkLst>
            <pc:docMk/>
            <pc:sldMk cId="1746189609" sldId="256"/>
            <ac:spMk id="9" creationId="{4F5EDC3C-7115-7BF5-2F15-9C0FA8D35EA6}"/>
          </ac:spMkLst>
        </pc:spChg>
        <pc:spChg chg="add del mod">
          <ac:chgData name="Gwizdek, Marcin" userId="b5cdd603-ee13-451a-a66f-f38407a19f3f" providerId="ADAL" clId="{F28D1F11-9A93-4D12-990D-9DC059DABAA6}" dt="2025-03-22T13:40:17.984" v="121" actId="1076"/>
          <ac:spMkLst>
            <pc:docMk/>
            <pc:sldMk cId="1746189609" sldId="256"/>
            <ac:spMk id="28" creationId="{FDCB16C1-BF48-6316-3AF1-8FFF0693F6F5}"/>
          </ac:spMkLst>
        </pc:spChg>
        <pc:spChg chg="mod">
          <ac:chgData name="Gwizdek, Marcin" userId="b5cdd603-ee13-451a-a66f-f38407a19f3f" providerId="ADAL" clId="{F28D1F11-9A93-4D12-990D-9DC059DABAA6}" dt="2025-03-22T13:52:25.355" v="135" actId="20577"/>
          <ac:spMkLst>
            <pc:docMk/>
            <pc:sldMk cId="1746189609" sldId="256"/>
            <ac:spMk id="38" creationId="{FFC765B7-6B3C-F747-2EE0-4796866EB5A2}"/>
          </ac:spMkLst>
        </pc:spChg>
        <pc:spChg chg="mod">
          <ac:chgData name="Gwizdek, Marcin" userId="b5cdd603-ee13-451a-a66f-f38407a19f3f" providerId="ADAL" clId="{F28D1F11-9A93-4D12-990D-9DC059DABAA6}" dt="2025-03-22T13:40:17.984" v="121" actId="1076"/>
          <ac:spMkLst>
            <pc:docMk/>
            <pc:sldMk cId="1746189609" sldId="256"/>
            <ac:spMk id="39" creationId="{4B0F6E2C-C7B0-F719-9CD4-DA24D35E5B8B}"/>
          </ac:spMkLst>
        </pc:spChg>
        <pc:grpChg chg="add del">
          <ac:chgData name="Gwizdek, Marcin" userId="b5cdd603-ee13-451a-a66f-f38407a19f3f" providerId="ADAL" clId="{F28D1F11-9A93-4D12-990D-9DC059DABAA6}" dt="2025-03-22T13:35:18.428" v="52" actId="478"/>
          <ac:grpSpMkLst>
            <pc:docMk/>
            <pc:sldMk cId="1746189609" sldId="256"/>
            <ac:grpSpMk id="27" creationId="{13BAB950-C112-73D7-8E2B-12796FF7A68A}"/>
          </ac:grpSpMkLst>
        </pc:grpChg>
        <pc:picChg chg="del">
          <ac:chgData name="Gwizdek, Marcin" userId="b5cdd603-ee13-451a-a66f-f38407a19f3f" providerId="ADAL" clId="{F28D1F11-9A93-4D12-990D-9DC059DABAA6}" dt="2025-03-22T13:35:17.829" v="51" actId="478"/>
          <ac:picMkLst>
            <pc:docMk/>
            <pc:sldMk cId="1746189609" sldId="256"/>
            <ac:picMk id="2" creationId="{F7DC3C3F-5CD5-7761-176D-7C63FE6F0E2A}"/>
          </ac:picMkLst>
        </pc:picChg>
        <pc:picChg chg="del">
          <ac:chgData name="Gwizdek, Marcin" userId="b5cdd603-ee13-451a-a66f-f38407a19f3f" providerId="ADAL" clId="{F28D1F11-9A93-4D12-990D-9DC059DABAA6}" dt="2025-03-22T13:35:27.179" v="54" actId="478"/>
          <ac:picMkLst>
            <pc:docMk/>
            <pc:sldMk cId="1746189609" sldId="256"/>
            <ac:picMk id="4" creationId="{D8CC7F26-755A-66B3-A8EC-A794822C9151}"/>
          </ac:picMkLst>
        </pc:picChg>
        <pc:picChg chg="mod topLvl">
          <ac:chgData name="Gwizdek, Marcin" userId="b5cdd603-ee13-451a-a66f-f38407a19f3f" providerId="ADAL" clId="{F28D1F11-9A93-4D12-990D-9DC059DABAA6}" dt="2025-03-22T13:35:09.518" v="45" actId="478"/>
          <ac:picMkLst>
            <pc:docMk/>
            <pc:sldMk cId="1746189609" sldId="256"/>
            <ac:picMk id="5" creationId="{ABAC6D17-6731-E910-4ABF-C3FD04AC9E0B}"/>
          </ac:picMkLst>
        </pc:picChg>
        <pc:picChg chg="add del mod">
          <ac:chgData name="Gwizdek, Marcin" userId="b5cdd603-ee13-451a-a66f-f38407a19f3f" providerId="ADAL" clId="{F28D1F11-9A93-4D12-990D-9DC059DABAA6}" dt="2025-03-22T13:36:22.734" v="61" actId="478"/>
          <ac:picMkLst>
            <pc:docMk/>
            <pc:sldMk cId="1746189609" sldId="256"/>
            <ac:picMk id="12" creationId="{8EA9BB57-2806-253B-EEFC-299510990704}"/>
          </ac:picMkLst>
        </pc:picChg>
        <pc:picChg chg="add del mod">
          <ac:chgData name="Gwizdek, Marcin" userId="b5cdd603-ee13-451a-a66f-f38407a19f3f" providerId="ADAL" clId="{F28D1F11-9A93-4D12-990D-9DC059DABAA6}" dt="2025-03-22T13:37:22.283" v="81" actId="478"/>
          <ac:picMkLst>
            <pc:docMk/>
            <pc:sldMk cId="1746189609" sldId="256"/>
            <ac:picMk id="17" creationId="{35DAF0C5-E20C-CD53-54E4-D5FAAE56A148}"/>
          </ac:picMkLst>
        </pc:picChg>
        <pc:picChg chg="add del mod">
          <ac:chgData name="Gwizdek, Marcin" userId="b5cdd603-ee13-451a-a66f-f38407a19f3f" providerId="ADAL" clId="{F28D1F11-9A93-4D12-990D-9DC059DABAA6}" dt="2025-03-22T13:39:30.158" v="111" actId="478"/>
          <ac:picMkLst>
            <pc:docMk/>
            <pc:sldMk cId="1746189609" sldId="256"/>
            <ac:picMk id="19" creationId="{81BC47E9-E873-CAB4-9A9D-0FDAB84E1479}"/>
          </ac:picMkLst>
        </pc:picChg>
        <pc:picChg chg="add del mod">
          <ac:chgData name="Gwizdek, Marcin" userId="b5cdd603-ee13-451a-a66f-f38407a19f3f" providerId="ADAL" clId="{F28D1F11-9A93-4D12-990D-9DC059DABAA6}" dt="2025-03-22T13:38:01.615" v="87" actId="478"/>
          <ac:picMkLst>
            <pc:docMk/>
            <pc:sldMk cId="1746189609" sldId="256"/>
            <ac:picMk id="20" creationId="{7762C129-6018-CCB2-344E-AA40B68FCB08}"/>
          </ac:picMkLst>
        </pc:picChg>
        <pc:picChg chg="add del mod">
          <ac:chgData name="Gwizdek, Marcin" userId="b5cdd603-ee13-451a-a66f-f38407a19f3f" providerId="ADAL" clId="{F28D1F11-9A93-4D12-990D-9DC059DABAA6}" dt="2025-03-22T13:39:34.700" v="114" actId="478"/>
          <ac:picMkLst>
            <pc:docMk/>
            <pc:sldMk cId="1746189609" sldId="256"/>
            <ac:picMk id="22" creationId="{3849E3E9-FA95-2F41-79CC-73FF29FA6080}"/>
          </ac:picMkLst>
        </pc:picChg>
        <pc:picChg chg="add mod">
          <ac:chgData name="Gwizdek, Marcin" userId="b5cdd603-ee13-451a-a66f-f38407a19f3f" providerId="ADAL" clId="{F28D1F11-9A93-4D12-990D-9DC059DABAA6}" dt="2025-03-22T13:39:28.619" v="110" actId="1076"/>
          <ac:picMkLst>
            <pc:docMk/>
            <pc:sldMk cId="1746189609" sldId="256"/>
            <ac:picMk id="24" creationId="{6995CCA8-F587-A6D9-FD44-18AE86056FFA}"/>
          </ac:picMkLst>
        </pc:picChg>
        <pc:picChg chg="add mod">
          <ac:chgData name="Gwizdek, Marcin" userId="b5cdd603-ee13-451a-a66f-f38407a19f3f" providerId="ADAL" clId="{F28D1F11-9A93-4D12-990D-9DC059DABAA6}" dt="2025-03-22T13:40:17.984" v="121" actId="1076"/>
          <ac:picMkLst>
            <pc:docMk/>
            <pc:sldMk cId="1746189609" sldId="256"/>
            <ac:picMk id="25" creationId="{E4CF65FD-38F9-F13B-E6F7-4CB8A7E74D5B}"/>
          </ac:picMkLst>
        </pc:picChg>
        <pc:picChg chg="del">
          <ac:chgData name="Gwizdek, Marcin" userId="b5cdd603-ee13-451a-a66f-f38407a19f3f" providerId="ADAL" clId="{F28D1F11-9A93-4D12-990D-9DC059DABAA6}" dt="2025-03-22T13:36:49.227" v="67" actId="478"/>
          <ac:picMkLst>
            <pc:docMk/>
            <pc:sldMk cId="1746189609" sldId="256"/>
            <ac:picMk id="29" creationId="{EF4B1B59-825F-D687-5A71-D05B8E5FD83C}"/>
          </ac:picMkLst>
        </pc:picChg>
      </pc:sldChg>
    </pc:docChg>
  </pc:docChgLst>
  <pc:docChgLst>
    <pc:chgData name="Sean Chandler" userId="e982cce434d92281" providerId="LiveId" clId="{63AA107B-5475-4B5E-BA19-CF0D742877EE}"/>
    <pc:docChg chg="undo custSel modSld">
      <pc:chgData name="Sean Chandler" userId="e982cce434d92281" providerId="LiveId" clId="{63AA107B-5475-4B5E-BA19-CF0D742877EE}" dt="2023-12-06T22:34:31.802" v="430" actId="1076"/>
      <pc:docMkLst>
        <pc:docMk/>
      </pc:docMkLst>
      <pc:sldChg chg="addSp delSp modSp mod">
        <pc:chgData name="Sean Chandler" userId="e982cce434d92281" providerId="LiveId" clId="{63AA107B-5475-4B5E-BA19-CF0D742877EE}" dt="2023-12-06T22:34:31.802" v="430" actId="1076"/>
        <pc:sldMkLst>
          <pc:docMk/>
          <pc:sldMk cId="1746189609" sldId="256"/>
        </pc:sldMkLst>
        <pc:spChg chg="add mod">
          <ac:chgData name="Sean Chandler" userId="e982cce434d92281" providerId="LiveId" clId="{63AA107B-5475-4B5E-BA19-CF0D742877EE}" dt="2023-11-26T18:28:08.181" v="323" actId="1076"/>
          <ac:spMkLst>
            <pc:docMk/>
            <pc:sldMk cId="1746189609" sldId="256"/>
            <ac:spMk id="3" creationId="{85944E08-BD90-638A-C1E2-2531BF22D11C}"/>
          </ac:spMkLst>
        </pc:spChg>
        <pc:spChg chg="add mod">
          <ac:chgData name="Sean Chandler" userId="e982cce434d92281" providerId="LiveId" clId="{63AA107B-5475-4B5E-BA19-CF0D742877EE}" dt="2023-11-27T19:51:25.404" v="332" actId="1076"/>
          <ac:spMkLst>
            <pc:docMk/>
            <pc:sldMk cId="1746189609" sldId="256"/>
            <ac:spMk id="6" creationId="{76797CA2-674F-3A30-E43B-4CC045C4598F}"/>
          </ac:spMkLst>
        </pc:spChg>
        <pc:spChg chg="add mod">
          <ac:chgData name="Sean Chandler" userId="e982cce434d92281" providerId="LiveId" clId="{63AA107B-5475-4B5E-BA19-CF0D742877EE}" dt="2023-11-27T19:58:50.052" v="392" actId="1076"/>
          <ac:spMkLst>
            <pc:docMk/>
            <pc:sldMk cId="1746189609" sldId="256"/>
            <ac:spMk id="7" creationId="{03FC651B-A6D6-21A7-2AB7-C9E84B2680D8}"/>
          </ac:spMkLst>
        </pc:spChg>
        <pc:spChg chg="add mod">
          <ac:chgData name="Sean Chandler" userId="e982cce434d92281" providerId="LiveId" clId="{63AA107B-5475-4B5E-BA19-CF0D742877EE}" dt="2023-12-06T22:29:30.984" v="429" actId="207"/>
          <ac:spMkLst>
            <pc:docMk/>
            <pc:sldMk cId="1746189609" sldId="256"/>
            <ac:spMk id="8" creationId="{D285AD01-4A8B-E56D-29D9-E2419BCE1467}"/>
          </ac:spMkLst>
        </pc:spChg>
        <pc:spChg chg="mod">
          <ac:chgData name="Sean Chandler" userId="e982cce434d92281" providerId="LiveId" clId="{63AA107B-5475-4B5E-BA19-CF0D742877EE}" dt="2023-11-22T15:14:00.561" v="2" actId="164"/>
          <ac:spMkLst>
            <pc:docMk/>
            <pc:sldMk cId="1746189609" sldId="256"/>
            <ac:spMk id="9" creationId="{4F5EDC3C-7115-7BF5-2F15-9C0FA8D35EA6}"/>
          </ac:spMkLst>
        </pc:spChg>
        <pc:spChg chg="add del mod">
          <ac:chgData name="Sean Chandler" userId="e982cce434d92281" providerId="LiveId" clId="{63AA107B-5475-4B5E-BA19-CF0D742877EE}" dt="2023-12-06T22:34:31.802" v="430" actId="1076"/>
          <ac:spMkLst>
            <pc:docMk/>
            <pc:sldMk cId="1746189609" sldId="256"/>
            <ac:spMk id="10" creationId="{6C5DEB4C-FE69-0ED6-589A-3A76EFEB540D}"/>
          </ac:spMkLst>
        </pc:spChg>
        <pc:spChg chg="mod">
          <ac:chgData name="Sean Chandler" userId="e982cce434d92281" providerId="LiveId" clId="{63AA107B-5475-4B5E-BA19-CF0D742877EE}" dt="2023-11-27T19:58:50.052" v="392" actId="1076"/>
          <ac:spMkLst>
            <pc:docMk/>
            <pc:sldMk cId="1746189609" sldId="256"/>
            <ac:spMk id="14" creationId="{E357D2B8-8E58-2467-0DAF-2A6EF6515E63}"/>
          </ac:spMkLst>
        </pc:spChg>
        <pc:spChg chg="mod">
          <ac:chgData name="Sean Chandler" userId="e982cce434d92281" providerId="LiveId" clId="{63AA107B-5475-4B5E-BA19-CF0D742877EE}" dt="2023-11-27T19:58:50.052" v="392" actId="1076"/>
          <ac:spMkLst>
            <pc:docMk/>
            <pc:sldMk cId="1746189609" sldId="256"/>
            <ac:spMk id="15" creationId="{B1FC4C88-60EE-78AB-0B07-04AA86615BA6}"/>
          </ac:spMkLst>
        </pc:spChg>
        <pc:spChg chg="mod">
          <ac:chgData name="Sean Chandler" userId="e982cce434d92281" providerId="LiveId" clId="{63AA107B-5475-4B5E-BA19-CF0D742877EE}" dt="2023-12-06T22:28:59.788" v="427"/>
          <ac:spMkLst>
            <pc:docMk/>
            <pc:sldMk cId="1746189609" sldId="256"/>
            <ac:spMk id="16" creationId="{9F4B7C63-DBF0-13A4-EEB2-83DCD2F4C873}"/>
          </ac:spMkLst>
        </pc:spChg>
        <pc:spChg chg="add mod">
          <ac:chgData name="Sean Chandler" userId="e982cce434d92281" providerId="LiveId" clId="{63AA107B-5475-4B5E-BA19-CF0D742877EE}" dt="2023-11-27T19:51:22.052" v="331" actId="1076"/>
          <ac:spMkLst>
            <pc:docMk/>
            <pc:sldMk cId="1746189609" sldId="256"/>
            <ac:spMk id="28" creationId="{FDCB16C1-BF48-6316-3AF1-8FFF0693F6F5}"/>
          </ac:spMkLst>
        </pc:spChg>
        <pc:spChg chg="add del mod">
          <ac:chgData name="Sean Chandler" userId="e982cce434d92281" providerId="LiveId" clId="{63AA107B-5475-4B5E-BA19-CF0D742877EE}" dt="2023-11-22T15:16:04.787" v="53" actId="478"/>
          <ac:spMkLst>
            <pc:docMk/>
            <pc:sldMk cId="1746189609" sldId="256"/>
            <ac:spMk id="32" creationId="{6D0F7915-2B11-8154-F793-7BEF6BF40406}"/>
          </ac:spMkLst>
        </pc:spChg>
        <pc:spChg chg="add del mod">
          <ac:chgData name="Sean Chandler" userId="e982cce434d92281" providerId="LiveId" clId="{63AA107B-5475-4B5E-BA19-CF0D742877EE}" dt="2023-11-22T15:23:27.043" v="216" actId="478"/>
          <ac:spMkLst>
            <pc:docMk/>
            <pc:sldMk cId="1746189609" sldId="256"/>
            <ac:spMk id="33" creationId="{F9922BA7-5DE2-61BD-4F26-B2F25BBB69EC}"/>
          </ac:spMkLst>
        </pc:spChg>
        <pc:spChg chg="add del mod">
          <ac:chgData name="Sean Chandler" userId="e982cce434d92281" providerId="LiveId" clId="{63AA107B-5475-4B5E-BA19-CF0D742877EE}" dt="2023-11-22T15:18:44.571" v="121" actId="478"/>
          <ac:spMkLst>
            <pc:docMk/>
            <pc:sldMk cId="1746189609" sldId="256"/>
            <ac:spMk id="35" creationId="{239961AC-8C76-49F6-C6C2-11BCAC91A5A8}"/>
          </ac:spMkLst>
        </pc:spChg>
        <pc:spChg chg="add del mod">
          <ac:chgData name="Sean Chandler" userId="e982cce434d92281" providerId="LiveId" clId="{63AA107B-5475-4B5E-BA19-CF0D742877EE}" dt="2023-11-22T15:19:46.178" v="137" actId="478"/>
          <ac:spMkLst>
            <pc:docMk/>
            <pc:sldMk cId="1746189609" sldId="256"/>
            <ac:spMk id="36" creationId="{FE716894-FC2E-9F81-B104-FEB527DFCE8E}"/>
          </ac:spMkLst>
        </pc:spChg>
        <pc:spChg chg="add del mod">
          <ac:chgData name="Sean Chandler" userId="e982cce434d92281" providerId="LiveId" clId="{63AA107B-5475-4B5E-BA19-CF0D742877EE}" dt="2023-11-22T15:23:25.699" v="215" actId="478"/>
          <ac:spMkLst>
            <pc:docMk/>
            <pc:sldMk cId="1746189609" sldId="256"/>
            <ac:spMk id="37" creationId="{21CBEC0F-2892-31C7-54F2-690E98452144}"/>
          </ac:spMkLst>
        </pc:spChg>
        <pc:spChg chg="add mod">
          <ac:chgData name="Sean Chandler" userId="e982cce434d92281" providerId="LiveId" clId="{63AA107B-5475-4B5E-BA19-CF0D742877EE}" dt="2023-11-27T19:51:22.052" v="331" actId="1076"/>
          <ac:spMkLst>
            <pc:docMk/>
            <pc:sldMk cId="1746189609" sldId="256"/>
            <ac:spMk id="38" creationId="{FFC765B7-6B3C-F747-2EE0-4796866EB5A2}"/>
          </ac:spMkLst>
        </pc:spChg>
        <pc:spChg chg="add mod">
          <ac:chgData name="Sean Chandler" userId="e982cce434d92281" providerId="LiveId" clId="{63AA107B-5475-4B5E-BA19-CF0D742877EE}" dt="2023-11-27T19:51:22.052" v="331" actId="1076"/>
          <ac:spMkLst>
            <pc:docMk/>
            <pc:sldMk cId="1746189609" sldId="256"/>
            <ac:spMk id="39" creationId="{4B0F6E2C-C7B0-F719-9CD4-DA24D35E5B8B}"/>
          </ac:spMkLst>
        </pc:spChg>
        <pc:grpChg chg="add mod">
          <ac:chgData name="Sean Chandler" userId="e982cce434d92281" providerId="LiveId" clId="{63AA107B-5475-4B5E-BA19-CF0D742877EE}" dt="2023-11-22T15:14:05.594" v="3" actId="1076"/>
          <ac:grpSpMkLst>
            <pc:docMk/>
            <pc:sldMk cId="1746189609" sldId="256"/>
            <ac:grpSpMk id="27" creationId="{13BAB950-C112-73D7-8E2B-12796FF7A68A}"/>
          </ac:grpSpMkLst>
        </pc:grpChg>
        <pc:picChg chg="add mod">
          <ac:chgData name="Sean Chandler" userId="e982cce434d92281" providerId="LiveId" clId="{63AA107B-5475-4B5E-BA19-CF0D742877EE}" dt="2023-11-26T18:28:08.181" v="323" actId="1076"/>
          <ac:picMkLst>
            <pc:docMk/>
            <pc:sldMk cId="1746189609" sldId="256"/>
            <ac:picMk id="2" creationId="{F7DC3C3F-5CD5-7761-176D-7C63FE6F0E2A}"/>
          </ac:picMkLst>
        </pc:picChg>
        <pc:picChg chg="add mod">
          <ac:chgData name="Sean Chandler" userId="e982cce434d92281" providerId="LiveId" clId="{63AA107B-5475-4B5E-BA19-CF0D742877EE}" dt="2023-11-27T19:51:25.404" v="332" actId="1076"/>
          <ac:picMkLst>
            <pc:docMk/>
            <pc:sldMk cId="1746189609" sldId="256"/>
            <ac:picMk id="4" creationId="{D8CC7F26-755A-66B3-A8EC-A794822C9151}"/>
          </ac:picMkLst>
        </pc:picChg>
        <pc:picChg chg="mod">
          <ac:chgData name="Sean Chandler" userId="e982cce434d92281" providerId="LiveId" clId="{63AA107B-5475-4B5E-BA19-CF0D742877EE}" dt="2023-11-22T15:14:00.561" v="2" actId="164"/>
          <ac:picMkLst>
            <pc:docMk/>
            <pc:sldMk cId="1746189609" sldId="256"/>
            <ac:picMk id="5" creationId="{ABAC6D17-6731-E910-4ABF-C3FD04AC9E0B}"/>
          </ac:picMkLst>
        </pc:picChg>
        <pc:picChg chg="add del mod">
          <ac:chgData name="Sean Chandler" userId="e982cce434d92281" providerId="LiveId" clId="{63AA107B-5475-4B5E-BA19-CF0D742877EE}" dt="2023-11-27T20:56:54.626" v="406" actId="478"/>
          <ac:picMkLst>
            <pc:docMk/>
            <pc:sldMk cId="1746189609" sldId="256"/>
            <ac:picMk id="12" creationId="{41DF4CC9-4E4B-25FB-2FBA-57A055B27781}"/>
          </ac:picMkLst>
        </pc:picChg>
        <pc:picChg chg="add mod">
          <ac:chgData name="Sean Chandler" userId="e982cce434d92281" providerId="LiveId" clId="{63AA107B-5475-4B5E-BA19-CF0D742877EE}" dt="2023-11-27T19:51:22.052" v="331" actId="1076"/>
          <ac:picMkLst>
            <pc:docMk/>
            <pc:sldMk cId="1746189609" sldId="256"/>
            <ac:picMk id="29" creationId="{EF4B1B59-825F-D687-5A71-D05B8E5FD83C}"/>
          </ac:picMkLst>
        </pc:picChg>
        <pc:picChg chg="add del mod">
          <ac:chgData name="Sean Chandler" userId="e982cce434d92281" providerId="LiveId" clId="{63AA107B-5475-4B5E-BA19-CF0D742877EE}" dt="2023-11-22T15:15:25.397" v="48"/>
          <ac:picMkLst>
            <pc:docMk/>
            <pc:sldMk cId="1746189609" sldId="256"/>
            <ac:picMk id="30" creationId="{2C2E07A1-E30A-878D-FFA0-B5052955412F}"/>
          </ac:picMkLst>
        </pc:picChg>
        <pc:picChg chg="add del mod">
          <ac:chgData name="Sean Chandler" userId="e982cce434d92281" providerId="LiveId" clId="{63AA107B-5475-4B5E-BA19-CF0D742877EE}" dt="2023-11-22T15:15:29.077" v="50"/>
          <ac:picMkLst>
            <pc:docMk/>
            <pc:sldMk cId="1746189609" sldId="256"/>
            <ac:picMk id="31" creationId="{D1E3FD76-0037-6995-6C6D-4FF8434E88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0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90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8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06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8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6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6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0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6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8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0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7C4963F-9020-4D23-ADB3-1F1ED2ABEC8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C41A6CD-EDF9-44F9-8222-1CFAF36222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045D3-5DEA-7ED4-7F2B-0E1A02E7342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38012" y="6687820"/>
            <a:ext cx="341313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683644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57D2B8-8E58-2467-0DAF-2A6EF6515E63}"/>
              </a:ext>
            </a:extLst>
          </p:cNvPr>
          <p:cNvSpPr/>
          <p:nvPr/>
        </p:nvSpPr>
        <p:spPr>
          <a:xfrm>
            <a:off x="8469548" y="105384"/>
            <a:ext cx="2853448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#00C6BB</a:t>
            </a:r>
            <a:br>
              <a:rPr lang="en-US" b="1" dirty="0"/>
            </a:br>
            <a:r>
              <a:rPr lang="en-US" b="1" dirty="0"/>
              <a:t>Open Sea Blue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FC4C88-60EE-78AB-0B07-04AA86615BA6}"/>
              </a:ext>
            </a:extLst>
          </p:cNvPr>
          <p:cNvSpPr/>
          <p:nvPr/>
        </p:nvSpPr>
        <p:spPr>
          <a:xfrm>
            <a:off x="8469548" y="1244331"/>
            <a:ext cx="2853448" cy="914400"/>
          </a:xfrm>
          <a:prstGeom prst="rect">
            <a:avLst/>
          </a:prstGeom>
          <a:solidFill>
            <a:srgbClr val="EFB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#EFB251</a:t>
            </a:r>
            <a:br>
              <a:rPr lang="en-US" b="1" dirty="0"/>
            </a:br>
            <a:r>
              <a:rPr lang="en-US" b="1" dirty="0"/>
              <a:t>Sunset Orange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4B7C63-DBF0-13A4-EEB2-83DCD2F4C873}"/>
              </a:ext>
            </a:extLst>
          </p:cNvPr>
          <p:cNvSpPr/>
          <p:nvPr/>
        </p:nvSpPr>
        <p:spPr>
          <a:xfrm>
            <a:off x="8469548" y="2383278"/>
            <a:ext cx="2853448" cy="914400"/>
          </a:xfrm>
          <a:prstGeom prst="rect">
            <a:avLst/>
          </a:prstGeom>
          <a:solidFill>
            <a:srgbClr val="6FEB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#6FEBA0</a:t>
            </a:r>
            <a:br>
              <a:rPr lang="en-US" b="1" dirty="0"/>
            </a:br>
            <a:r>
              <a:rPr lang="en-US" b="1" dirty="0"/>
              <a:t>Seafoam Green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DCB16C1-BF48-6316-3AF1-8FFF0693F6F5}"/>
              </a:ext>
            </a:extLst>
          </p:cNvPr>
          <p:cNvSpPr/>
          <p:nvPr/>
        </p:nvSpPr>
        <p:spPr>
          <a:xfrm>
            <a:off x="1707854" y="1607902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42000">
                <a:schemeClr val="accent1"/>
              </a:gs>
              <a:gs pos="81000">
                <a:schemeClr val="accent4"/>
              </a:gs>
            </a:gsLst>
            <a:lin ang="162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C765B7-6B3C-F747-2EE0-4796866EB5A2}"/>
              </a:ext>
            </a:extLst>
          </p:cNvPr>
          <p:cNvSpPr txBox="1"/>
          <p:nvPr/>
        </p:nvSpPr>
        <p:spPr>
          <a:xfrm>
            <a:off x="2647004" y="1459847"/>
            <a:ext cx="2132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4"/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16200000" scaled="1"/>
                </a:gradFill>
                <a:latin typeface="STCaiyun" panose="02010800040101010101" pitchFamily="2" charset="-122"/>
                <a:ea typeface="STCaiyun" panose="02010800040101010101" pitchFamily="2" charset="-122"/>
              </a:rPr>
              <a:t>SEASIDE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0F6E2C-C7B0-F719-9CD4-DA24D35E5B8B}"/>
              </a:ext>
            </a:extLst>
          </p:cNvPr>
          <p:cNvSpPr txBox="1"/>
          <p:nvPr/>
        </p:nvSpPr>
        <p:spPr>
          <a:xfrm>
            <a:off x="2647004" y="1885265"/>
            <a:ext cx="22910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spc="300" dirty="0">
                <a:gradFill flip="none" rotWithShape="1">
                  <a:gsLst>
                    <a:gs pos="0">
                      <a:schemeClr val="accent1">
                        <a:lumMod val="50000"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STCaiyun" panose="02010800040101010101" pitchFamily="2" charset="-122"/>
                <a:ea typeface="STCaiyun" panose="02010800040101010101" pitchFamily="2" charset="-122"/>
              </a:rPr>
              <a:t>KOFFEE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7CA2-674F-3A30-E43B-4CC045C4598F}"/>
              </a:ext>
            </a:extLst>
          </p:cNvPr>
          <p:cNvSpPr txBox="1"/>
          <p:nvPr/>
        </p:nvSpPr>
        <p:spPr>
          <a:xfrm>
            <a:off x="262903" y="458581"/>
            <a:ext cx="53142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n>
                  <a:solidFill>
                    <a:schemeClr val="bg2"/>
                  </a:solidFill>
                </a:ln>
                <a:gradFill flip="none" rotWithShape="1">
                  <a:gsLst>
                    <a:gs pos="8392">
                      <a:schemeClr val="accent1">
                        <a:lumMod val="75000"/>
                      </a:schemeClr>
                    </a:gs>
                    <a:gs pos="41000">
                      <a:schemeClr val="accent1"/>
                    </a:gs>
                    <a:gs pos="73000">
                      <a:schemeClr val="accent4"/>
                    </a:gs>
                  </a:gsLst>
                  <a:lin ang="16200000" scaled="1"/>
                  <a:tileRect/>
                </a:gradFill>
                <a:latin typeface="STHupo" panose="02010800040101010101" pitchFamily="2" charset="-122"/>
                <a:ea typeface="STHupo" panose="02010800040101010101" pitchFamily="2" charset="-122"/>
              </a:rPr>
              <a:t>SEASIDE     KOFFEE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C651B-A6D6-21A7-2AB7-C9E84B2680D8}"/>
              </a:ext>
            </a:extLst>
          </p:cNvPr>
          <p:cNvSpPr/>
          <p:nvPr/>
        </p:nvSpPr>
        <p:spPr>
          <a:xfrm>
            <a:off x="8469548" y="3522225"/>
            <a:ext cx="2853448" cy="914400"/>
          </a:xfrm>
          <a:prstGeom prst="rect">
            <a:avLst/>
          </a:prstGeom>
          <a:solidFill>
            <a:srgbClr val="6363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#636363</a:t>
            </a:r>
            <a:br>
              <a:rPr lang="en-US" b="1" dirty="0"/>
            </a:br>
            <a:r>
              <a:rPr lang="en-US" b="1" dirty="0"/>
              <a:t>Dead Man’s Gray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5AD01-4A8B-E56D-29D9-E2419BCE1467}"/>
              </a:ext>
            </a:extLst>
          </p:cNvPr>
          <p:cNvSpPr/>
          <p:nvPr/>
        </p:nvSpPr>
        <p:spPr>
          <a:xfrm>
            <a:off x="8469548" y="4661172"/>
            <a:ext cx="2853448" cy="914400"/>
          </a:xfrm>
          <a:prstGeom prst="rect">
            <a:avLst/>
          </a:prstGeom>
          <a:solidFill>
            <a:srgbClr val="7FCB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#7FCB84</a:t>
            </a:r>
            <a:br>
              <a:rPr lang="en-US" b="1" dirty="0"/>
            </a:br>
            <a:r>
              <a:rPr lang="en-US" b="1" dirty="0"/>
              <a:t>Kraken Green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5DEB4C-FE69-0ED6-589A-3A76EFEB540D}"/>
              </a:ext>
            </a:extLst>
          </p:cNvPr>
          <p:cNvSpPr/>
          <p:nvPr/>
        </p:nvSpPr>
        <p:spPr>
          <a:xfrm>
            <a:off x="8469548" y="5800119"/>
            <a:ext cx="2853448" cy="914400"/>
          </a:xfrm>
          <a:prstGeom prst="rect">
            <a:avLst/>
          </a:prstGeom>
          <a:solidFill>
            <a:srgbClr val="004C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#004C47</a:t>
            </a:r>
            <a:br>
              <a:rPr lang="en-US" b="1" dirty="0"/>
            </a:br>
            <a:r>
              <a:rPr lang="en-US" b="1" dirty="0"/>
              <a:t>Deep Sea Teal</a:t>
            </a:r>
          </a:p>
        </p:txBody>
      </p:sp>
      <p:pic>
        <p:nvPicPr>
          <p:cNvPr id="24" name="Graphic 23" descr="Crab outline">
            <a:extLst>
              <a:ext uri="{FF2B5EF4-FFF2-40B4-BE49-F238E27FC236}">
                <a16:creationId xmlns:a16="http://schemas.microsoft.com/office/drawing/2014/main" id="{6995CCA8-F587-A6D9-FD44-18AE86056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2841" y="415249"/>
            <a:ext cx="914400" cy="914400"/>
          </a:xfrm>
          <a:prstGeom prst="rect">
            <a:avLst/>
          </a:prstGeom>
        </p:spPr>
      </p:pic>
      <p:pic>
        <p:nvPicPr>
          <p:cNvPr id="25" name="Graphic 24" descr="Crab outline">
            <a:extLst>
              <a:ext uri="{FF2B5EF4-FFF2-40B4-BE49-F238E27FC236}">
                <a16:creationId xmlns:a16="http://schemas.microsoft.com/office/drawing/2014/main" id="{E4CF65FD-38F9-F13B-E6F7-4CB8A7E74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0209" y="1652612"/>
            <a:ext cx="869690" cy="8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89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318</TotalTime>
  <Words>37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STCaiyun</vt:lpstr>
      <vt:lpstr>STHupo</vt:lpstr>
      <vt:lpstr>Arial</vt:lpstr>
      <vt:lpstr>Century Gothic</vt:lpstr>
      <vt:lpstr>Wingdings 2</vt:lpstr>
      <vt:lpstr>Quotable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Chandler</dc:creator>
  <cp:lastModifiedBy>Gwizdek, Marcin</cp:lastModifiedBy>
  <cp:revision>1</cp:revision>
  <dcterms:created xsi:type="dcterms:W3CDTF">2023-11-22T13:54:02Z</dcterms:created>
  <dcterms:modified xsi:type="dcterms:W3CDTF">2025-03-22T13:52:31Z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480757-a570-4f64-84e7-c5b3ffe9d573_Enabled">
    <vt:lpwstr>true</vt:lpwstr>
  </property>
  <property fmtid="{D5CDD505-2E9C-101B-9397-08002B2CF9AE}" pid="3" name="MSIP_Label_94480757-a570-4f64-84e7-c5b3ffe9d573_SetDate">
    <vt:lpwstr>2025-03-22T13:34:19Z</vt:lpwstr>
  </property>
  <property fmtid="{D5CDD505-2E9C-101B-9397-08002B2CF9AE}" pid="4" name="MSIP_Label_94480757-a570-4f64-84e7-c5b3ffe9d573_Method">
    <vt:lpwstr>Privileged</vt:lpwstr>
  </property>
  <property fmtid="{D5CDD505-2E9C-101B-9397-08002B2CF9AE}" pid="5" name="MSIP_Label_94480757-a570-4f64-84e7-c5b3ffe9d573_Name">
    <vt:lpwstr>General</vt:lpwstr>
  </property>
  <property fmtid="{D5CDD505-2E9C-101B-9397-08002B2CF9AE}" pid="6" name="MSIP_Label_94480757-a570-4f64-84e7-c5b3ffe9d573_SiteId">
    <vt:lpwstr>2390cbd1-e663-4321-bc93-ba298637ce52</vt:lpwstr>
  </property>
  <property fmtid="{D5CDD505-2E9C-101B-9397-08002B2CF9AE}" pid="7" name="MSIP_Label_94480757-a570-4f64-84e7-c5b3ffe9d573_ActionId">
    <vt:lpwstr>9af17111-c98e-475a-8c93-191a34186343</vt:lpwstr>
  </property>
  <property fmtid="{D5CDD505-2E9C-101B-9397-08002B2CF9AE}" pid="8" name="MSIP_Label_94480757-a570-4f64-84e7-c5b3ffe9d573_ContentBits">
    <vt:lpwstr>2</vt:lpwstr>
  </property>
  <property fmtid="{D5CDD505-2E9C-101B-9397-08002B2CF9AE}" pid="9" name="ClassificationContentMarkingFooterLocations">
    <vt:lpwstr>Quotable:8</vt:lpwstr>
  </property>
  <property fmtid="{D5CDD505-2E9C-101B-9397-08002B2CF9AE}" pid="10" name="ClassificationContentMarkingFooterText">
    <vt:lpwstr>General</vt:lpwstr>
  </property>
</Properties>
</file>