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4AD"/>
    <a:srgbClr val="92ECCE"/>
    <a:srgbClr val="89F1DA"/>
    <a:srgbClr val="09706A"/>
    <a:srgbClr val="FFFFFF"/>
    <a:srgbClr val="219B95"/>
    <a:srgbClr val="4FDED6"/>
    <a:srgbClr val="188B85"/>
    <a:srgbClr val="2FB6AF"/>
    <a:srgbClr val="13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6F1B6-E307-4BE5-BDC4-74D534ED18BB}" v="46" dt="2025-03-23T12:19:45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29" d="100"/>
          <a:sy n="29" d="100"/>
        </p:scale>
        <p:origin x="3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C906F1B6-E307-4BE5-BDC4-74D534ED18BB}"/>
    <pc:docChg chg="undo redo custSel modSld">
      <pc:chgData name="Gwizdek, Marcin" userId="b5cdd603-ee13-451a-a66f-f38407a19f3f" providerId="ADAL" clId="{C906F1B6-E307-4BE5-BDC4-74D534ED18BB}" dt="2025-03-23T12:22:03.110" v="1045" actId="207"/>
      <pc:docMkLst>
        <pc:docMk/>
      </pc:docMkLst>
      <pc:sldChg chg="addSp delSp modSp mod">
        <pc:chgData name="Gwizdek, Marcin" userId="b5cdd603-ee13-451a-a66f-f38407a19f3f" providerId="ADAL" clId="{C906F1B6-E307-4BE5-BDC4-74D534ED18BB}" dt="2025-03-23T12:22:03.110" v="1045" actId="207"/>
        <pc:sldMkLst>
          <pc:docMk/>
          <pc:sldMk cId="3096282046" sldId="256"/>
        </pc:sldMkLst>
        <pc:spChg chg="add mod">
          <ac:chgData name="Gwizdek, Marcin" userId="b5cdd603-ee13-451a-a66f-f38407a19f3f" providerId="ADAL" clId="{C906F1B6-E307-4BE5-BDC4-74D534ED18BB}" dt="2025-03-22T17:34:59.628" v="60"/>
          <ac:spMkLst>
            <pc:docMk/>
            <pc:sldMk cId="3096282046" sldId="256"/>
            <ac:spMk id="2" creationId="{4BAA0284-AA72-0303-07A0-AE588F97D511}"/>
          </ac:spMkLst>
        </pc:spChg>
        <pc:spChg chg="add del">
          <ac:chgData name="Gwizdek, Marcin" userId="b5cdd603-ee13-451a-a66f-f38407a19f3f" providerId="ADAL" clId="{C906F1B6-E307-4BE5-BDC4-74D534ED18BB}" dt="2025-03-23T12:11:37.272" v="914" actId="478"/>
          <ac:spMkLst>
            <pc:docMk/>
            <pc:sldMk cId="3096282046" sldId="256"/>
            <ac:spMk id="2" creationId="{5FFC1C8E-93BB-7EE3-1D5E-F1231F0ABE71}"/>
          </ac:spMkLst>
        </pc:spChg>
        <pc:spChg chg="add del mod">
          <ac:chgData name="Gwizdek, Marcin" userId="b5cdd603-ee13-451a-a66f-f38407a19f3f" providerId="ADAL" clId="{C906F1B6-E307-4BE5-BDC4-74D534ED18BB}" dt="2025-03-23T12:12:41.668" v="942"/>
          <ac:spMkLst>
            <pc:docMk/>
            <pc:sldMk cId="3096282046" sldId="256"/>
            <ac:spMk id="3" creationId="{0B33B544-3E8D-BFA0-3B99-6DBC5505BD9F}"/>
          </ac:spMkLst>
        </pc:spChg>
        <pc:spChg chg="add del mod">
          <ac:chgData name="Gwizdek, Marcin" userId="b5cdd603-ee13-451a-a66f-f38407a19f3f" providerId="ADAL" clId="{C906F1B6-E307-4BE5-BDC4-74D534ED18BB}" dt="2025-03-23T12:12:15.955" v="937" actId="478"/>
          <ac:spMkLst>
            <pc:docMk/>
            <pc:sldMk cId="3096282046" sldId="256"/>
            <ac:spMk id="4" creationId="{2C7E7E50-3962-207D-86A8-6E8DD4A01B14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4" creationId="{38783F2C-1954-815E-75AE-4C4964941F91}"/>
          </ac:spMkLst>
        </pc:spChg>
        <pc:spChg chg="add mod">
          <ac:chgData name="Gwizdek, Marcin" userId="b5cdd603-ee13-451a-a66f-f38407a19f3f" providerId="ADAL" clId="{C906F1B6-E307-4BE5-BDC4-74D534ED18BB}" dt="2025-03-22T17:50:26.807" v="573" actId="1076"/>
          <ac:spMkLst>
            <pc:docMk/>
            <pc:sldMk cId="3096282046" sldId="256"/>
            <ac:spMk id="5" creationId="{0EC68741-CE3C-54B8-6C17-63B8CC8B2D01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6" creationId="{63A5E15E-BC1B-52EE-6B64-EB1F6B20F203}"/>
          </ac:spMkLst>
        </pc:spChg>
        <pc:spChg chg="add mod">
          <ac:chgData name="Gwizdek, Marcin" userId="b5cdd603-ee13-451a-a66f-f38407a19f3f" providerId="ADAL" clId="{C906F1B6-E307-4BE5-BDC4-74D534ED18BB}" dt="2025-03-22T17:49:27.089" v="565" actId="1076"/>
          <ac:spMkLst>
            <pc:docMk/>
            <pc:sldMk cId="3096282046" sldId="256"/>
            <ac:spMk id="8" creationId="{DEF8C98F-468A-0E25-001F-9F1E334815F3}"/>
          </ac:spMkLst>
        </pc:spChg>
        <pc:spChg chg="add mod">
          <ac:chgData name="Gwizdek, Marcin" userId="b5cdd603-ee13-451a-a66f-f38407a19f3f" providerId="ADAL" clId="{C906F1B6-E307-4BE5-BDC4-74D534ED18BB}" dt="2025-03-22T17:50:44.722" v="575" actId="408"/>
          <ac:spMkLst>
            <pc:docMk/>
            <pc:sldMk cId="3096282046" sldId="256"/>
            <ac:spMk id="9" creationId="{DEECD019-63A8-2A88-F11A-E4FAC7726F22}"/>
          </ac:spMkLst>
        </pc:spChg>
        <pc:spChg chg="add mod">
          <ac:chgData name="Gwizdek, Marcin" userId="b5cdd603-ee13-451a-a66f-f38407a19f3f" providerId="ADAL" clId="{C906F1B6-E307-4BE5-BDC4-74D534ED18BB}" dt="2025-03-23T11:44:29.332" v="768" actId="207"/>
          <ac:spMkLst>
            <pc:docMk/>
            <pc:sldMk cId="3096282046" sldId="256"/>
            <ac:spMk id="10" creationId="{F50EAAF1-319B-2688-FD87-98EF13EE642C}"/>
          </ac:spMkLst>
        </pc:spChg>
        <pc:spChg chg="add mod">
          <ac:chgData name="Gwizdek, Marcin" userId="b5cdd603-ee13-451a-a66f-f38407a19f3f" providerId="ADAL" clId="{C906F1B6-E307-4BE5-BDC4-74D534ED18BB}" dt="2025-03-23T11:44:36.666" v="769" actId="207"/>
          <ac:spMkLst>
            <pc:docMk/>
            <pc:sldMk cId="3096282046" sldId="256"/>
            <ac:spMk id="11" creationId="{2802AC69-9253-BF34-54B6-F80B0552FF29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2" creationId="{27341517-C278-5011-5FA4-A06D12C64F96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3" creationId="{E4A6D89B-4ECD-80DC-D98C-40F34BE5369E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4" creationId="{87EF4515-A9BC-EC9F-1FAC-19BC2844A16C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5" creationId="{8B8F3575-8394-BCC1-DF62-0440F3F22E5A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6" creationId="{03441F22-490A-1F76-EABD-42FC0D1A833C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7" creationId="{1F25B3E7-64A9-B434-6E83-4B28833923F1}"/>
          </ac:spMkLst>
        </pc:spChg>
        <pc:spChg chg="add mod">
          <ac:chgData name="Gwizdek, Marcin" userId="b5cdd603-ee13-451a-a66f-f38407a19f3f" providerId="ADAL" clId="{C906F1B6-E307-4BE5-BDC4-74D534ED18BB}" dt="2025-03-23T11:44:41.079" v="770" actId="207"/>
          <ac:spMkLst>
            <pc:docMk/>
            <pc:sldMk cId="3096282046" sldId="256"/>
            <ac:spMk id="18" creationId="{97D6C006-7DD6-8E97-A970-3974DDBB1122}"/>
          </ac:spMkLst>
        </pc:spChg>
        <pc:spChg chg="add mod">
          <ac:chgData name="Gwizdek, Marcin" userId="b5cdd603-ee13-451a-a66f-f38407a19f3f" providerId="ADAL" clId="{C906F1B6-E307-4BE5-BDC4-74D534ED18BB}" dt="2025-03-23T11:44:46.094" v="771" actId="207"/>
          <ac:spMkLst>
            <pc:docMk/>
            <pc:sldMk cId="3096282046" sldId="256"/>
            <ac:spMk id="19" creationId="{0C5FC58F-8E8C-813E-72A4-AC4F7C9BED36}"/>
          </ac:spMkLst>
        </pc:spChg>
        <pc:spChg chg="mod">
          <ac:chgData name="Gwizdek, Marcin" userId="b5cdd603-ee13-451a-a66f-f38407a19f3f" providerId="ADAL" clId="{C906F1B6-E307-4BE5-BDC4-74D534ED18BB}" dt="2025-03-23T12:09:16.433" v="882"/>
          <ac:spMkLst>
            <pc:docMk/>
            <pc:sldMk cId="3096282046" sldId="256"/>
            <ac:spMk id="20" creationId="{69E609E8-14B2-331A-0223-3913360313E0}"/>
          </ac:spMkLst>
        </pc:spChg>
        <pc:spChg chg="add del mod">
          <ac:chgData name="Gwizdek, Marcin" userId="b5cdd603-ee13-451a-a66f-f38407a19f3f" providerId="ADAL" clId="{C906F1B6-E307-4BE5-BDC4-74D534ED18BB}" dt="2025-03-23T11:42:22.678" v="696" actId="478"/>
          <ac:spMkLst>
            <pc:docMk/>
            <pc:sldMk cId="3096282046" sldId="256"/>
            <ac:spMk id="20" creationId="{6A266EAF-4FE0-F7E0-D220-751352FAD481}"/>
          </ac:spMkLst>
        </pc:spChg>
        <pc:spChg chg="add mod">
          <ac:chgData name="Gwizdek, Marcin" userId="b5cdd603-ee13-451a-a66f-f38407a19f3f" providerId="ADAL" clId="{C906F1B6-E307-4BE5-BDC4-74D534ED18BB}" dt="2025-03-23T11:46:45.749" v="778" actId="207"/>
          <ac:spMkLst>
            <pc:docMk/>
            <pc:sldMk cId="3096282046" sldId="256"/>
            <ac:spMk id="21" creationId="{7A66C077-7FC4-3D51-1F79-9E17BE3B48D7}"/>
          </ac:spMkLst>
        </pc:spChg>
        <pc:spChg chg="add mod">
          <ac:chgData name="Gwizdek, Marcin" userId="b5cdd603-ee13-451a-a66f-f38407a19f3f" providerId="ADAL" clId="{C906F1B6-E307-4BE5-BDC4-74D534ED18BB}" dt="2025-03-23T11:47:03.277" v="779" actId="207"/>
          <ac:spMkLst>
            <pc:docMk/>
            <pc:sldMk cId="3096282046" sldId="256"/>
            <ac:spMk id="22" creationId="{18E4AE08-3209-87BA-6DDC-17895E7E4044}"/>
          </ac:spMkLst>
        </pc:spChg>
        <pc:spChg chg="add mod">
          <ac:chgData name="Gwizdek, Marcin" userId="b5cdd603-ee13-451a-a66f-f38407a19f3f" providerId="ADAL" clId="{C906F1B6-E307-4BE5-BDC4-74D534ED18BB}" dt="2025-03-23T11:45:02.300" v="774" actId="207"/>
          <ac:spMkLst>
            <pc:docMk/>
            <pc:sldMk cId="3096282046" sldId="256"/>
            <ac:spMk id="23" creationId="{F832203E-F021-F8AE-1AEC-2DF979DE4B1F}"/>
          </ac:spMkLst>
        </pc:spChg>
        <pc:spChg chg="mod">
          <ac:chgData name="Gwizdek, Marcin" userId="b5cdd603-ee13-451a-a66f-f38407a19f3f" providerId="ADAL" clId="{C906F1B6-E307-4BE5-BDC4-74D534ED18BB}" dt="2025-03-23T12:09:43.967" v="884"/>
          <ac:spMkLst>
            <pc:docMk/>
            <pc:sldMk cId="3096282046" sldId="256"/>
            <ac:spMk id="24" creationId="{3E33EA0D-2DCA-4052-32B6-61BC519E70A1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24" creationId="{5F94BD2F-5A78-A970-E4DF-7EFE9933054A}"/>
          </ac:spMkLst>
        </pc:spChg>
        <pc:spChg chg="add del mod">
          <ac:chgData name="Gwizdek, Marcin" userId="b5cdd603-ee13-451a-a66f-f38407a19f3f" providerId="ADAL" clId="{C906F1B6-E307-4BE5-BDC4-74D534ED18BB}" dt="2025-03-23T12:11:01.688" v="898" actId="1076"/>
          <ac:spMkLst>
            <pc:docMk/>
            <pc:sldMk cId="3096282046" sldId="256"/>
            <ac:spMk id="25" creationId="{0B3336AE-DC99-9D60-4EFC-3BDB12FA3EAD}"/>
          </ac:spMkLst>
        </pc:spChg>
        <pc:spChg chg="add del mod">
          <ac:chgData name="Gwizdek, Marcin" userId="b5cdd603-ee13-451a-a66f-f38407a19f3f" providerId="ADAL" clId="{C906F1B6-E307-4BE5-BDC4-74D534ED18BB}" dt="2025-03-23T11:58:30.417" v="802" actId="478"/>
          <ac:spMkLst>
            <pc:docMk/>
            <pc:sldMk cId="3096282046" sldId="256"/>
            <ac:spMk id="25" creationId="{F8780E40-2BFC-8DDE-62A0-D54E9C86B8FD}"/>
          </ac:spMkLst>
        </pc:spChg>
        <pc:spChg chg="add del mod">
          <ac:chgData name="Gwizdek, Marcin" userId="b5cdd603-ee13-451a-a66f-f38407a19f3f" providerId="ADAL" clId="{C906F1B6-E307-4BE5-BDC4-74D534ED18BB}" dt="2025-03-23T11:58:31.053" v="803" actId="478"/>
          <ac:spMkLst>
            <pc:docMk/>
            <pc:sldMk cId="3096282046" sldId="256"/>
            <ac:spMk id="26" creationId="{5FA62464-27E6-2FDB-DDBB-6D6B8BB8A31E}"/>
          </ac:spMkLst>
        </pc:spChg>
        <pc:spChg chg="mod">
          <ac:chgData name="Gwizdek, Marcin" userId="b5cdd603-ee13-451a-a66f-f38407a19f3f" providerId="ADAL" clId="{C906F1B6-E307-4BE5-BDC4-74D534ED18BB}" dt="2025-03-23T12:10:29.007" v="893"/>
          <ac:spMkLst>
            <pc:docMk/>
            <pc:sldMk cId="3096282046" sldId="256"/>
            <ac:spMk id="26" creationId="{C1692F40-5097-9386-560B-F2A72ED69972}"/>
          </ac:spMkLst>
        </pc:spChg>
        <pc:spChg chg="mod">
          <ac:chgData name="Gwizdek, Marcin" userId="b5cdd603-ee13-451a-a66f-f38407a19f3f" providerId="ADAL" clId="{C906F1B6-E307-4BE5-BDC4-74D534ED18BB}" dt="2025-03-23T12:11:00.941" v="896"/>
          <ac:spMkLst>
            <pc:docMk/>
            <pc:sldMk cId="3096282046" sldId="256"/>
            <ac:spMk id="27" creationId="{1B62CC73-5091-01D4-B548-32561BDD50B6}"/>
          </ac:spMkLst>
        </pc:spChg>
        <pc:spChg chg="add del mod">
          <ac:chgData name="Gwizdek, Marcin" userId="b5cdd603-ee13-451a-a66f-f38407a19f3f" providerId="ADAL" clId="{C906F1B6-E307-4BE5-BDC4-74D534ED18BB}" dt="2025-03-23T11:59:06.302" v="812" actId="478"/>
          <ac:spMkLst>
            <pc:docMk/>
            <pc:sldMk cId="3096282046" sldId="256"/>
            <ac:spMk id="27" creationId="{E320455B-9F26-DCF7-047A-7053E64689A1}"/>
          </ac:spMkLst>
        </pc:spChg>
        <pc:spChg chg="add del">
          <ac:chgData name="Gwizdek, Marcin" userId="b5cdd603-ee13-451a-a66f-f38407a19f3f" providerId="ADAL" clId="{C906F1B6-E307-4BE5-BDC4-74D534ED18BB}" dt="2025-03-23T12:11:42.681" v="923" actId="11529"/>
          <ac:spMkLst>
            <pc:docMk/>
            <pc:sldMk cId="3096282046" sldId="256"/>
            <ac:spMk id="28" creationId="{C929D685-B835-7B9E-2732-3B36B4219BE7}"/>
          </ac:spMkLst>
        </pc:spChg>
        <pc:spChg chg="add del mod">
          <ac:chgData name="Gwizdek, Marcin" userId="b5cdd603-ee13-451a-a66f-f38407a19f3f" providerId="ADAL" clId="{C906F1B6-E307-4BE5-BDC4-74D534ED18BB}" dt="2025-03-23T11:59:06.972" v="813" actId="478"/>
          <ac:spMkLst>
            <pc:docMk/>
            <pc:sldMk cId="3096282046" sldId="256"/>
            <ac:spMk id="28" creationId="{D2D16F05-1000-C506-879A-1BF9C172D62E}"/>
          </ac:spMkLst>
        </pc:spChg>
        <pc:spChg chg="add del">
          <ac:chgData name="Gwizdek, Marcin" userId="b5cdd603-ee13-451a-a66f-f38407a19f3f" providerId="ADAL" clId="{C906F1B6-E307-4BE5-BDC4-74D534ED18BB}" dt="2025-03-23T12:12:12.546" v="933" actId="11529"/>
          <ac:spMkLst>
            <pc:docMk/>
            <pc:sldMk cId="3096282046" sldId="256"/>
            <ac:spMk id="29" creationId="{34E7DAA1-3E90-80B6-4924-E9750524334E}"/>
          </ac:spMkLst>
        </pc:spChg>
        <pc:spChg chg="add del mod">
          <ac:chgData name="Gwizdek, Marcin" userId="b5cdd603-ee13-451a-a66f-f38407a19f3f" providerId="ADAL" clId="{C906F1B6-E307-4BE5-BDC4-74D534ED18BB}" dt="2025-03-23T12:01:04.196" v="831" actId="478"/>
          <ac:spMkLst>
            <pc:docMk/>
            <pc:sldMk cId="3096282046" sldId="256"/>
            <ac:spMk id="29" creationId="{B1C34AA5-CEF5-F696-58F2-7E489C8634F5}"/>
          </ac:spMkLst>
        </pc:spChg>
        <pc:spChg chg="add del mod">
          <ac:chgData name="Gwizdek, Marcin" userId="b5cdd603-ee13-451a-a66f-f38407a19f3f" providerId="ADAL" clId="{C906F1B6-E307-4BE5-BDC4-74D534ED18BB}" dt="2025-03-23T12:12:41.668" v="942"/>
          <ac:spMkLst>
            <pc:docMk/>
            <pc:sldMk cId="3096282046" sldId="256"/>
            <ac:spMk id="30" creationId="{0C0F470B-DBC2-F2CD-6930-CD0F800D99BD}"/>
          </ac:spMkLst>
        </pc:spChg>
        <pc:spChg chg="add del mod">
          <ac:chgData name="Gwizdek, Marcin" userId="b5cdd603-ee13-451a-a66f-f38407a19f3f" providerId="ADAL" clId="{C906F1B6-E307-4BE5-BDC4-74D534ED18BB}" dt="2025-03-23T12:01:03.565" v="830" actId="478"/>
          <ac:spMkLst>
            <pc:docMk/>
            <pc:sldMk cId="3096282046" sldId="256"/>
            <ac:spMk id="30" creationId="{17C119CA-C63C-9823-B6F0-E5C6192DD3AC}"/>
          </ac:spMkLst>
        </pc:spChg>
        <pc:spChg chg="mod">
          <ac:chgData name="Gwizdek, Marcin" userId="b5cdd603-ee13-451a-a66f-f38407a19f3f" providerId="ADAL" clId="{C906F1B6-E307-4BE5-BDC4-74D534ED18BB}" dt="2025-03-23T12:15:07.151" v="952" actId="1076"/>
          <ac:spMkLst>
            <pc:docMk/>
            <pc:sldMk cId="3096282046" sldId="256"/>
            <ac:spMk id="31" creationId="{31EF4529-64F7-8898-399A-6450E7DC134E}"/>
          </ac:spMkLst>
        </pc:spChg>
        <pc:spChg chg="mod">
          <ac:chgData name="Gwizdek, Marcin" userId="b5cdd603-ee13-451a-a66f-f38407a19f3f" providerId="ADAL" clId="{C906F1B6-E307-4BE5-BDC4-74D534ED18BB}" dt="2025-03-23T12:00:54.423" v="826"/>
          <ac:spMkLst>
            <pc:docMk/>
            <pc:sldMk cId="3096282046" sldId="256"/>
            <ac:spMk id="31" creationId="{EB1BDF3A-DAA3-64D7-384D-6D5FDEBA4260}"/>
          </ac:spMkLst>
        </pc:spChg>
        <pc:spChg chg="add del mod">
          <ac:chgData name="Gwizdek, Marcin" userId="b5cdd603-ee13-451a-a66f-f38407a19f3f" providerId="ADAL" clId="{C906F1B6-E307-4BE5-BDC4-74D534ED18BB}" dt="2025-03-23T12:01:21.519" v="840" actId="478"/>
          <ac:spMkLst>
            <pc:docMk/>
            <pc:sldMk cId="3096282046" sldId="256"/>
            <ac:spMk id="32" creationId="{E72A94F5-C34B-F2DF-0CF8-A6F726DD0409}"/>
          </ac:spMkLst>
        </pc:spChg>
        <pc:spChg chg="add del mod">
          <ac:chgData name="Gwizdek, Marcin" userId="b5cdd603-ee13-451a-a66f-f38407a19f3f" providerId="ADAL" clId="{C906F1B6-E307-4BE5-BDC4-74D534ED18BB}" dt="2025-03-23T12:01:22.267" v="841" actId="478"/>
          <ac:spMkLst>
            <pc:docMk/>
            <pc:sldMk cId="3096282046" sldId="256"/>
            <ac:spMk id="33" creationId="{8956D175-2DAC-EAE7-DDDD-13B836C8633B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34" creationId="{5F9B9F67-F9AB-545C-DD54-D95ADE769930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35" creationId="{130503A9-F30F-8480-F9C3-973861066A3D}"/>
          </ac:spMkLst>
        </pc:spChg>
        <pc:spChg chg="add del mod">
          <ac:chgData name="Gwizdek, Marcin" userId="b5cdd603-ee13-451a-a66f-f38407a19f3f" providerId="ADAL" clId="{C906F1B6-E307-4BE5-BDC4-74D534ED18BB}" dt="2025-03-23T12:12:41.668" v="942"/>
          <ac:spMkLst>
            <pc:docMk/>
            <pc:sldMk cId="3096282046" sldId="256"/>
            <ac:spMk id="36" creationId="{F3F182FF-ECA6-2CCD-4C60-837E1E9B85CA}"/>
          </ac:spMkLst>
        </pc:spChg>
        <pc:picChg chg="add mod">
          <ac:chgData name="Gwizdek, Marcin" userId="b5cdd603-ee13-451a-a66f-f38407a19f3f" providerId="ADAL" clId="{C906F1B6-E307-4BE5-BDC4-74D534ED18BB}" dt="2025-03-22T17:34:59.628" v="60"/>
          <ac:picMkLst>
            <pc:docMk/>
            <pc:sldMk cId="3096282046" sldId="256"/>
            <ac:picMk id="3" creationId="{BA6D30DB-91C8-2999-33D0-778B3591F867}"/>
          </ac:picMkLst>
        </pc:picChg>
        <pc:picChg chg="add mod">
          <ac:chgData name="Gwizdek, Marcin" userId="b5cdd603-ee13-451a-a66f-f38407a19f3f" providerId="ADAL" clId="{C906F1B6-E307-4BE5-BDC4-74D534ED18BB}" dt="2025-03-23T11:36:30.514" v="674" actId="1076"/>
          <ac:picMkLst>
            <pc:docMk/>
            <pc:sldMk cId="3096282046" sldId="256"/>
            <ac:picMk id="7" creationId="{F5C326EE-572D-D32C-3808-B3D4222EE775}"/>
          </ac:picMkLst>
        </pc:picChg>
        <pc:picChg chg="add mod">
          <ac:chgData name="Gwizdek, Marcin" userId="b5cdd603-ee13-451a-a66f-f38407a19f3f" providerId="ADAL" clId="{C906F1B6-E307-4BE5-BDC4-74D534ED18BB}" dt="2025-03-23T12:16:12.417" v="974" actId="207"/>
          <ac:picMkLst>
            <pc:docMk/>
            <pc:sldMk cId="3096282046" sldId="256"/>
            <ac:picMk id="33" creationId="{B51187AF-6DE6-E880-1AFF-C9F697E2062A}"/>
          </ac:picMkLst>
        </pc:picChg>
        <pc:picChg chg="add mod">
          <ac:chgData name="Gwizdek, Marcin" userId="b5cdd603-ee13-451a-a66f-f38407a19f3f" providerId="ADAL" clId="{C906F1B6-E307-4BE5-BDC4-74D534ED18BB}" dt="2025-03-23T12:17:46.267" v="992" actId="207"/>
          <ac:picMkLst>
            <pc:docMk/>
            <pc:sldMk cId="3096282046" sldId="256"/>
            <ac:picMk id="35" creationId="{F5B4B8A0-4319-68FD-B772-F28BA0B1745F}"/>
          </ac:picMkLst>
        </pc:picChg>
        <pc:picChg chg="add mod">
          <ac:chgData name="Gwizdek, Marcin" userId="b5cdd603-ee13-451a-a66f-f38407a19f3f" providerId="ADAL" clId="{C906F1B6-E307-4BE5-BDC4-74D534ED18BB}" dt="2025-03-23T12:17:46.267" v="992" actId="207"/>
          <ac:picMkLst>
            <pc:docMk/>
            <pc:sldMk cId="3096282046" sldId="256"/>
            <ac:picMk id="38" creationId="{1B36833D-EF29-F4CA-5316-8BCA66C361D6}"/>
          </ac:picMkLst>
        </pc:picChg>
        <pc:picChg chg="add mod">
          <ac:chgData name="Gwizdek, Marcin" userId="b5cdd603-ee13-451a-a66f-f38407a19f3f" providerId="ADAL" clId="{C906F1B6-E307-4BE5-BDC4-74D534ED18BB}" dt="2025-03-23T12:20:40.788" v="1034" actId="207"/>
          <ac:picMkLst>
            <pc:docMk/>
            <pc:sldMk cId="3096282046" sldId="256"/>
            <ac:picMk id="40" creationId="{B06C2946-5AAA-B9D2-EE84-F2865E66DA27}"/>
          </ac:picMkLst>
        </pc:picChg>
        <pc:picChg chg="add del mod">
          <ac:chgData name="Gwizdek, Marcin" userId="b5cdd603-ee13-451a-a66f-f38407a19f3f" providerId="ADAL" clId="{C906F1B6-E307-4BE5-BDC4-74D534ED18BB}" dt="2025-03-23T12:17:55.548" v="995" actId="478"/>
          <ac:picMkLst>
            <pc:docMk/>
            <pc:sldMk cId="3096282046" sldId="256"/>
            <ac:picMk id="42" creationId="{ED57C660-24DA-5816-EF37-50B021757AFB}"/>
          </ac:picMkLst>
        </pc:picChg>
        <pc:picChg chg="add mod">
          <ac:chgData name="Gwizdek, Marcin" userId="b5cdd603-ee13-451a-a66f-f38407a19f3f" providerId="ADAL" clId="{C906F1B6-E307-4BE5-BDC4-74D534ED18BB}" dt="2025-03-23T12:15:48.643" v="969" actId="207"/>
          <ac:picMkLst>
            <pc:docMk/>
            <pc:sldMk cId="3096282046" sldId="256"/>
            <ac:picMk id="44" creationId="{79F19F26-1BC7-EDD8-8D8F-33FBD94719B0}"/>
          </ac:picMkLst>
        </pc:picChg>
        <pc:picChg chg="add mod">
          <ac:chgData name="Gwizdek, Marcin" userId="b5cdd603-ee13-451a-a66f-f38407a19f3f" providerId="ADAL" clId="{C906F1B6-E307-4BE5-BDC4-74D534ED18BB}" dt="2025-03-23T12:22:03.110" v="1045" actId="207"/>
          <ac:picMkLst>
            <pc:docMk/>
            <pc:sldMk cId="3096282046" sldId="256"/>
            <ac:picMk id="46" creationId="{01625BBE-8321-5FFE-E0D9-AD14BDA1E36C}"/>
          </ac:picMkLst>
        </pc:picChg>
        <pc:picChg chg="add mod">
          <ac:chgData name="Gwizdek, Marcin" userId="b5cdd603-ee13-451a-a66f-f38407a19f3f" providerId="ADAL" clId="{C906F1B6-E307-4BE5-BDC4-74D534ED18BB}" dt="2025-03-23T12:17:46.267" v="992" actId="207"/>
          <ac:picMkLst>
            <pc:docMk/>
            <pc:sldMk cId="3096282046" sldId="256"/>
            <ac:picMk id="47" creationId="{68D389A8-F9CC-3C2D-2356-0C72754CA0D9}"/>
          </ac:picMkLst>
        </pc:picChg>
        <pc:picChg chg="add mod">
          <ac:chgData name="Gwizdek, Marcin" userId="b5cdd603-ee13-451a-a66f-f38407a19f3f" providerId="ADAL" clId="{C906F1B6-E307-4BE5-BDC4-74D534ED18BB}" dt="2025-03-23T12:20:58.235" v="1035" actId="207"/>
          <ac:picMkLst>
            <pc:docMk/>
            <pc:sldMk cId="3096282046" sldId="256"/>
            <ac:picMk id="49" creationId="{47E39EEA-1332-11F1-DB15-CF65E7E43B2C}"/>
          </ac:picMkLst>
        </pc:picChg>
        <pc:picChg chg="add mod">
          <ac:chgData name="Gwizdek, Marcin" userId="b5cdd603-ee13-451a-a66f-f38407a19f3f" providerId="ADAL" clId="{C906F1B6-E307-4BE5-BDC4-74D534ED18BB}" dt="2025-03-23T12:21:45.902" v="1044" actId="207"/>
          <ac:picMkLst>
            <pc:docMk/>
            <pc:sldMk cId="3096282046" sldId="256"/>
            <ac:picMk id="51" creationId="{94DCDC9E-1486-FB6F-87C2-5ECAC5581074}"/>
          </ac:picMkLst>
        </pc:picChg>
        <pc:picChg chg="add mod">
          <ac:chgData name="Gwizdek, Marcin" userId="b5cdd603-ee13-451a-a66f-f38407a19f3f" providerId="ADAL" clId="{C906F1B6-E307-4BE5-BDC4-74D534ED18BB}" dt="2025-03-23T12:20:21.481" v="1032" actId="207"/>
          <ac:picMkLst>
            <pc:docMk/>
            <pc:sldMk cId="3096282046" sldId="256"/>
            <ac:picMk id="52" creationId="{A0D9ADD4-9861-4EA8-3827-2DF5E8262676}"/>
          </ac:picMkLst>
        </pc:picChg>
        <pc:picChg chg="add mod">
          <ac:chgData name="Gwizdek, Marcin" userId="b5cdd603-ee13-451a-a66f-f38407a19f3f" providerId="ADAL" clId="{C906F1B6-E307-4BE5-BDC4-74D534ED18BB}" dt="2025-03-23T12:21:08.513" v="1037" actId="207"/>
          <ac:picMkLst>
            <pc:docMk/>
            <pc:sldMk cId="3096282046" sldId="256"/>
            <ac:picMk id="53" creationId="{20144675-EB41-591B-1DF1-8EDD18BEC5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18785"/>
            <a:ext cx="10363200" cy="940007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81357"/>
            <a:ext cx="9144000" cy="651879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37511"/>
            <a:ext cx="2628900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37511"/>
            <a:ext cx="7734300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731308"/>
            <a:ext cx="10515600" cy="1123133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068892"/>
            <a:ext cx="10515600" cy="590629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187553"/>
            <a:ext cx="5181600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87553"/>
            <a:ext cx="5181600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7516"/>
            <a:ext cx="1051560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618801"/>
            <a:ext cx="5157787" cy="32437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862573"/>
            <a:ext cx="5157787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618801"/>
            <a:ext cx="5183188" cy="32437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862573"/>
            <a:ext cx="518318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00013"/>
            <a:ext cx="3932237" cy="63000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887535"/>
            <a:ext cx="6172200" cy="1918764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100060"/>
            <a:ext cx="3932237" cy="1500636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00013"/>
            <a:ext cx="3932237" cy="63000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887535"/>
            <a:ext cx="6172200" cy="1918764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100060"/>
            <a:ext cx="3932237" cy="1500636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37516"/>
            <a:ext cx="1051560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187553"/>
            <a:ext cx="1051560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025191"/>
            <a:ext cx="27432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D6AE-DB7B-48F5-AD4C-399EA1FEB5E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025191"/>
            <a:ext cx="41148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025191"/>
            <a:ext cx="27432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9A245-B299-FB4D-6FAF-21926EAA08E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8012" y="26830020"/>
            <a:ext cx="3413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441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3ACAC2"/>
            </a:gs>
            <a:gs pos="89000">
              <a:schemeClr val="accent1">
                <a:lumMod val="48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EF4529-64F7-8898-399A-6450E7DC134E}"/>
              </a:ext>
            </a:extLst>
          </p:cNvPr>
          <p:cNvSpPr/>
          <p:nvPr/>
        </p:nvSpPr>
        <p:spPr>
          <a:xfrm>
            <a:off x="282001" y="468103"/>
            <a:ext cx="11627999" cy="26063999"/>
          </a:xfrm>
          <a:custGeom>
            <a:avLst/>
            <a:gdLst>
              <a:gd name="connsiteX0" fmla="*/ 434073 w 11627999"/>
              <a:gd name="connsiteY0" fmla="*/ 0 h 26063999"/>
              <a:gd name="connsiteX1" fmla="*/ 11193926 w 11627999"/>
              <a:gd name="connsiteY1" fmla="*/ 0 h 26063999"/>
              <a:gd name="connsiteX2" fmla="*/ 11627999 w 11627999"/>
              <a:gd name="connsiteY2" fmla="*/ 434073 h 26063999"/>
              <a:gd name="connsiteX3" fmla="*/ 11627999 w 11627999"/>
              <a:gd name="connsiteY3" fmla="*/ 12682345 h 26063999"/>
              <a:gd name="connsiteX4" fmla="*/ 11437874 w 11627999"/>
              <a:gd name="connsiteY4" fmla="*/ 12667786 h 26063999"/>
              <a:gd name="connsiteX5" fmla="*/ 11235354 w 11627999"/>
              <a:gd name="connsiteY5" fmla="*/ 12647749 h 26063999"/>
              <a:gd name="connsiteX6" fmla="*/ 10509640 w 11627999"/>
              <a:gd name="connsiteY6" fmla="*/ 12542089 h 26063999"/>
              <a:gd name="connsiteX7" fmla="*/ 9421069 w 11627999"/>
              <a:gd name="connsiteY7" fmla="*/ 12695777 h 26063999"/>
              <a:gd name="connsiteX8" fmla="*/ 8651811 w 11627999"/>
              <a:gd name="connsiteY8" fmla="*/ 12494062 h 26063999"/>
              <a:gd name="connsiteX9" fmla="*/ 7592269 w 11627999"/>
              <a:gd name="connsiteY9" fmla="*/ 12695777 h 26063999"/>
              <a:gd name="connsiteX10" fmla="*/ 6532726 w 11627999"/>
              <a:gd name="connsiteY10" fmla="*/ 12647749 h 26063999"/>
              <a:gd name="connsiteX11" fmla="*/ 5603811 w 11627999"/>
              <a:gd name="connsiteY11" fmla="*/ 12839860 h 26063999"/>
              <a:gd name="connsiteX12" fmla="*/ 4253983 w 11627999"/>
              <a:gd name="connsiteY12" fmla="*/ 12734199 h 26063999"/>
              <a:gd name="connsiteX13" fmla="*/ 4428155 w 11627999"/>
              <a:gd name="connsiteY13" fmla="*/ 12916704 h 26063999"/>
              <a:gd name="connsiteX14" fmla="*/ 5255470 w 11627999"/>
              <a:gd name="connsiteY14" fmla="*/ 13031969 h 26063999"/>
              <a:gd name="connsiteX15" fmla="*/ 5995697 w 11627999"/>
              <a:gd name="connsiteY15" fmla="*/ 12907098 h 26063999"/>
              <a:gd name="connsiteX16" fmla="*/ 6561754 w 11627999"/>
              <a:gd name="connsiteY16" fmla="*/ 12811044 h 26063999"/>
              <a:gd name="connsiteX17" fmla="*/ 7026211 w 11627999"/>
              <a:gd name="connsiteY17" fmla="*/ 12820648 h 26063999"/>
              <a:gd name="connsiteX18" fmla="*/ 7505183 w 11627999"/>
              <a:gd name="connsiteY18" fmla="*/ 12887887 h 26063999"/>
              <a:gd name="connsiteX19" fmla="*/ 8143811 w 11627999"/>
              <a:gd name="connsiteY19" fmla="*/ 12782226 h 26063999"/>
              <a:gd name="connsiteX20" fmla="*/ 8695354 w 11627999"/>
              <a:gd name="connsiteY20" fmla="*/ 12686172 h 26063999"/>
              <a:gd name="connsiteX21" fmla="*/ 9363011 w 11627999"/>
              <a:gd name="connsiteY21" fmla="*/ 12897493 h 26063999"/>
              <a:gd name="connsiteX22" fmla="*/ 9929069 w 11627999"/>
              <a:gd name="connsiteY22" fmla="*/ 12839860 h 26063999"/>
              <a:gd name="connsiteX23" fmla="*/ 10640269 w 11627999"/>
              <a:gd name="connsiteY23" fmla="*/ 12839860 h 26063999"/>
              <a:gd name="connsiteX24" fmla="*/ 11558411 w 11627999"/>
              <a:gd name="connsiteY24" fmla="*/ 12938918 h 26063999"/>
              <a:gd name="connsiteX25" fmla="*/ 11627999 w 11627999"/>
              <a:gd name="connsiteY25" fmla="*/ 12943156 h 26063999"/>
              <a:gd name="connsiteX26" fmla="*/ 11627999 w 11627999"/>
              <a:gd name="connsiteY26" fmla="*/ 19198345 h 26063999"/>
              <a:gd name="connsiteX27" fmla="*/ 11437874 w 11627999"/>
              <a:gd name="connsiteY27" fmla="*/ 19183785 h 26063999"/>
              <a:gd name="connsiteX28" fmla="*/ 11235354 w 11627999"/>
              <a:gd name="connsiteY28" fmla="*/ 19163749 h 26063999"/>
              <a:gd name="connsiteX29" fmla="*/ 10509640 w 11627999"/>
              <a:gd name="connsiteY29" fmla="*/ 19058089 h 26063999"/>
              <a:gd name="connsiteX30" fmla="*/ 9421069 w 11627999"/>
              <a:gd name="connsiteY30" fmla="*/ 19211777 h 26063999"/>
              <a:gd name="connsiteX31" fmla="*/ 8651811 w 11627999"/>
              <a:gd name="connsiteY31" fmla="*/ 19010061 h 26063999"/>
              <a:gd name="connsiteX32" fmla="*/ 7592269 w 11627999"/>
              <a:gd name="connsiteY32" fmla="*/ 19211777 h 26063999"/>
              <a:gd name="connsiteX33" fmla="*/ 6532726 w 11627999"/>
              <a:gd name="connsiteY33" fmla="*/ 19163749 h 26063999"/>
              <a:gd name="connsiteX34" fmla="*/ 5603811 w 11627999"/>
              <a:gd name="connsiteY34" fmla="*/ 19355859 h 26063999"/>
              <a:gd name="connsiteX35" fmla="*/ 4253983 w 11627999"/>
              <a:gd name="connsiteY35" fmla="*/ 19250199 h 26063999"/>
              <a:gd name="connsiteX36" fmla="*/ 4428155 w 11627999"/>
              <a:gd name="connsiteY36" fmla="*/ 19432703 h 26063999"/>
              <a:gd name="connsiteX37" fmla="*/ 5255470 w 11627999"/>
              <a:gd name="connsiteY37" fmla="*/ 19547969 h 26063999"/>
              <a:gd name="connsiteX38" fmla="*/ 5995697 w 11627999"/>
              <a:gd name="connsiteY38" fmla="*/ 19423099 h 26063999"/>
              <a:gd name="connsiteX39" fmla="*/ 6561754 w 11627999"/>
              <a:gd name="connsiteY39" fmla="*/ 19327043 h 26063999"/>
              <a:gd name="connsiteX40" fmla="*/ 7026211 w 11627999"/>
              <a:gd name="connsiteY40" fmla="*/ 19336649 h 26063999"/>
              <a:gd name="connsiteX41" fmla="*/ 7505183 w 11627999"/>
              <a:gd name="connsiteY41" fmla="*/ 19403887 h 26063999"/>
              <a:gd name="connsiteX42" fmla="*/ 8143811 w 11627999"/>
              <a:gd name="connsiteY42" fmla="*/ 19298227 h 26063999"/>
              <a:gd name="connsiteX43" fmla="*/ 8695354 w 11627999"/>
              <a:gd name="connsiteY43" fmla="*/ 19202171 h 26063999"/>
              <a:gd name="connsiteX44" fmla="*/ 9363011 w 11627999"/>
              <a:gd name="connsiteY44" fmla="*/ 19413493 h 26063999"/>
              <a:gd name="connsiteX45" fmla="*/ 9929069 w 11627999"/>
              <a:gd name="connsiteY45" fmla="*/ 19355859 h 26063999"/>
              <a:gd name="connsiteX46" fmla="*/ 10640269 w 11627999"/>
              <a:gd name="connsiteY46" fmla="*/ 19355859 h 26063999"/>
              <a:gd name="connsiteX47" fmla="*/ 11558411 w 11627999"/>
              <a:gd name="connsiteY47" fmla="*/ 19454917 h 26063999"/>
              <a:gd name="connsiteX48" fmla="*/ 11627999 w 11627999"/>
              <a:gd name="connsiteY48" fmla="*/ 19459157 h 26063999"/>
              <a:gd name="connsiteX49" fmla="*/ 11627999 w 11627999"/>
              <a:gd name="connsiteY49" fmla="*/ 25629927 h 26063999"/>
              <a:gd name="connsiteX50" fmla="*/ 11193926 w 11627999"/>
              <a:gd name="connsiteY50" fmla="*/ 26063999 h 26063999"/>
              <a:gd name="connsiteX51" fmla="*/ 434073 w 11627999"/>
              <a:gd name="connsiteY51" fmla="*/ 26063999 h 26063999"/>
              <a:gd name="connsiteX52" fmla="*/ 34111 w 11627999"/>
              <a:gd name="connsiteY52" fmla="*/ 25798887 h 26063999"/>
              <a:gd name="connsiteX53" fmla="*/ 9245 w 11627999"/>
              <a:gd name="connsiteY53" fmla="*/ 25718783 h 26063999"/>
              <a:gd name="connsiteX54" fmla="*/ 3937162 w 11627999"/>
              <a:gd name="connsiteY54" fmla="*/ 25718783 h 26063999"/>
              <a:gd name="connsiteX55" fmla="*/ 4279055 w 11627999"/>
              <a:gd name="connsiteY55" fmla="*/ 25376891 h 26063999"/>
              <a:gd name="connsiteX56" fmla="*/ 4279055 w 11627999"/>
              <a:gd name="connsiteY56" fmla="*/ 19868675 h 26063999"/>
              <a:gd name="connsiteX57" fmla="*/ 3937162 w 11627999"/>
              <a:gd name="connsiteY57" fmla="*/ 19526783 h 26063999"/>
              <a:gd name="connsiteX58" fmla="*/ 0 w 11627999"/>
              <a:gd name="connsiteY58" fmla="*/ 19526783 h 26063999"/>
              <a:gd name="connsiteX59" fmla="*/ 0 w 11627999"/>
              <a:gd name="connsiteY59" fmla="*/ 19172531 h 26063999"/>
              <a:gd name="connsiteX60" fmla="*/ 3949595 w 11627999"/>
              <a:gd name="connsiteY60" fmla="*/ 19172531 h 26063999"/>
              <a:gd name="connsiteX61" fmla="*/ 4291487 w 11627999"/>
              <a:gd name="connsiteY61" fmla="*/ 18830639 h 26063999"/>
              <a:gd name="connsiteX62" fmla="*/ 4291487 w 11627999"/>
              <a:gd name="connsiteY62" fmla="*/ 13322423 h 26063999"/>
              <a:gd name="connsiteX63" fmla="*/ 3949595 w 11627999"/>
              <a:gd name="connsiteY63" fmla="*/ 12980532 h 26063999"/>
              <a:gd name="connsiteX64" fmla="*/ 0 w 11627999"/>
              <a:gd name="connsiteY64" fmla="*/ 12980532 h 26063999"/>
              <a:gd name="connsiteX65" fmla="*/ 0 w 11627999"/>
              <a:gd name="connsiteY65" fmla="*/ 12626279 h 26063999"/>
              <a:gd name="connsiteX66" fmla="*/ 3924731 w 11627999"/>
              <a:gd name="connsiteY66" fmla="*/ 12626279 h 26063999"/>
              <a:gd name="connsiteX67" fmla="*/ 4266623 w 11627999"/>
              <a:gd name="connsiteY67" fmla="*/ 12284387 h 26063999"/>
              <a:gd name="connsiteX68" fmla="*/ 4266623 w 11627999"/>
              <a:gd name="connsiteY68" fmla="*/ 6776174 h 26063999"/>
              <a:gd name="connsiteX69" fmla="*/ 3924731 w 11627999"/>
              <a:gd name="connsiteY69" fmla="*/ 6434282 h 26063999"/>
              <a:gd name="connsiteX70" fmla="*/ 0 w 11627999"/>
              <a:gd name="connsiteY70" fmla="*/ 6434282 h 26063999"/>
              <a:gd name="connsiteX71" fmla="*/ 0 w 11627999"/>
              <a:gd name="connsiteY71" fmla="*/ 434073 h 26063999"/>
              <a:gd name="connsiteX72" fmla="*/ 434073 w 11627999"/>
              <a:gd name="connsiteY72" fmla="*/ 0 h 2606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627999" h="26063999">
                <a:moveTo>
                  <a:pt x="434073" y="0"/>
                </a:moveTo>
                <a:lnTo>
                  <a:pt x="11193926" y="0"/>
                </a:lnTo>
                <a:cubicBezTo>
                  <a:pt x="11433658" y="0"/>
                  <a:pt x="11627999" y="194341"/>
                  <a:pt x="11627999" y="434073"/>
                </a:cubicBezTo>
                <a:lnTo>
                  <a:pt x="11627999" y="12682345"/>
                </a:lnTo>
                <a:lnTo>
                  <a:pt x="11437874" y="12667786"/>
                </a:lnTo>
                <a:cubicBezTo>
                  <a:pt x="11365680" y="12662059"/>
                  <a:pt x="11295830" y="12655754"/>
                  <a:pt x="11235354" y="12647749"/>
                </a:cubicBezTo>
                <a:cubicBezTo>
                  <a:pt x="10993449" y="12615731"/>
                  <a:pt x="10812021" y="12534084"/>
                  <a:pt x="10509640" y="12542089"/>
                </a:cubicBezTo>
                <a:cubicBezTo>
                  <a:pt x="10207259" y="12550093"/>
                  <a:pt x="9730707" y="12703781"/>
                  <a:pt x="9421069" y="12695777"/>
                </a:cubicBezTo>
                <a:cubicBezTo>
                  <a:pt x="9111431" y="12687772"/>
                  <a:pt x="8956611" y="12494062"/>
                  <a:pt x="8651811" y="12494062"/>
                </a:cubicBezTo>
                <a:cubicBezTo>
                  <a:pt x="8347011" y="12494062"/>
                  <a:pt x="7945450" y="12670163"/>
                  <a:pt x="7592269" y="12695777"/>
                </a:cubicBezTo>
                <a:cubicBezTo>
                  <a:pt x="7239088" y="12721392"/>
                  <a:pt x="6864136" y="12623736"/>
                  <a:pt x="6532726" y="12647749"/>
                </a:cubicBezTo>
                <a:cubicBezTo>
                  <a:pt x="6201316" y="12671763"/>
                  <a:pt x="5983603" y="12825454"/>
                  <a:pt x="5603811" y="12839860"/>
                </a:cubicBezTo>
                <a:cubicBezTo>
                  <a:pt x="5224021" y="12854269"/>
                  <a:pt x="4449927" y="12721392"/>
                  <a:pt x="4253983" y="12734199"/>
                </a:cubicBezTo>
                <a:cubicBezTo>
                  <a:pt x="4058040" y="12747006"/>
                  <a:pt x="4256402" y="12867075"/>
                  <a:pt x="4428155" y="12916704"/>
                </a:cubicBezTo>
                <a:cubicBezTo>
                  <a:pt x="4599907" y="12966332"/>
                  <a:pt x="4994212" y="13033570"/>
                  <a:pt x="5255470" y="13031969"/>
                </a:cubicBezTo>
                <a:cubicBezTo>
                  <a:pt x="5516726" y="13030370"/>
                  <a:pt x="5777983" y="12943920"/>
                  <a:pt x="5995697" y="12907098"/>
                </a:cubicBezTo>
                <a:cubicBezTo>
                  <a:pt x="5995697" y="12907098"/>
                  <a:pt x="6390002" y="12825451"/>
                  <a:pt x="6561754" y="12811044"/>
                </a:cubicBezTo>
                <a:cubicBezTo>
                  <a:pt x="6733506" y="12796635"/>
                  <a:pt x="6868973" y="12807841"/>
                  <a:pt x="7026211" y="12820648"/>
                </a:cubicBezTo>
                <a:cubicBezTo>
                  <a:pt x="7183449" y="12833455"/>
                  <a:pt x="7318916" y="12894290"/>
                  <a:pt x="7505183" y="12887887"/>
                </a:cubicBezTo>
                <a:cubicBezTo>
                  <a:pt x="7691450" y="12881485"/>
                  <a:pt x="7945449" y="12815846"/>
                  <a:pt x="8143811" y="12782226"/>
                </a:cubicBezTo>
                <a:cubicBezTo>
                  <a:pt x="8143811" y="12782226"/>
                  <a:pt x="8492154" y="12666961"/>
                  <a:pt x="8695354" y="12686172"/>
                </a:cubicBezTo>
                <a:cubicBezTo>
                  <a:pt x="8898554" y="12705383"/>
                  <a:pt x="9157392" y="12871877"/>
                  <a:pt x="9363011" y="12897493"/>
                </a:cubicBezTo>
                <a:cubicBezTo>
                  <a:pt x="9568630" y="12923107"/>
                  <a:pt x="9716193" y="12849467"/>
                  <a:pt x="9929069" y="12839860"/>
                </a:cubicBezTo>
                <a:cubicBezTo>
                  <a:pt x="10141945" y="12830256"/>
                  <a:pt x="10330631" y="12822251"/>
                  <a:pt x="10640269" y="12839860"/>
                </a:cubicBezTo>
                <a:cubicBezTo>
                  <a:pt x="10872497" y="12853067"/>
                  <a:pt x="11277537" y="12915803"/>
                  <a:pt x="11558411" y="12938918"/>
                </a:cubicBezTo>
                <a:lnTo>
                  <a:pt x="11627999" y="12943156"/>
                </a:lnTo>
                <a:lnTo>
                  <a:pt x="11627999" y="19198345"/>
                </a:lnTo>
                <a:lnTo>
                  <a:pt x="11437874" y="19183785"/>
                </a:lnTo>
                <a:cubicBezTo>
                  <a:pt x="11365680" y="19178057"/>
                  <a:pt x="11295830" y="19171753"/>
                  <a:pt x="11235354" y="19163749"/>
                </a:cubicBezTo>
                <a:cubicBezTo>
                  <a:pt x="10993449" y="19131731"/>
                  <a:pt x="10812021" y="19050085"/>
                  <a:pt x="10509640" y="19058089"/>
                </a:cubicBezTo>
                <a:cubicBezTo>
                  <a:pt x="10207259" y="19066093"/>
                  <a:pt x="9730707" y="19219781"/>
                  <a:pt x="9421069" y="19211777"/>
                </a:cubicBezTo>
                <a:cubicBezTo>
                  <a:pt x="9111431" y="19203773"/>
                  <a:pt x="8956611" y="19010061"/>
                  <a:pt x="8651811" y="19010061"/>
                </a:cubicBezTo>
                <a:cubicBezTo>
                  <a:pt x="8347011" y="19010061"/>
                  <a:pt x="7945450" y="19186161"/>
                  <a:pt x="7592269" y="19211777"/>
                </a:cubicBezTo>
                <a:cubicBezTo>
                  <a:pt x="7239088" y="19237391"/>
                  <a:pt x="6864136" y="19139735"/>
                  <a:pt x="6532726" y="19163749"/>
                </a:cubicBezTo>
                <a:cubicBezTo>
                  <a:pt x="6201316" y="19187763"/>
                  <a:pt x="5983602" y="19341451"/>
                  <a:pt x="5603811" y="19355859"/>
                </a:cubicBezTo>
                <a:cubicBezTo>
                  <a:pt x="5224021" y="19370267"/>
                  <a:pt x="4449926" y="19237391"/>
                  <a:pt x="4253983" y="19250199"/>
                </a:cubicBezTo>
                <a:cubicBezTo>
                  <a:pt x="4058040" y="19263005"/>
                  <a:pt x="4256402" y="19383075"/>
                  <a:pt x="4428155" y="19432703"/>
                </a:cubicBezTo>
                <a:cubicBezTo>
                  <a:pt x="4599906" y="19482331"/>
                  <a:pt x="4994212" y="19549571"/>
                  <a:pt x="5255470" y="19547969"/>
                </a:cubicBezTo>
                <a:cubicBezTo>
                  <a:pt x="5516726" y="19546369"/>
                  <a:pt x="5777983" y="19459919"/>
                  <a:pt x="5995697" y="19423099"/>
                </a:cubicBezTo>
                <a:cubicBezTo>
                  <a:pt x="5995697" y="19423099"/>
                  <a:pt x="6390002" y="19341451"/>
                  <a:pt x="6561754" y="19327043"/>
                </a:cubicBezTo>
                <a:cubicBezTo>
                  <a:pt x="6733506" y="19312635"/>
                  <a:pt x="6868973" y="19323841"/>
                  <a:pt x="7026211" y="19336649"/>
                </a:cubicBezTo>
                <a:cubicBezTo>
                  <a:pt x="7183449" y="19349455"/>
                  <a:pt x="7318916" y="19410291"/>
                  <a:pt x="7505183" y="19403887"/>
                </a:cubicBezTo>
                <a:cubicBezTo>
                  <a:pt x="7691450" y="19397483"/>
                  <a:pt x="7945449" y="19331845"/>
                  <a:pt x="8143811" y="19298227"/>
                </a:cubicBezTo>
                <a:cubicBezTo>
                  <a:pt x="8143811" y="19298227"/>
                  <a:pt x="8492154" y="19182961"/>
                  <a:pt x="8695354" y="19202171"/>
                </a:cubicBezTo>
                <a:cubicBezTo>
                  <a:pt x="8898554" y="19221381"/>
                  <a:pt x="9157392" y="19387877"/>
                  <a:pt x="9363011" y="19413493"/>
                </a:cubicBezTo>
                <a:cubicBezTo>
                  <a:pt x="9568630" y="19439107"/>
                  <a:pt x="9716193" y="19365465"/>
                  <a:pt x="9929069" y="19355859"/>
                </a:cubicBezTo>
                <a:cubicBezTo>
                  <a:pt x="10141945" y="19346255"/>
                  <a:pt x="10330631" y="19338249"/>
                  <a:pt x="10640269" y="19355859"/>
                </a:cubicBezTo>
                <a:cubicBezTo>
                  <a:pt x="10872498" y="19369067"/>
                  <a:pt x="11277537" y="19431803"/>
                  <a:pt x="11558411" y="19454917"/>
                </a:cubicBezTo>
                <a:lnTo>
                  <a:pt x="11627999" y="19459157"/>
                </a:lnTo>
                <a:lnTo>
                  <a:pt x="11627999" y="25629927"/>
                </a:lnTo>
                <a:cubicBezTo>
                  <a:pt x="11627999" y="25869659"/>
                  <a:pt x="11433658" y="26063999"/>
                  <a:pt x="11193926" y="26063999"/>
                </a:cubicBezTo>
                <a:lnTo>
                  <a:pt x="434073" y="26063999"/>
                </a:lnTo>
                <a:cubicBezTo>
                  <a:pt x="254274" y="26063999"/>
                  <a:pt x="100007" y="25954683"/>
                  <a:pt x="34111" y="25798887"/>
                </a:cubicBezTo>
                <a:lnTo>
                  <a:pt x="9245" y="25718783"/>
                </a:lnTo>
                <a:lnTo>
                  <a:pt x="3937162" y="25718783"/>
                </a:lnTo>
                <a:cubicBezTo>
                  <a:pt x="4125984" y="25718783"/>
                  <a:pt x="4279055" y="25565715"/>
                  <a:pt x="4279055" y="25376891"/>
                </a:cubicBezTo>
                <a:lnTo>
                  <a:pt x="4279055" y="19868675"/>
                </a:lnTo>
                <a:cubicBezTo>
                  <a:pt x="4279055" y="19679855"/>
                  <a:pt x="4125984" y="19526783"/>
                  <a:pt x="3937162" y="19526783"/>
                </a:cubicBezTo>
                <a:lnTo>
                  <a:pt x="0" y="19526783"/>
                </a:lnTo>
                <a:lnTo>
                  <a:pt x="0" y="19172531"/>
                </a:lnTo>
                <a:lnTo>
                  <a:pt x="3949595" y="19172531"/>
                </a:lnTo>
                <a:cubicBezTo>
                  <a:pt x="4138417" y="19172531"/>
                  <a:pt x="4291487" y="19019463"/>
                  <a:pt x="4291487" y="18830639"/>
                </a:cubicBezTo>
                <a:lnTo>
                  <a:pt x="4291487" y="13322423"/>
                </a:lnTo>
                <a:cubicBezTo>
                  <a:pt x="4291487" y="13133601"/>
                  <a:pt x="4138417" y="12980532"/>
                  <a:pt x="3949595" y="12980532"/>
                </a:cubicBezTo>
                <a:lnTo>
                  <a:pt x="0" y="12980532"/>
                </a:lnTo>
                <a:lnTo>
                  <a:pt x="0" y="12626279"/>
                </a:lnTo>
                <a:lnTo>
                  <a:pt x="3924731" y="12626279"/>
                </a:lnTo>
                <a:cubicBezTo>
                  <a:pt x="4113554" y="12626279"/>
                  <a:pt x="4266623" y="12473212"/>
                  <a:pt x="4266623" y="12284387"/>
                </a:cubicBezTo>
                <a:lnTo>
                  <a:pt x="4266623" y="6776174"/>
                </a:lnTo>
                <a:cubicBezTo>
                  <a:pt x="4266623" y="6587351"/>
                  <a:pt x="4113554" y="6434282"/>
                  <a:pt x="3924731" y="6434282"/>
                </a:cubicBezTo>
                <a:lnTo>
                  <a:pt x="0" y="6434282"/>
                </a:lnTo>
                <a:lnTo>
                  <a:pt x="0" y="434073"/>
                </a:lnTo>
                <a:cubicBezTo>
                  <a:pt x="0" y="194341"/>
                  <a:pt x="194340" y="0"/>
                  <a:pt x="4340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3A5E15E-BC1B-52EE-6B64-EB1F6B20F203}"/>
              </a:ext>
            </a:extLst>
          </p:cNvPr>
          <p:cNvSpPr/>
          <p:nvPr/>
        </p:nvSpPr>
        <p:spPr>
          <a:xfrm>
            <a:off x="90199" y="3285257"/>
            <a:ext cx="2129397" cy="1896533"/>
          </a:xfrm>
          <a:prstGeom prst="hexagon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7341517-C278-5011-5FA4-A06D12C64F96}"/>
              </a:ext>
            </a:extLst>
          </p:cNvPr>
          <p:cNvSpPr/>
          <p:nvPr/>
        </p:nvSpPr>
        <p:spPr>
          <a:xfrm>
            <a:off x="1737233" y="4267390"/>
            <a:ext cx="2129397" cy="1896533"/>
          </a:xfrm>
          <a:prstGeom prst="hexagon">
            <a:avLst/>
          </a:prstGeom>
          <a:solidFill>
            <a:srgbClr val="14837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4A6D89B-4ECD-80DC-D98C-40F34BE5369E}"/>
              </a:ext>
            </a:extLst>
          </p:cNvPr>
          <p:cNvSpPr/>
          <p:nvPr/>
        </p:nvSpPr>
        <p:spPr>
          <a:xfrm>
            <a:off x="3384267" y="3319124"/>
            <a:ext cx="2129397" cy="1896533"/>
          </a:xfrm>
          <a:prstGeom prst="hexagon">
            <a:avLst/>
          </a:prstGeom>
          <a:solidFill>
            <a:srgbClr val="2FB5A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7EF4515-A9BC-EC9F-1FAC-19BC2844A16C}"/>
              </a:ext>
            </a:extLst>
          </p:cNvPr>
          <p:cNvSpPr/>
          <p:nvPr/>
        </p:nvSpPr>
        <p:spPr>
          <a:xfrm>
            <a:off x="5031301" y="4267390"/>
            <a:ext cx="2129397" cy="1896533"/>
          </a:xfrm>
          <a:prstGeom prst="hexagon">
            <a:avLst/>
          </a:prstGeom>
          <a:solidFill>
            <a:srgbClr val="4FDED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B8F3575-8394-BCC1-DF62-0440F3F22E5A}"/>
              </a:ext>
            </a:extLst>
          </p:cNvPr>
          <p:cNvSpPr/>
          <p:nvPr/>
        </p:nvSpPr>
        <p:spPr>
          <a:xfrm>
            <a:off x="6678335" y="3319124"/>
            <a:ext cx="2129397" cy="1896533"/>
          </a:xfrm>
          <a:prstGeom prst="hexagon">
            <a:avLst/>
          </a:prstGeom>
          <a:solidFill>
            <a:srgbClr val="B1D9A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3441F22-490A-1F76-EABD-42FC0D1A833C}"/>
              </a:ext>
            </a:extLst>
          </p:cNvPr>
          <p:cNvSpPr/>
          <p:nvPr/>
        </p:nvSpPr>
        <p:spPr>
          <a:xfrm>
            <a:off x="8325369" y="4267390"/>
            <a:ext cx="2129397" cy="1896533"/>
          </a:xfrm>
          <a:prstGeom prst="hexagon">
            <a:avLst/>
          </a:prstGeom>
          <a:solidFill>
            <a:srgbClr val="C7CB8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F25B3E7-64A9-B434-6E83-4B28833923F1}"/>
              </a:ext>
            </a:extLst>
          </p:cNvPr>
          <p:cNvSpPr/>
          <p:nvPr/>
        </p:nvSpPr>
        <p:spPr>
          <a:xfrm>
            <a:off x="9938536" y="3251389"/>
            <a:ext cx="2129397" cy="1896533"/>
          </a:xfrm>
          <a:prstGeom prst="hexagon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68741-CE3C-54B8-6C17-63B8CC8B2D01}"/>
              </a:ext>
            </a:extLst>
          </p:cNvPr>
          <p:cNvSpPr txBox="1"/>
          <p:nvPr/>
        </p:nvSpPr>
        <p:spPr>
          <a:xfrm>
            <a:off x="536582" y="726128"/>
            <a:ext cx="5314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n>
                  <a:solidFill>
                    <a:srgbClr val="212121"/>
                  </a:solidFill>
                </a:ln>
                <a:gradFill flip="none" rotWithShape="1">
                  <a:gsLst>
                    <a:gs pos="8392">
                      <a:srgbClr val="00C6BB">
                        <a:lumMod val="75000"/>
                      </a:srgbClr>
                    </a:gs>
                    <a:gs pos="41000">
                      <a:srgbClr val="00C6BB"/>
                    </a:gs>
                    <a:gs pos="73000">
                      <a:srgbClr val="EFB251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SEASIDE     KOFFEE</a:t>
            </a:r>
          </a:p>
        </p:txBody>
      </p:sp>
      <p:pic>
        <p:nvPicPr>
          <p:cNvPr id="7" name="Graphic 6" descr="Crab outline">
            <a:extLst>
              <a:ext uri="{FF2B5EF4-FFF2-40B4-BE49-F238E27FC236}">
                <a16:creationId xmlns:a16="http://schemas.microsoft.com/office/drawing/2014/main" id="{F5C326EE-572D-D32C-3808-B3D4222E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6519" y="66270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8C98F-468A-0E25-001F-9F1E334815F3}"/>
              </a:ext>
            </a:extLst>
          </p:cNvPr>
          <p:cNvSpPr txBox="1"/>
          <p:nvPr/>
        </p:nvSpPr>
        <p:spPr>
          <a:xfrm>
            <a:off x="5952264" y="803072"/>
            <a:ext cx="623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spc="150" dirty="0">
                <a:ln w="2540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2024 Half-Time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CD019-63A8-2A88-F11A-E4FAC7726F22}"/>
              </a:ext>
            </a:extLst>
          </p:cNvPr>
          <p:cNvSpPr txBox="1"/>
          <p:nvPr/>
        </p:nvSpPr>
        <p:spPr>
          <a:xfrm>
            <a:off x="493485" y="1610970"/>
            <a:ext cx="1120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Welcome to the 2024 Sales Review report for Seaside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Koffee’s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NEW FLORIDA SALES REGION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! In the visuals below, you will learn all about our brilliant team’s performance across our three flagships stores. We’ll cover insights from a range of strategic areas, pinpoint specific opportunities for improvement, and forecast the second half of 2024.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EAAF1-319B-2688-FD87-98EF13EE642C}"/>
              </a:ext>
            </a:extLst>
          </p:cNvPr>
          <p:cNvSpPr txBox="1"/>
          <p:nvPr/>
        </p:nvSpPr>
        <p:spPr>
          <a:xfrm>
            <a:off x="572448" y="2756994"/>
            <a:ext cx="116211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cap="all" spc="2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Total # of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2AC69-9253-BF34-54B6-F80B0552FF29}"/>
              </a:ext>
            </a:extLst>
          </p:cNvPr>
          <p:cNvSpPr txBox="1"/>
          <p:nvPr/>
        </p:nvSpPr>
        <p:spPr>
          <a:xfrm>
            <a:off x="2086269" y="6146990"/>
            <a:ext cx="15646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cap="all" spc="20" dirty="0">
                <a:solidFill>
                  <a:srgbClr val="14837D"/>
                </a:solidFill>
                <a:latin typeface="Bahnschrift Condensed" panose="020B0502040204020203" pitchFamily="34" charset="0"/>
              </a:rPr>
              <a:t>Total Sales ($)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6C006-7DD6-8E97-A970-3974DDBB1122}"/>
              </a:ext>
            </a:extLst>
          </p:cNvPr>
          <p:cNvSpPr txBox="1"/>
          <p:nvPr/>
        </p:nvSpPr>
        <p:spPr>
          <a:xfrm>
            <a:off x="3867906" y="2756994"/>
            <a:ext cx="116211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2FB5AD"/>
                </a:solidFill>
                <a:latin typeface="Bahnschrift Condensed" panose="020B0502040204020203" pitchFamily="34" charset="0"/>
              </a:rPr>
              <a:t>AVERAGE ORDER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FC58F-8E8C-813E-72A4-AC4F7C9BED36}"/>
              </a:ext>
            </a:extLst>
          </p:cNvPr>
          <p:cNvSpPr txBox="1"/>
          <p:nvPr/>
        </p:nvSpPr>
        <p:spPr>
          <a:xfrm>
            <a:off x="5230013" y="6146990"/>
            <a:ext cx="167534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spc="20" dirty="0">
                <a:solidFill>
                  <a:srgbClr val="4FDED6"/>
                </a:solidFill>
                <a:latin typeface="Bahnschrift Condensed" panose="020B0502040204020203" pitchFamily="34" charset="0"/>
              </a:rPr>
              <a:t># OF NEW STORES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6C077-7FC4-3D51-1F79-9E17BE3B48D7}"/>
              </a:ext>
            </a:extLst>
          </p:cNvPr>
          <p:cNvSpPr txBox="1"/>
          <p:nvPr/>
        </p:nvSpPr>
        <p:spPr>
          <a:xfrm>
            <a:off x="7160698" y="2756994"/>
            <a:ext cx="127210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8DC87A"/>
                </a:solidFill>
                <a:latin typeface="Bahnschrift Condensed" panose="020B0502040204020203" pitchFamily="34" charset="0"/>
              </a:rPr>
              <a:t>TOTAL # OF MENU 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4AE08-3209-87BA-6DDC-17895E7E4044}"/>
              </a:ext>
            </a:extLst>
          </p:cNvPr>
          <p:cNvSpPr txBox="1"/>
          <p:nvPr/>
        </p:nvSpPr>
        <p:spPr>
          <a:xfrm>
            <a:off x="8598932" y="6146990"/>
            <a:ext cx="165718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A4A949"/>
                </a:solidFill>
                <a:latin typeface="Bahnschrift Condensed" panose="020B0502040204020203" pitchFamily="34" charset="0"/>
              </a:rPr>
              <a:t>BEST SELLER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2203E-F021-F8AE-1AEC-2DF979DE4B1F}"/>
              </a:ext>
            </a:extLst>
          </p:cNvPr>
          <p:cNvSpPr txBox="1"/>
          <p:nvPr/>
        </p:nvSpPr>
        <p:spPr>
          <a:xfrm>
            <a:off x="10222323" y="2756994"/>
            <a:ext cx="165718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EFB251"/>
                </a:solidFill>
                <a:latin typeface="Bahnschrift Condensed" panose="020B0502040204020203" pitchFamily="34" charset="0"/>
              </a:rPr>
              <a:t>BEST SELLER (QUANTITY)</a:t>
            </a:r>
          </a:p>
        </p:txBody>
      </p:sp>
      <p:pic>
        <p:nvPicPr>
          <p:cNvPr id="33" name="Graphic 32" descr="Octopus with solid fill">
            <a:extLst>
              <a:ext uri="{FF2B5EF4-FFF2-40B4-BE49-F238E27FC236}">
                <a16:creationId xmlns:a16="http://schemas.microsoft.com/office/drawing/2014/main" id="{B51187AF-6DE6-E880-1AFF-C9F697E20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587" y="3140317"/>
            <a:ext cx="1368000" cy="1368000"/>
          </a:xfrm>
          <a:prstGeom prst="rect">
            <a:avLst/>
          </a:prstGeom>
        </p:spPr>
      </p:pic>
      <p:pic>
        <p:nvPicPr>
          <p:cNvPr id="35" name="Graphic 34" descr="Seaweed with solid fill">
            <a:extLst>
              <a:ext uri="{FF2B5EF4-FFF2-40B4-BE49-F238E27FC236}">
                <a16:creationId xmlns:a16="http://schemas.microsoft.com/office/drawing/2014/main" id="{F5B4B8A0-4319-68FD-B772-F28BA0B174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2335" y="24641994"/>
            <a:ext cx="1577421" cy="1577421"/>
          </a:xfrm>
          <a:prstGeom prst="rect">
            <a:avLst/>
          </a:prstGeom>
        </p:spPr>
      </p:pic>
      <p:pic>
        <p:nvPicPr>
          <p:cNvPr id="38" name="Graphic 37" descr="Seaweed with solid fill">
            <a:extLst>
              <a:ext uri="{FF2B5EF4-FFF2-40B4-BE49-F238E27FC236}">
                <a16:creationId xmlns:a16="http://schemas.microsoft.com/office/drawing/2014/main" id="{1B36833D-EF29-F4CA-5316-8BCA66C36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6919" y="24871046"/>
            <a:ext cx="1368000" cy="1368000"/>
          </a:xfrm>
          <a:prstGeom prst="rect">
            <a:avLst/>
          </a:prstGeom>
        </p:spPr>
      </p:pic>
      <p:pic>
        <p:nvPicPr>
          <p:cNvPr id="40" name="Graphic 39" descr="Seahorse with solid fill">
            <a:extLst>
              <a:ext uri="{FF2B5EF4-FFF2-40B4-BE49-F238E27FC236}">
                <a16:creationId xmlns:a16="http://schemas.microsoft.com/office/drawing/2014/main" id="{B06C2946-5AAA-B9D2-EE84-F2865E66D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123" y="7215586"/>
            <a:ext cx="935117" cy="935117"/>
          </a:xfrm>
          <a:prstGeom prst="rect">
            <a:avLst/>
          </a:prstGeom>
        </p:spPr>
      </p:pic>
      <p:pic>
        <p:nvPicPr>
          <p:cNvPr id="44" name="Graphic 43" descr="Palm tree with solid fill">
            <a:extLst>
              <a:ext uri="{FF2B5EF4-FFF2-40B4-BE49-F238E27FC236}">
                <a16:creationId xmlns:a16="http://schemas.microsoft.com/office/drawing/2014/main" id="{79F19F26-1BC7-EDD8-8D8F-33FBD94719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57466" y="3037056"/>
            <a:ext cx="1368000" cy="1368000"/>
          </a:xfrm>
          <a:prstGeom prst="rect">
            <a:avLst/>
          </a:prstGeom>
        </p:spPr>
      </p:pic>
      <p:pic>
        <p:nvPicPr>
          <p:cNvPr id="46" name="Graphic 45" descr="Clownfish with solid fill">
            <a:extLst>
              <a:ext uri="{FF2B5EF4-FFF2-40B4-BE49-F238E27FC236}">
                <a16:creationId xmlns:a16="http://schemas.microsoft.com/office/drawing/2014/main" id="{01625BBE-8321-5FFE-E0D9-AD14BDA1E3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99" y="19891780"/>
            <a:ext cx="1284819" cy="1284819"/>
          </a:xfrm>
          <a:prstGeom prst="rect">
            <a:avLst/>
          </a:prstGeom>
        </p:spPr>
      </p:pic>
      <p:pic>
        <p:nvPicPr>
          <p:cNvPr id="47" name="Graphic 46" descr="Seaweed with solid fill">
            <a:extLst>
              <a:ext uri="{FF2B5EF4-FFF2-40B4-BE49-F238E27FC236}">
                <a16:creationId xmlns:a16="http://schemas.microsoft.com/office/drawing/2014/main" id="{68D389A8-F9CC-3C2D-2356-0C72754CA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85132" y="24310114"/>
            <a:ext cx="1896533" cy="1896533"/>
          </a:xfrm>
          <a:prstGeom prst="rect">
            <a:avLst/>
          </a:prstGeom>
        </p:spPr>
      </p:pic>
      <p:pic>
        <p:nvPicPr>
          <p:cNvPr id="49" name="Graphic 48" descr="Fish with solid fill">
            <a:extLst>
              <a:ext uri="{FF2B5EF4-FFF2-40B4-BE49-F238E27FC236}">
                <a16:creationId xmlns:a16="http://schemas.microsoft.com/office/drawing/2014/main" id="{47E39EEA-1332-11F1-DB15-CF65E7E43B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90198" y="18449274"/>
            <a:ext cx="1284819" cy="1284819"/>
          </a:xfrm>
          <a:prstGeom prst="rect">
            <a:avLst/>
          </a:prstGeom>
        </p:spPr>
      </p:pic>
      <p:pic>
        <p:nvPicPr>
          <p:cNvPr id="51" name="Graphic 50" descr="Koi with solid fill">
            <a:extLst>
              <a:ext uri="{FF2B5EF4-FFF2-40B4-BE49-F238E27FC236}">
                <a16:creationId xmlns:a16="http://schemas.microsoft.com/office/drawing/2014/main" id="{94DCDC9E-1486-FB6F-87C2-5ECAC55810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6000" y="11175711"/>
            <a:ext cx="1896533" cy="1896533"/>
          </a:xfrm>
          <a:prstGeom prst="rect">
            <a:avLst/>
          </a:prstGeom>
        </p:spPr>
      </p:pic>
      <p:pic>
        <p:nvPicPr>
          <p:cNvPr id="52" name="Graphic 51" descr="Fish with solid fill">
            <a:extLst>
              <a:ext uri="{FF2B5EF4-FFF2-40B4-BE49-F238E27FC236}">
                <a16:creationId xmlns:a16="http://schemas.microsoft.com/office/drawing/2014/main" id="{A0D9ADD4-9861-4EA8-3827-2DF5E82626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80965" y="18595145"/>
            <a:ext cx="1368000" cy="1368000"/>
          </a:xfrm>
          <a:prstGeom prst="rect">
            <a:avLst/>
          </a:prstGeom>
        </p:spPr>
      </p:pic>
      <p:pic>
        <p:nvPicPr>
          <p:cNvPr id="53" name="Graphic 52" descr="Fish with solid fill">
            <a:extLst>
              <a:ext uri="{FF2B5EF4-FFF2-40B4-BE49-F238E27FC236}">
                <a16:creationId xmlns:a16="http://schemas.microsoft.com/office/drawing/2014/main" id="{20144675-EB41-591B-1DF1-8EDD18BEC5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008065" y="19168667"/>
            <a:ext cx="644270" cy="6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side Koffe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C6BB"/>
      </a:accent1>
      <a:accent2>
        <a:srgbClr val="EFB251"/>
      </a:accent2>
      <a:accent3>
        <a:srgbClr val="6FEBA0"/>
      </a:accent3>
      <a:accent4>
        <a:srgbClr val="636363"/>
      </a:accent4>
      <a:accent5>
        <a:srgbClr val="7FCB84"/>
      </a:accent5>
      <a:accent6>
        <a:srgbClr val="004C47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</TotalTime>
  <Words>92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STHupo</vt:lpstr>
      <vt:lpstr>Aptos</vt:lpstr>
      <vt:lpstr>Aptos Display</vt:lpstr>
      <vt:lpstr>Arial</vt:lpstr>
      <vt:lpstr>Bahnschrift Condensed</vt:lpstr>
      <vt:lpstr>Office Theme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1</cp:revision>
  <dcterms:created xsi:type="dcterms:W3CDTF">2025-03-22T14:02:03Z</dcterms:created>
  <dcterms:modified xsi:type="dcterms:W3CDTF">2025-03-23T12:22:12Z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2025-03-22T14:27:57Z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63e1a1c8-c9a0-45cf-a550-c5ecbd8d0453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</vt:lpwstr>
  </property>
</Properties>
</file>