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7" r:id="rId3"/>
    <p:sldId id="270" r:id="rId4"/>
    <p:sldId id="271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7314-FCAF-460E-B406-DA778E3F8154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1663-BCFC-48CA-90D6-9491D7F8C16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4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3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7E69-24D3-4A0A-9F21-5E9908516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58ADB0-D87B-4CAA-A0BF-14FAD22FE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5873AD-4108-4878-B153-4D1272CE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0F56B-8664-46BF-A46A-EF55033C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3BCE66-6F15-4B64-A4B3-68B24AD2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7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2D8D0-4B49-4CC4-B3E2-595DA1D7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9A8CBC-53F7-41E3-A15D-3133F500D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51AB22-F9E2-411E-B1CF-A5029AAA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5C8EF9-0E21-49DB-812C-87F74DA2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A15F0-F4B8-4EEE-A860-63044508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819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ADEF3A7-4F2A-47BD-B2A4-DE934F4E0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277C88-BA27-4908-803C-0CEED6A2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CA6656-6D63-4433-BAC8-1CFAE67B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AC3F7B-FFC0-421D-82D3-E3EAD8C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4CA1ED-A575-46DA-9E4F-52865F5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1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08/02/2022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884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22CF7-C9A3-47E4-85BF-72CD0AF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E56E1-47AD-44C5-971C-A05EC6A7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71BFDC-F4D0-4778-A038-39C476D7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9975B-1FB7-44A8-9AEB-DF0F9F76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73F8F0-F37B-4FD9-A0DE-F352FDF0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58889-BBEB-4D11-B1AF-A9ADE9B8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1FFECC-8645-4A9D-97DE-1D32B64F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1D8CE-BD8B-4EE5-8D70-92D1D902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28C6BC-6438-4ECB-9F68-FD2F0E8D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EE9A18-C66D-4A57-919B-89214274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7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DC30B-8C41-4E63-A2F8-669FA0E3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675D57-F96B-48AE-A7D5-7649FF71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F18E21-AD17-45F8-88DE-7AD6B7CF2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56EB9C-BB7D-4212-93CB-1FE7BB69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DAEABB-F1B0-4417-B5E4-83E7C9F6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95E54B-BE4C-4ACC-ADB5-77FADA3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29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8F0BC-A7BE-44B5-A713-EC94F4C3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46D770-5A5E-4A09-B2A7-5C7AB797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E39236-AD7D-45C4-99FF-097BFACFA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82032F-437D-4855-980B-E02350B23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2000600-48FF-42E8-A67E-51E68F99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DED7EF-9F7F-4C96-8196-21740A24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BDA47A7-40B5-464B-918D-423E2FE7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6AAFC3F-B855-4205-A197-4F2AB74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8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3B2FB-4B8B-4B49-BA70-19ADF13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4F4E2C-B74E-45B1-A191-94BB6EEF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60FC8A-7E37-43AC-B1FC-FB54578B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E7E7110-8ECD-46A8-89A1-97D4F326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07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ED14C4-8C0A-4283-A435-591388B4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7764E8-CB86-4788-8852-59A23C20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0FBF83-071D-4E31-8ADB-004DF569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70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BF910-A3C7-427B-89BF-F6BE6511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DDA73E-926D-4FCB-9E70-5D753C7F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B4215D-C982-40A0-807C-DBDD0224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7F0F4-5BA5-49AA-91D2-FD256CCF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132B70-B947-4311-8601-8A19BF9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0E74E4-EE7F-4DBE-8365-5F0C4490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8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DEECB-0346-4227-8F62-5EE89DD7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4BEF7A-0CBD-4810-83FB-F53B0F8D4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30C707-38CF-468A-AA5D-367D908C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E3245-5B9A-402C-B303-48DE363C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EFA7F1-7643-4287-98AA-C06F5B83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46B670-16A2-4770-B30B-6343E0B2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1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C72F5C-CD5E-4F38-9350-B00B1A56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5B4A79-93D4-4A2E-889F-8001E2A1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740C3C-3B3B-4651-B440-91319DE92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B1184-A8B2-43EA-B932-FCF22999AC19}" type="datetimeFigureOut">
              <a:rPr lang="nl-BE" smtClean="0"/>
              <a:t>9/02/2022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774867-CA94-45A2-8B17-6A352C4C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202A4-4735-4245-8E21-F3CF8EF41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269C-391E-4D9D-8A70-CEDC38C837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231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D000A-6759-4559-874F-9D247693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48" y="20716"/>
            <a:ext cx="9093666" cy="1035243"/>
          </a:xfrm>
        </p:spPr>
        <p:txBody>
          <a:bodyPr/>
          <a:lstStyle/>
          <a:p>
            <a:r>
              <a:rPr lang="nl-BE" dirty="0" err="1"/>
              <a:t>Generative</a:t>
            </a:r>
            <a:r>
              <a:rPr lang="nl-BE" dirty="0"/>
              <a:t> model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01F36EC-ADE2-4911-9ADE-D4FC325B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C873DC0-0226-404E-BE48-15667CAD6D8C}"/>
              </a:ext>
            </a:extLst>
          </p:cNvPr>
          <p:cNvSpPr txBox="1"/>
          <p:nvPr/>
        </p:nvSpPr>
        <p:spPr>
          <a:xfrm>
            <a:off x="1316419" y="4713758"/>
            <a:ext cx="937617" cy="26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984" dirty="0" err="1"/>
              <a:t>Observations</a:t>
            </a:r>
            <a:endParaRPr lang="nl-BE" sz="984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0B2F9CD-8DA7-4A89-84EC-F6A3A92A7889}"/>
              </a:ext>
            </a:extLst>
          </p:cNvPr>
          <p:cNvSpPr txBox="1"/>
          <p:nvPr/>
        </p:nvSpPr>
        <p:spPr>
          <a:xfrm>
            <a:off x="1414646" y="2904210"/>
            <a:ext cx="839391" cy="26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984" dirty="0" err="1"/>
              <a:t>States</a:t>
            </a:r>
            <a:endParaRPr lang="nl-BE" sz="984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1BDBB87-5F2B-4455-A691-7480741B4EAD}"/>
              </a:ext>
            </a:extLst>
          </p:cNvPr>
          <p:cNvSpPr txBox="1"/>
          <p:nvPr/>
        </p:nvSpPr>
        <p:spPr>
          <a:xfrm>
            <a:off x="2830001" y="1948447"/>
            <a:ext cx="383977" cy="33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406" dirty="0"/>
              <a:t>F1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E44FCFF9-2151-4F00-841A-74854C1F95ED}"/>
              </a:ext>
            </a:extLst>
          </p:cNvPr>
          <p:cNvSpPr txBox="1"/>
          <p:nvPr/>
        </p:nvSpPr>
        <p:spPr>
          <a:xfrm>
            <a:off x="4138200" y="1942001"/>
            <a:ext cx="383977" cy="33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406" dirty="0"/>
              <a:t>F2</a:t>
            </a:r>
          </a:p>
        </p:txBody>
      </p:sp>
      <p:graphicFrame>
        <p:nvGraphicFramePr>
          <p:cNvPr id="22" name="Tabel 21">
            <a:extLst>
              <a:ext uri="{FF2B5EF4-FFF2-40B4-BE49-F238E27FC236}">
                <a16:creationId xmlns:a16="http://schemas.microsoft.com/office/drawing/2014/main" id="{AFB78B08-151E-4DEE-B85B-9E391301B933}"/>
              </a:ext>
            </a:extLst>
          </p:cNvPr>
          <p:cNvGraphicFramePr>
            <a:graphicFrameLocks noGrp="1"/>
          </p:cNvGraphicFramePr>
          <p:nvPr/>
        </p:nvGraphicFramePr>
        <p:xfrm>
          <a:off x="2642478" y="2755392"/>
          <a:ext cx="763488" cy="475630"/>
        </p:xfrm>
        <a:graphic>
          <a:graphicData uri="http://schemas.openxmlformats.org/drawingml/2006/table">
            <a:tbl>
              <a:tblPr/>
              <a:tblGrid>
                <a:gridCol w="763488">
                  <a:extLst>
                    <a:ext uri="{9D8B030D-6E8A-4147-A177-3AD203B41FA5}">
                      <a16:colId xmlns:a16="http://schemas.microsoft.com/office/drawing/2014/main" val="2798502450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Deck 2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5390"/>
                  </a:ext>
                </a:extLst>
              </a:tr>
            </a:tbl>
          </a:graphicData>
        </a:graphic>
      </p:graphicFrame>
      <p:graphicFrame>
        <p:nvGraphicFramePr>
          <p:cNvPr id="23" name="Tabel 22">
            <a:extLst>
              <a:ext uri="{FF2B5EF4-FFF2-40B4-BE49-F238E27FC236}">
                <a16:creationId xmlns:a16="http://schemas.microsoft.com/office/drawing/2014/main" id="{6E2368AD-6528-412D-860D-609E2A897933}"/>
              </a:ext>
            </a:extLst>
          </p:cNvPr>
          <p:cNvGraphicFramePr>
            <a:graphicFrameLocks noGrp="1"/>
          </p:cNvGraphicFramePr>
          <p:nvPr/>
        </p:nvGraphicFramePr>
        <p:xfrm>
          <a:off x="2642478" y="2248614"/>
          <a:ext cx="763488" cy="475630"/>
        </p:xfrm>
        <a:graphic>
          <a:graphicData uri="http://schemas.openxmlformats.org/drawingml/2006/table">
            <a:tbl>
              <a:tblPr/>
              <a:tblGrid>
                <a:gridCol w="763488">
                  <a:extLst>
                    <a:ext uri="{9D8B030D-6E8A-4147-A177-3AD203B41FA5}">
                      <a16:colId xmlns:a16="http://schemas.microsoft.com/office/drawing/2014/main" val="85787105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Deck 1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8679"/>
                  </a:ext>
                </a:extLst>
              </a:tr>
            </a:tbl>
          </a:graphicData>
        </a:graphic>
      </p:graphicFrame>
      <p:graphicFrame>
        <p:nvGraphicFramePr>
          <p:cNvPr id="24" name="Tabel 23">
            <a:extLst>
              <a:ext uri="{FF2B5EF4-FFF2-40B4-BE49-F238E27FC236}">
                <a16:creationId xmlns:a16="http://schemas.microsoft.com/office/drawing/2014/main" id="{A8638C33-9641-49D5-B286-71BA56391C27}"/>
              </a:ext>
            </a:extLst>
          </p:cNvPr>
          <p:cNvGraphicFramePr>
            <a:graphicFrameLocks noGrp="1"/>
          </p:cNvGraphicFramePr>
          <p:nvPr/>
        </p:nvGraphicFramePr>
        <p:xfrm>
          <a:off x="2638013" y="3262169"/>
          <a:ext cx="767953" cy="475630"/>
        </p:xfrm>
        <a:graphic>
          <a:graphicData uri="http://schemas.openxmlformats.org/drawingml/2006/table">
            <a:tbl>
              <a:tblPr/>
              <a:tblGrid>
                <a:gridCol w="767953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Deck 3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52399525-E173-4A43-B217-40A4CA706762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2755391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798502450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1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5390"/>
                  </a:ext>
                </a:extLst>
              </a:tr>
            </a:tbl>
          </a:graphicData>
        </a:graphic>
      </p:graphicFrame>
      <p:graphicFrame>
        <p:nvGraphicFramePr>
          <p:cNvPr id="33" name="Tabel 32">
            <a:extLst>
              <a:ext uri="{FF2B5EF4-FFF2-40B4-BE49-F238E27FC236}">
                <a16:creationId xmlns:a16="http://schemas.microsoft.com/office/drawing/2014/main" id="{A76DE655-EEED-433E-B68E-8E90311D08CC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2247258"/>
          <a:ext cx="799207" cy="475630"/>
        </p:xfrm>
        <a:graphic>
          <a:graphicData uri="http://schemas.openxmlformats.org/drawingml/2006/table">
            <a:tbl>
              <a:tblPr/>
              <a:tblGrid>
                <a:gridCol w="799207">
                  <a:extLst>
                    <a:ext uri="{9D8B030D-6E8A-4147-A177-3AD203B41FA5}">
                      <a16:colId xmlns:a16="http://schemas.microsoft.com/office/drawing/2014/main" val="85787105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Start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8679"/>
                  </a:ext>
                </a:extLst>
              </a:tr>
            </a:tbl>
          </a:graphicData>
        </a:graphic>
      </p:graphicFrame>
      <p:graphicFrame>
        <p:nvGraphicFramePr>
          <p:cNvPr id="34" name="Tabel 33">
            <a:extLst>
              <a:ext uri="{FF2B5EF4-FFF2-40B4-BE49-F238E27FC236}">
                <a16:creationId xmlns:a16="http://schemas.microsoft.com/office/drawing/2014/main" id="{4DA2CA59-4114-4DB2-B65D-ED32E3BA19DF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3262169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2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graphicFrame>
        <p:nvGraphicFramePr>
          <p:cNvPr id="47" name="Tabel 46">
            <a:extLst>
              <a:ext uri="{FF2B5EF4-FFF2-40B4-BE49-F238E27FC236}">
                <a16:creationId xmlns:a16="http://schemas.microsoft.com/office/drawing/2014/main" id="{4195A944-B4FE-4DEF-B552-6EB9542AEE5E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4974742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798502450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1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5390"/>
                  </a:ext>
                </a:extLst>
              </a:tr>
            </a:tbl>
          </a:graphicData>
        </a:graphic>
      </p:graphicFrame>
      <p:graphicFrame>
        <p:nvGraphicFramePr>
          <p:cNvPr id="48" name="Tabel 47">
            <a:extLst>
              <a:ext uri="{FF2B5EF4-FFF2-40B4-BE49-F238E27FC236}">
                <a16:creationId xmlns:a16="http://schemas.microsoft.com/office/drawing/2014/main" id="{467F9DC3-BCA3-471F-A2FB-16A460D351E3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4466609"/>
          <a:ext cx="799207" cy="475630"/>
        </p:xfrm>
        <a:graphic>
          <a:graphicData uri="http://schemas.openxmlformats.org/drawingml/2006/table">
            <a:tbl>
              <a:tblPr/>
              <a:tblGrid>
                <a:gridCol w="799207">
                  <a:extLst>
                    <a:ext uri="{9D8B030D-6E8A-4147-A177-3AD203B41FA5}">
                      <a16:colId xmlns:a16="http://schemas.microsoft.com/office/drawing/2014/main" val="85787105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Start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8679"/>
                  </a:ext>
                </a:extLst>
              </a:tr>
            </a:tbl>
          </a:graphicData>
        </a:graphic>
      </p:graphicFrame>
      <p:graphicFrame>
        <p:nvGraphicFramePr>
          <p:cNvPr id="49" name="Tabel 48">
            <a:extLst>
              <a:ext uri="{FF2B5EF4-FFF2-40B4-BE49-F238E27FC236}">
                <a16:creationId xmlns:a16="http://schemas.microsoft.com/office/drawing/2014/main" id="{0388FA86-D244-4019-84DC-E181D883F8FB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5481519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2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graphicFrame>
        <p:nvGraphicFramePr>
          <p:cNvPr id="50" name="Tabel 49">
            <a:extLst>
              <a:ext uri="{FF2B5EF4-FFF2-40B4-BE49-F238E27FC236}">
                <a16:creationId xmlns:a16="http://schemas.microsoft.com/office/drawing/2014/main" id="{8614B107-761B-4327-B27D-25F826025919}"/>
              </a:ext>
            </a:extLst>
          </p:cNvPr>
          <p:cNvGraphicFramePr>
            <a:graphicFrameLocks noGrp="1"/>
          </p:cNvGraphicFramePr>
          <p:nvPr/>
        </p:nvGraphicFramePr>
        <p:xfrm>
          <a:off x="2646943" y="4973386"/>
          <a:ext cx="763488" cy="475630"/>
        </p:xfrm>
        <a:graphic>
          <a:graphicData uri="http://schemas.openxmlformats.org/drawingml/2006/table">
            <a:tbl>
              <a:tblPr/>
              <a:tblGrid>
                <a:gridCol w="763488">
                  <a:extLst>
                    <a:ext uri="{9D8B030D-6E8A-4147-A177-3AD203B41FA5}">
                      <a16:colId xmlns:a16="http://schemas.microsoft.com/office/drawing/2014/main" val="2798502450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Win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5390"/>
                  </a:ext>
                </a:extLst>
              </a:tr>
            </a:tbl>
          </a:graphicData>
        </a:graphic>
      </p:graphicFrame>
      <p:graphicFrame>
        <p:nvGraphicFramePr>
          <p:cNvPr id="51" name="Tabel 50">
            <a:extLst>
              <a:ext uri="{FF2B5EF4-FFF2-40B4-BE49-F238E27FC236}">
                <a16:creationId xmlns:a16="http://schemas.microsoft.com/office/drawing/2014/main" id="{20CED9BC-5700-4CBF-B789-DC18CB840A25}"/>
              </a:ext>
            </a:extLst>
          </p:cNvPr>
          <p:cNvGraphicFramePr>
            <a:graphicFrameLocks noGrp="1"/>
          </p:cNvGraphicFramePr>
          <p:nvPr/>
        </p:nvGraphicFramePr>
        <p:xfrm>
          <a:off x="2646943" y="4466609"/>
          <a:ext cx="763488" cy="475630"/>
        </p:xfrm>
        <a:graphic>
          <a:graphicData uri="http://schemas.openxmlformats.org/drawingml/2006/table">
            <a:tbl>
              <a:tblPr/>
              <a:tblGrid>
                <a:gridCol w="763488">
                  <a:extLst>
                    <a:ext uri="{9D8B030D-6E8A-4147-A177-3AD203B41FA5}">
                      <a16:colId xmlns:a16="http://schemas.microsoft.com/office/drawing/2014/main" val="85787105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 err="1"/>
                        <a:t>Null</a:t>
                      </a:r>
                      <a:endParaRPr lang="nl-BE" sz="1400" dirty="0"/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8679"/>
                  </a:ext>
                </a:extLst>
              </a:tr>
            </a:tbl>
          </a:graphicData>
        </a:graphic>
      </p:graphicFrame>
      <p:graphicFrame>
        <p:nvGraphicFramePr>
          <p:cNvPr id="52" name="Tabel 51">
            <a:extLst>
              <a:ext uri="{FF2B5EF4-FFF2-40B4-BE49-F238E27FC236}">
                <a16:creationId xmlns:a16="http://schemas.microsoft.com/office/drawing/2014/main" id="{43DC76F3-216C-4E5C-909D-ED49872259F3}"/>
              </a:ext>
            </a:extLst>
          </p:cNvPr>
          <p:cNvGraphicFramePr>
            <a:graphicFrameLocks noGrp="1"/>
          </p:cNvGraphicFramePr>
          <p:nvPr/>
        </p:nvGraphicFramePr>
        <p:xfrm>
          <a:off x="2642478" y="5480163"/>
          <a:ext cx="767953" cy="475630"/>
        </p:xfrm>
        <a:graphic>
          <a:graphicData uri="http://schemas.openxmlformats.org/drawingml/2006/table">
            <a:tbl>
              <a:tblPr/>
              <a:tblGrid>
                <a:gridCol w="767953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 err="1"/>
                        <a:t>Loss</a:t>
                      </a:r>
                      <a:endParaRPr lang="nl-BE" sz="1400" dirty="0"/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sp>
        <p:nvSpPr>
          <p:cNvPr id="54" name="Pijl: U-vormig 53">
            <a:extLst>
              <a:ext uri="{FF2B5EF4-FFF2-40B4-BE49-F238E27FC236}">
                <a16:creationId xmlns:a16="http://schemas.microsoft.com/office/drawing/2014/main" id="{8398594F-068D-48D6-92E7-E30C36595949}"/>
              </a:ext>
            </a:extLst>
          </p:cNvPr>
          <p:cNvSpPr/>
          <p:nvPr/>
        </p:nvSpPr>
        <p:spPr>
          <a:xfrm rot="16200000" flipH="1">
            <a:off x="-213534" y="3666166"/>
            <a:ext cx="2060999" cy="732369"/>
          </a:xfrm>
          <a:prstGeom prst="utur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>
              <a:solidFill>
                <a:schemeClr val="tx1"/>
              </a:solidFill>
            </a:endParaRPr>
          </a:p>
        </p:txBody>
      </p:sp>
      <p:sp>
        <p:nvSpPr>
          <p:cNvPr id="4" name="Pijl: U-vormig 3">
            <a:extLst>
              <a:ext uri="{FF2B5EF4-FFF2-40B4-BE49-F238E27FC236}">
                <a16:creationId xmlns:a16="http://schemas.microsoft.com/office/drawing/2014/main" id="{8A1123E3-59EB-4D79-A766-BC52F98FEE99}"/>
              </a:ext>
            </a:extLst>
          </p:cNvPr>
          <p:cNvSpPr/>
          <p:nvPr/>
        </p:nvSpPr>
        <p:spPr>
          <a:xfrm>
            <a:off x="3532064" y="1003166"/>
            <a:ext cx="3955852" cy="455414"/>
          </a:xfrm>
          <a:prstGeom prst="uturnArrow">
            <a:avLst>
              <a:gd name="adj1" fmla="val 30882"/>
              <a:gd name="adj2" fmla="val 25000"/>
              <a:gd name="adj3" fmla="val 21079"/>
              <a:gd name="adj4" fmla="val 43750"/>
              <a:gd name="adj5" fmla="val 100000"/>
            </a:avLst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dirty="0">
              <a:solidFill>
                <a:schemeClr val="tx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A8298B9-D4FD-45D9-A2BC-5DDE32B5EBB6}"/>
              </a:ext>
            </a:extLst>
          </p:cNvPr>
          <p:cNvSpPr txBox="1"/>
          <p:nvPr/>
        </p:nvSpPr>
        <p:spPr>
          <a:xfrm>
            <a:off x="3294345" y="1562695"/>
            <a:ext cx="718840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66" dirty="0"/>
              <a:t>Time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4EFEE86-8BF0-4A54-975E-C05C995A636B}"/>
              </a:ext>
            </a:extLst>
          </p:cNvPr>
          <p:cNvSpPr txBox="1"/>
          <p:nvPr/>
        </p:nvSpPr>
        <p:spPr>
          <a:xfrm>
            <a:off x="6998779" y="1556715"/>
            <a:ext cx="718840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66" dirty="0"/>
              <a:t>Time 2</a:t>
            </a:r>
          </a:p>
        </p:txBody>
      </p:sp>
      <p:graphicFrame>
        <p:nvGraphicFramePr>
          <p:cNvPr id="35" name="Tabel 34">
            <a:extLst>
              <a:ext uri="{FF2B5EF4-FFF2-40B4-BE49-F238E27FC236}">
                <a16:creationId xmlns:a16="http://schemas.microsoft.com/office/drawing/2014/main" id="{AD850A9A-E8DD-4C8A-881F-D1810B9724A0}"/>
              </a:ext>
            </a:extLst>
          </p:cNvPr>
          <p:cNvGraphicFramePr>
            <a:graphicFrameLocks noGrp="1"/>
          </p:cNvGraphicFramePr>
          <p:nvPr/>
        </p:nvGraphicFramePr>
        <p:xfrm>
          <a:off x="3931736" y="5988297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3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graphicFrame>
        <p:nvGraphicFramePr>
          <p:cNvPr id="36" name="Tabel 35">
            <a:extLst>
              <a:ext uri="{FF2B5EF4-FFF2-40B4-BE49-F238E27FC236}">
                <a16:creationId xmlns:a16="http://schemas.microsoft.com/office/drawing/2014/main" id="{78DE770A-A2E8-4E7B-B692-D6796228EAE9}"/>
              </a:ext>
            </a:extLst>
          </p:cNvPr>
          <p:cNvGraphicFramePr>
            <a:graphicFrameLocks noGrp="1"/>
          </p:cNvGraphicFramePr>
          <p:nvPr/>
        </p:nvGraphicFramePr>
        <p:xfrm>
          <a:off x="3932818" y="3768946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3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sp>
        <p:nvSpPr>
          <p:cNvPr id="59" name="Tekstvak 58">
            <a:extLst>
              <a:ext uri="{FF2B5EF4-FFF2-40B4-BE49-F238E27FC236}">
                <a16:creationId xmlns:a16="http://schemas.microsoft.com/office/drawing/2014/main" id="{74A79D39-CAEE-4677-BEAC-99A4203CA521}"/>
              </a:ext>
            </a:extLst>
          </p:cNvPr>
          <p:cNvSpPr txBox="1"/>
          <p:nvPr/>
        </p:nvSpPr>
        <p:spPr>
          <a:xfrm>
            <a:off x="6422814" y="1955903"/>
            <a:ext cx="383977" cy="33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406" dirty="0"/>
              <a:t>F1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D23061A0-E0CE-4EA8-9C63-1F3540576243}"/>
              </a:ext>
            </a:extLst>
          </p:cNvPr>
          <p:cNvSpPr txBox="1"/>
          <p:nvPr/>
        </p:nvSpPr>
        <p:spPr>
          <a:xfrm>
            <a:off x="7731013" y="1949458"/>
            <a:ext cx="383977" cy="33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406" dirty="0"/>
              <a:t>F2</a:t>
            </a:r>
          </a:p>
        </p:txBody>
      </p:sp>
      <p:graphicFrame>
        <p:nvGraphicFramePr>
          <p:cNvPr id="61" name="Tabel 60">
            <a:extLst>
              <a:ext uri="{FF2B5EF4-FFF2-40B4-BE49-F238E27FC236}">
                <a16:creationId xmlns:a16="http://schemas.microsoft.com/office/drawing/2014/main" id="{CF83E512-8D7F-48A7-A5B2-BD8B36C7E7F7}"/>
              </a:ext>
            </a:extLst>
          </p:cNvPr>
          <p:cNvGraphicFramePr>
            <a:graphicFrameLocks noGrp="1"/>
          </p:cNvGraphicFramePr>
          <p:nvPr/>
        </p:nvGraphicFramePr>
        <p:xfrm>
          <a:off x="6235291" y="2762848"/>
          <a:ext cx="763488" cy="475630"/>
        </p:xfrm>
        <a:graphic>
          <a:graphicData uri="http://schemas.openxmlformats.org/drawingml/2006/table">
            <a:tbl>
              <a:tblPr/>
              <a:tblGrid>
                <a:gridCol w="763488">
                  <a:extLst>
                    <a:ext uri="{9D8B030D-6E8A-4147-A177-3AD203B41FA5}">
                      <a16:colId xmlns:a16="http://schemas.microsoft.com/office/drawing/2014/main" val="2798502450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Deck 2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5390"/>
                  </a:ext>
                </a:extLst>
              </a:tr>
            </a:tbl>
          </a:graphicData>
        </a:graphic>
      </p:graphicFrame>
      <p:graphicFrame>
        <p:nvGraphicFramePr>
          <p:cNvPr id="62" name="Tabel 61">
            <a:extLst>
              <a:ext uri="{FF2B5EF4-FFF2-40B4-BE49-F238E27FC236}">
                <a16:creationId xmlns:a16="http://schemas.microsoft.com/office/drawing/2014/main" id="{9364645F-5BD9-4F6D-8892-E2280B37C775}"/>
              </a:ext>
            </a:extLst>
          </p:cNvPr>
          <p:cNvGraphicFramePr>
            <a:graphicFrameLocks noGrp="1"/>
          </p:cNvGraphicFramePr>
          <p:nvPr/>
        </p:nvGraphicFramePr>
        <p:xfrm>
          <a:off x="6235291" y="2256071"/>
          <a:ext cx="763488" cy="475630"/>
        </p:xfrm>
        <a:graphic>
          <a:graphicData uri="http://schemas.openxmlformats.org/drawingml/2006/table">
            <a:tbl>
              <a:tblPr/>
              <a:tblGrid>
                <a:gridCol w="763488">
                  <a:extLst>
                    <a:ext uri="{9D8B030D-6E8A-4147-A177-3AD203B41FA5}">
                      <a16:colId xmlns:a16="http://schemas.microsoft.com/office/drawing/2014/main" val="85787105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Deck 1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8679"/>
                  </a:ext>
                </a:extLst>
              </a:tr>
            </a:tbl>
          </a:graphicData>
        </a:graphic>
      </p:graphicFrame>
      <p:graphicFrame>
        <p:nvGraphicFramePr>
          <p:cNvPr id="63" name="Tabel 62">
            <a:extLst>
              <a:ext uri="{FF2B5EF4-FFF2-40B4-BE49-F238E27FC236}">
                <a16:creationId xmlns:a16="http://schemas.microsoft.com/office/drawing/2014/main" id="{F750012A-58DC-49E1-8DFD-DE348DAB1336}"/>
              </a:ext>
            </a:extLst>
          </p:cNvPr>
          <p:cNvGraphicFramePr>
            <a:graphicFrameLocks noGrp="1"/>
          </p:cNvGraphicFramePr>
          <p:nvPr/>
        </p:nvGraphicFramePr>
        <p:xfrm>
          <a:off x="6230826" y="3269626"/>
          <a:ext cx="767953" cy="475630"/>
        </p:xfrm>
        <a:graphic>
          <a:graphicData uri="http://schemas.openxmlformats.org/drawingml/2006/table">
            <a:tbl>
              <a:tblPr/>
              <a:tblGrid>
                <a:gridCol w="767953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Deck 3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graphicFrame>
        <p:nvGraphicFramePr>
          <p:cNvPr id="64" name="Tabel 63">
            <a:extLst>
              <a:ext uri="{FF2B5EF4-FFF2-40B4-BE49-F238E27FC236}">
                <a16:creationId xmlns:a16="http://schemas.microsoft.com/office/drawing/2014/main" id="{DBE63BBD-D23A-41C4-B55B-3C5CAC4385E6}"/>
              </a:ext>
            </a:extLst>
          </p:cNvPr>
          <p:cNvGraphicFramePr>
            <a:graphicFrameLocks noGrp="1"/>
          </p:cNvGraphicFramePr>
          <p:nvPr/>
        </p:nvGraphicFramePr>
        <p:xfrm>
          <a:off x="7525630" y="2762848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798502450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1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5390"/>
                  </a:ext>
                </a:extLst>
              </a:tr>
            </a:tbl>
          </a:graphicData>
        </a:graphic>
      </p:graphicFrame>
      <p:graphicFrame>
        <p:nvGraphicFramePr>
          <p:cNvPr id="65" name="Tabel 64">
            <a:extLst>
              <a:ext uri="{FF2B5EF4-FFF2-40B4-BE49-F238E27FC236}">
                <a16:creationId xmlns:a16="http://schemas.microsoft.com/office/drawing/2014/main" id="{012E8382-BC00-402E-A713-3783E4E0EBC6}"/>
              </a:ext>
            </a:extLst>
          </p:cNvPr>
          <p:cNvGraphicFramePr>
            <a:graphicFrameLocks noGrp="1"/>
          </p:cNvGraphicFramePr>
          <p:nvPr/>
        </p:nvGraphicFramePr>
        <p:xfrm>
          <a:off x="7525630" y="2254715"/>
          <a:ext cx="799207" cy="475630"/>
        </p:xfrm>
        <a:graphic>
          <a:graphicData uri="http://schemas.openxmlformats.org/drawingml/2006/table">
            <a:tbl>
              <a:tblPr/>
              <a:tblGrid>
                <a:gridCol w="799207">
                  <a:extLst>
                    <a:ext uri="{9D8B030D-6E8A-4147-A177-3AD203B41FA5}">
                      <a16:colId xmlns:a16="http://schemas.microsoft.com/office/drawing/2014/main" val="85787105"/>
                    </a:ext>
                  </a:extLst>
                </a:gridCol>
              </a:tblGrid>
              <a:tr h="475630">
                <a:tc>
                  <a:txBody>
                    <a:bodyPr/>
                    <a:lstStyle/>
                    <a:p>
                      <a:r>
                        <a:rPr lang="nl-BE" sz="1400" dirty="0"/>
                        <a:t>Start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8679"/>
                  </a:ext>
                </a:extLst>
              </a:tr>
            </a:tbl>
          </a:graphicData>
        </a:graphic>
      </p:graphicFrame>
      <p:graphicFrame>
        <p:nvGraphicFramePr>
          <p:cNvPr id="66" name="Tabel 65">
            <a:extLst>
              <a:ext uri="{FF2B5EF4-FFF2-40B4-BE49-F238E27FC236}">
                <a16:creationId xmlns:a16="http://schemas.microsoft.com/office/drawing/2014/main" id="{7BFE5D85-460C-46D1-AADE-8DCDB8F8F9C5}"/>
              </a:ext>
            </a:extLst>
          </p:cNvPr>
          <p:cNvGraphicFramePr>
            <a:graphicFrameLocks noGrp="1"/>
          </p:cNvGraphicFramePr>
          <p:nvPr/>
        </p:nvGraphicFramePr>
        <p:xfrm>
          <a:off x="7525630" y="3269625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2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graphicFrame>
        <p:nvGraphicFramePr>
          <p:cNvPr id="67" name="Tabel 66">
            <a:extLst>
              <a:ext uri="{FF2B5EF4-FFF2-40B4-BE49-F238E27FC236}">
                <a16:creationId xmlns:a16="http://schemas.microsoft.com/office/drawing/2014/main" id="{ABD16A7E-0ECA-4AAF-9179-D8C6D60C1DD8}"/>
              </a:ext>
            </a:extLst>
          </p:cNvPr>
          <p:cNvGraphicFramePr>
            <a:graphicFrameLocks noGrp="1"/>
          </p:cNvGraphicFramePr>
          <p:nvPr/>
        </p:nvGraphicFramePr>
        <p:xfrm>
          <a:off x="7525630" y="3776403"/>
          <a:ext cx="794742" cy="492919"/>
        </p:xfrm>
        <a:graphic>
          <a:graphicData uri="http://schemas.openxmlformats.org/drawingml/2006/table">
            <a:tbl>
              <a:tblPr/>
              <a:tblGrid>
                <a:gridCol w="794742">
                  <a:extLst>
                    <a:ext uri="{9D8B030D-6E8A-4147-A177-3AD203B41FA5}">
                      <a16:colId xmlns:a16="http://schemas.microsoft.com/office/drawing/2014/main" val="2695501949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r>
                        <a:rPr lang="nl-BE" sz="1400" dirty="0"/>
                        <a:t>Chose deck 3</a:t>
                      </a:r>
                    </a:p>
                  </a:txBody>
                  <a:tcPr marL="64294" marR="64294" marT="32147" marB="3214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584574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FD24906C-9AEF-45CF-BE67-559F904133E3}"/>
              </a:ext>
            </a:extLst>
          </p:cNvPr>
          <p:cNvSpPr txBox="1"/>
          <p:nvPr/>
        </p:nvSpPr>
        <p:spPr>
          <a:xfrm>
            <a:off x="5402360" y="1230873"/>
            <a:ext cx="660797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596FDAA-1862-4E82-BC88-F1C0EE4BA945}"/>
              </a:ext>
            </a:extLst>
          </p:cNvPr>
          <p:cNvSpPr txBox="1"/>
          <p:nvPr/>
        </p:nvSpPr>
        <p:spPr>
          <a:xfrm>
            <a:off x="303982" y="2492530"/>
            <a:ext cx="598289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84B0681-83DF-4689-B1A6-F9F91F3793F7}"/>
              </a:ext>
            </a:extLst>
          </p:cNvPr>
          <p:cNvSpPr txBox="1"/>
          <p:nvPr/>
        </p:nvSpPr>
        <p:spPr>
          <a:xfrm>
            <a:off x="7391449" y="5038295"/>
            <a:ext cx="3239480" cy="104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>
                <a:solidFill>
                  <a:schemeClr val="bg2">
                    <a:lumMod val="50000"/>
                  </a:schemeClr>
                </a:solidFill>
              </a:rPr>
              <a:t>-&gt; A[0]: (3,3,4) &amp; A[1]: (4,3,4)</a:t>
            </a:r>
          </a:p>
          <a:p>
            <a:pPr algn="l">
              <a:lnSpc>
                <a:spcPct val="120000"/>
              </a:lnSpc>
            </a:pPr>
            <a:endParaRPr lang="nl-BE" sz="1758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nl-BE" sz="1758" dirty="0">
                <a:solidFill>
                  <a:schemeClr val="bg2">
                    <a:lumMod val="50000"/>
                  </a:schemeClr>
                </a:solidFill>
              </a:rPr>
              <a:t>-&gt; B[0]: (3,3,1) &amp; B[1]: (4,4,4)</a:t>
            </a:r>
          </a:p>
        </p:txBody>
      </p:sp>
    </p:spTree>
    <p:extLst>
      <p:ext uri="{BB962C8B-B14F-4D97-AF65-F5344CB8AC3E}">
        <p14:creationId xmlns:p14="http://schemas.microsoft.com/office/powerpoint/2010/main" val="220072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58201-82D3-401B-BE40-CE12F3D3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12" y="177188"/>
            <a:ext cx="11042776" cy="607284"/>
          </a:xfrm>
        </p:spPr>
        <p:txBody>
          <a:bodyPr>
            <a:normAutofit fontScale="90000"/>
          </a:bodyPr>
          <a:lstStyle/>
          <a:p>
            <a:r>
              <a:rPr lang="nl-BE" dirty="0"/>
              <a:t>Extra slides: A matrix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8C2931-0EF3-4772-A39F-EC730599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90" y="6315688"/>
            <a:ext cx="648197" cy="365125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t>2</a:t>
            </a:fld>
            <a:endParaRPr lang="en-GB" noProof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6D331C9-3ADE-4603-9860-A5E20222F509}"/>
              </a:ext>
            </a:extLst>
          </p:cNvPr>
          <p:cNvGraphicFramePr>
            <a:graphicFrameLocks noGrp="1"/>
          </p:cNvGraphicFramePr>
          <p:nvPr/>
        </p:nvGraphicFramePr>
        <p:xfrm>
          <a:off x="1903660" y="936172"/>
          <a:ext cx="4364799" cy="113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10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1225663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1225663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1225663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82792">
                <a:tc>
                  <a:txBody>
                    <a:bodyPr/>
                    <a:lstStyle/>
                    <a:p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 err="1"/>
                        <a:t>Null</a:t>
                      </a:r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/>
                        <a:t>Win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 err="1"/>
                        <a:t>Lose</a:t>
                      </a:r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9E0CA5D0-AF7C-47A3-AF97-55AEEB165C3D}"/>
              </a:ext>
            </a:extLst>
          </p:cNvPr>
          <p:cNvSpPr txBox="1"/>
          <p:nvPr/>
        </p:nvSpPr>
        <p:spPr>
          <a:xfrm>
            <a:off x="758339" y="784472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A[0]</a:t>
            </a:r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97CEFC61-17FC-4651-829E-16F7DDD0C237}"/>
              </a:ext>
            </a:extLst>
          </p:cNvPr>
          <p:cNvGraphicFramePr>
            <a:graphicFrameLocks noGrp="1"/>
          </p:cNvGraphicFramePr>
          <p:nvPr/>
        </p:nvGraphicFramePr>
        <p:xfrm>
          <a:off x="1903659" y="2561441"/>
          <a:ext cx="4367827" cy="90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10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1197918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1255572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1226527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302416">
                <a:tc>
                  <a:txBody>
                    <a:bodyPr/>
                    <a:lstStyle/>
                    <a:p>
                      <a:r>
                        <a:rPr lang="nl-BE" sz="1300" b="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nl-B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302416">
                <a:tc>
                  <a:txBody>
                    <a:bodyPr/>
                    <a:lstStyle/>
                    <a:p>
                      <a:r>
                        <a:rPr lang="nl-BE" sz="1300" dirty="0"/>
                        <a:t>Win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Pwin1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302416">
                <a:tc>
                  <a:txBody>
                    <a:bodyPr/>
                    <a:lstStyle/>
                    <a:p>
                      <a:r>
                        <a:rPr lang="nl-BE" sz="1300" dirty="0" err="1"/>
                        <a:t>Lose</a:t>
                      </a:r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 – Pwin1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</a:tbl>
          </a:graphicData>
        </a:graphic>
      </p:graphicFrame>
      <p:graphicFrame>
        <p:nvGraphicFramePr>
          <p:cNvPr id="8" name="Tabel 5">
            <a:extLst>
              <a:ext uri="{FF2B5EF4-FFF2-40B4-BE49-F238E27FC236}">
                <a16:creationId xmlns:a16="http://schemas.microsoft.com/office/drawing/2014/main" id="{F425D43F-4CCD-418E-A6BF-64D44E22E453}"/>
              </a:ext>
            </a:extLst>
          </p:cNvPr>
          <p:cNvGraphicFramePr>
            <a:graphicFrameLocks noGrp="1"/>
          </p:cNvGraphicFramePr>
          <p:nvPr/>
        </p:nvGraphicFramePr>
        <p:xfrm>
          <a:off x="1903660" y="3796782"/>
          <a:ext cx="4364799" cy="89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460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1201902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1202534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1269903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97786">
                <a:tc>
                  <a:txBody>
                    <a:bodyPr/>
                    <a:lstStyle/>
                    <a:p>
                      <a:r>
                        <a:rPr lang="nl-BE" sz="1300" b="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nl-B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97786">
                <a:tc>
                  <a:txBody>
                    <a:bodyPr/>
                    <a:lstStyle/>
                    <a:p>
                      <a:r>
                        <a:rPr lang="nl-BE" sz="1300" dirty="0"/>
                        <a:t>Win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Pwin2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97786">
                <a:tc>
                  <a:txBody>
                    <a:bodyPr/>
                    <a:lstStyle/>
                    <a:p>
                      <a:r>
                        <a:rPr lang="nl-BE" sz="1300" dirty="0" err="1"/>
                        <a:t>Lose</a:t>
                      </a:r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 – Pwin2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</a:tbl>
          </a:graphicData>
        </a:graphic>
      </p:graphicFrame>
      <p:graphicFrame>
        <p:nvGraphicFramePr>
          <p:cNvPr id="10" name="Tabel 5">
            <a:extLst>
              <a:ext uri="{FF2B5EF4-FFF2-40B4-BE49-F238E27FC236}">
                <a16:creationId xmlns:a16="http://schemas.microsoft.com/office/drawing/2014/main" id="{EC81AE03-5A77-4D1C-A8A2-801DA6EE90A4}"/>
              </a:ext>
            </a:extLst>
          </p:cNvPr>
          <p:cNvGraphicFramePr>
            <a:graphicFrameLocks noGrp="1"/>
          </p:cNvGraphicFramePr>
          <p:nvPr/>
        </p:nvGraphicFramePr>
        <p:xfrm>
          <a:off x="1903659" y="5032124"/>
          <a:ext cx="4364798" cy="89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231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1225471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1225028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1216068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97786">
                <a:tc>
                  <a:txBody>
                    <a:bodyPr/>
                    <a:lstStyle/>
                    <a:p>
                      <a:r>
                        <a:rPr lang="nl-BE" sz="1300" b="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nl-BE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97786">
                <a:tc>
                  <a:txBody>
                    <a:bodyPr/>
                    <a:lstStyle/>
                    <a:p>
                      <a:r>
                        <a:rPr lang="nl-BE" sz="1300" dirty="0"/>
                        <a:t>Win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Pwin3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97786">
                <a:tc>
                  <a:txBody>
                    <a:bodyPr/>
                    <a:lstStyle/>
                    <a:p>
                      <a:r>
                        <a:rPr lang="nl-BE" sz="1300" dirty="0" err="1"/>
                        <a:t>Lose</a:t>
                      </a:r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 – Pwin3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7B45FDC-1A30-469C-AA1F-E09BAD2FD50C}"/>
              </a:ext>
            </a:extLst>
          </p:cNvPr>
          <p:cNvSpPr txBox="1"/>
          <p:nvPr/>
        </p:nvSpPr>
        <p:spPr>
          <a:xfrm>
            <a:off x="874960" y="1582213"/>
            <a:ext cx="86628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87" dirty="0"/>
              <a:t>Start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A03231-AF5C-4687-988B-6313AF4F66BF}"/>
              </a:ext>
            </a:extLst>
          </p:cNvPr>
          <p:cNvSpPr txBox="1"/>
          <p:nvPr/>
        </p:nvSpPr>
        <p:spPr>
          <a:xfrm>
            <a:off x="874960" y="2698236"/>
            <a:ext cx="771438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87" dirty="0"/>
              <a:t>ChD1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5667E08-10B6-4CE8-9369-1D2EFAF86B20}"/>
              </a:ext>
            </a:extLst>
          </p:cNvPr>
          <p:cNvSpPr txBox="1"/>
          <p:nvPr/>
        </p:nvSpPr>
        <p:spPr>
          <a:xfrm>
            <a:off x="874960" y="3796783"/>
            <a:ext cx="77143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/>
              <a:t>ChD2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8C15BDC-52B1-4BC4-926D-736A34F285AF}"/>
              </a:ext>
            </a:extLst>
          </p:cNvPr>
          <p:cNvSpPr txBox="1"/>
          <p:nvPr/>
        </p:nvSpPr>
        <p:spPr>
          <a:xfrm>
            <a:off x="874960" y="4747847"/>
            <a:ext cx="77143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/>
              <a:t>ChD3</a:t>
            </a:r>
          </a:p>
        </p:txBody>
      </p:sp>
      <p:graphicFrame>
        <p:nvGraphicFramePr>
          <p:cNvPr id="15" name="Tabel 5">
            <a:extLst>
              <a:ext uri="{FF2B5EF4-FFF2-40B4-BE49-F238E27FC236}">
                <a16:creationId xmlns:a16="http://schemas.microsoft.com/office/drawing/2014/main" id="{41BA68A9-5B74-433B-90BF-684BC683C285}"/>
              </a:ext>
            </a:extLst>
          </p:cNvPr>
          <p:cNvGraphicFramePr>
            <a:graphicFrameLocks noGrp="1"/>
          </p:cNvGraphicFramePr>
          <p:nvPr/>
        </p:nvGraphicFramePr>
        <p:xfrm>
          <a:off x="8461622" y="1086488"/>
          <a:ext cx="2657476" cy="135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02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307846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0504"/>
                  </a:ext>
                </a:extLst>
              </a:tr>
            </a:tbl>
          </a:graphicData>
        </a:graphic>
      </p:graphicFrame>
      <p:graphicFrame>
        <p:nvGraphicFramePr>
          <p:cNvPr id="16" name="Tabel 5">
            <a:extLst>
              <a:ext uri="{FF2B5EF4-FFF2-40B4-BE49-F238E27FC236}">
                <a16:creationId xmlns:a16="http://schemas.microsoft.com/office/drawing/2014/main" id="{4504EC86-FF9C-4E45-BF2C-1DC2B119A076}"/>
              </a:ext>
            </a:extLst>
          </p:cNvPr>
          <p:cNvGraphicFramePr>
            <a:graphicFrameLocks noGrp="1"/>
          </p:cNvGraphicFramePr>
          <p:nvPr/>
        </p:nvGraphicFramePr>
        <p:xfrm>
          <a:off x="8461622" y="2528998"/>
          <a:ext cx="2656624" cy="110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02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687833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92395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692394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74706"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74706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74706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606563"/>
                  </a:ext>
                </a:extLst>
              </a:tr>
            </a:tbl>
          </a:graphicData>
        </a:graphic>
      </p:graphicFrame>
      <p:graphicFrame>
        <p:nvGraphicFramePr>
          <p:cNvPr id="17" name="Tabel 5">
            <a:extLst>
              <a:ext uri="{FF2B5EF4-FFF2-40B4-BE49-F238E27FC236}">
                <a16:creationId xmlns:a16="http://schemas.microsoft.com/office/drawing/2014/main" id="{BCF38A96-0167-4F77-B8E9-46B4B04E77EA}"/>
              </a:ext>
            </a:extLst>
          </p:cNvPr>
          <p:cNvGraphicFramePr>
            <a:graphicFrameLocks noGrp="1"/>
          </p:cNvGraphicFramePr>
          <p:nvPr/>
        </p:nvGraphicFramePr>
        <p:xfrm>
          <a:off x="8461622" y="3733787"/>
          <a:ext cx="2636842" cy="10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02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677943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92394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682503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67910"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23214"/>
                  </a:ext>
                </a:extLst>
              </a:tr>
            </a:tbl>
          </a:graphicData>
        </a:graphic>
      </p:graphicFrame>
      <p:sp>
        <p:nvSpPr>
          <p:cNvPr id="18" name="Tekstvak 17">
            <a:extLst>
              <a:ext uri="{FF2B5EF4-FFF2-40B4-BE49-F238E27FC236}">
                <a16:creationId xmlns:a16="http://schemas.microsoft.com/office/drawing/2014/main" id="{75B85424-2534-40E7-9ADB-326D31B7139D}"/>
              </a:ext>
            </a:extLst>
          </p:cNvPr>
          <p:cNvSpPr txBox="1"/>
          <p:nvPr/>
        </p:nvSpPr>
        <p:spPr>
          <a:xfrm>
            <a:off x="7432923" y="1709257"/>
            <a:ext cx="86628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87" dirty="0"/>
              <a:t>Start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40DC0E9-3E12-487E-935A-2856D18A3319}"/>
              </a:ext>
            </a:extLst>
          </p:cNvPr>
          <p:cNvSpPr txBox="1"/>
          <p:nvPr/>
        </p:nvSpPr>
        <p:spPr>
          <a:xfrm>
            <a:off x="7432922" y="2895327"/>
            <a:ext cx="771438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87" dirty="0"/>
              <a:t>ChD1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072815D6-AAB5-4996-A62E-0C4C6DAEFB52}"/>
              </a:ext>
            </a:extLst>
          </p:cNvPr>
          <p:cNvSpPr txBox="1"/>
          <p:nvPr/>
        </p:nvSpPr>
        <p:spPr>
          <a:xfrm>
            <a:off x="7432922" y="4089741"/>
            <a:ext cx="77143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/>
              <a:t>ChD2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F946AE8-4A4F-452E-A886-AEEF30B023A0}"/>
              </a:ext>
            </a:extLst>
          </p:cNvPr>
          <p:cNvSpPr txBox="1"/>
          <p:nvPr/>
        </p:nvSpPr>
        <p:spPr>
          <a:xfrm>
            <a:off x="7432922" y="5087480"/>
            <a:ext cx="77143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/>
              <a:t>ChD3</a:t>
            </a:r>
          </a:p>
        </p:txBody>
      </p:sp>
      <p:graphicFrame>
        <p:nvGraphicFramePr>
          <p:cNvPr id="22" name="Tabel 5">
            <a:extLst>
              <a:ext uri="{FF2B5EF4-FFF2-40B4-BE49-F238E27FC236}">
                <a16:creationId xmlns:a16="http://schemas.microsoft.com/office/drawing/2014/main" id="{12F3CB63-E7A1-4722-966B-12B0CDFF8005}"/>
              </a:ext>
            </a:extLst>
          </p:cNvPr>
          <p:cNvGraphicFramePr>
            <a:graphicFrameLocks noGrp="1"/>
          </p:cNvGraphicFramePr>
          <p:nvPr/>
        </p:nvGraphicFramePr>
        <p:xfrm>
          <a:off x="8461622" y="4911390"/>
          <a:ext cx="2617058" cy="10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02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687833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92395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652828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67910"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23214"/>
                  </a:ext>
                </a:extLst>
              </a:tr>
            </a:tbl>
          </a:graphicData>
        </a:graphic>
      </p:graphicFrame>
      <p:sp>
        <p:nvSpPr>
          <p:cNvPr id="23" name="Tekstvak 22">
            <a:extLst>
              <a:ext uri="{FF2B5EF4-FFF2-40B4-BE49-F238E27FC236}">
                <a16:creationId xmlns:a16="http://schemas.microsoft.com/office/drawing/2014/main" id="{205D7BA8-0DE9-4B4C-9FDA-B34C0689EEDA}"/>
              </a:ext>
            </a:extLst>
          </p:cNvPr>
          <p:cNvSpPr txBox="1"/>
          <p:nvPr/>
        </p:nvSpPr>
        <p:spPr>
          <a:xfrm>
            <a:off x="7268875" y="822038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A[1]</a:t>
            </a:r>
          </a:p>
        </p:txBody>
      </p:sp>
    </p:spTree>
    <p:extLst>
      <p:ext uri="{BB962C8B-B14F-4D97-AF65-F5344CB8AC3E}">
        <p14:creationId xmlns:p14="http://schemas.microsoft.com/office/powerpoint/2010/main" val="77044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1B0F0-D267-4803-9CAA-D377C66B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590"/>
            <a:ext cx="10515600" cy="1325563"/>
          </a:xfrm>
        </p:spPr>
        <p:txBody>
          <a:bodyPr/>
          <a:lstStyle/>
          <a:p>
            <a:r>
              <a:rPr lang="nl-BE" dirty="0"/>
              <a:t>Extra slides: B-matrix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41E48C-4471-421D-AE83-70D9C773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E9B49B7-A70F-4B5F-BEB5-D80029349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65919"/>
              </p:ext>
            </p:extLst>
          </p:nvPr>
        </p:nvGraphicFramePr>
        <p:xfrm>
          <a:off x="1756564" y="1499736"/>
          <a:ext cx="2676408" cy="113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186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661271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61271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09680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82792">
                <a:tc>
                  <a:txBody>
                    <a:bodyPr/>
                    <a:lstStyle/>
                    <a:p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Deck 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/>
                        <a:t>Deck 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/>
                        <a:t>Deck2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/>
                        <a:t>Deck 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4D2E6842-18EC-4DCE-995A-3640B62D492A}"/>
              </a:ext>
            </a:extLst>
          </p:cNvPr>
          <p:cNvSpPr txBox="1"/>
          <p:nvPr/>
        </p:nvSpPr>
        <p:spPr>
          <a:xfrm>
            <a:off x="634139" y="1060145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B[0]</a:t>
            </a:r>
          </a:p>
        </p:txBody>
      </p:sp>
      <p:graphicFrame>
        <p:nvGraphicFramePr>
          <p:cNvPr id="16" name="Tabel 5">
            <a:extLst>
              <a:ext uri="{FF2B5EF4-FFF2-40B4-BE49-F238E27FC236}">
                <a16:creationId xmlns:a16="http://schemas.microsoft.com/office/drawing/2014/main" id="{DE991D5E-D133-4330-9080-7B4BCEC07614}"/>
              </a:ext>
            </a:extLst>
          </p:cNvPr>
          <p:cNvGraphicFramePr>
            <a:graphicFrameLocks noGrp="1"/>
          </p:cNvGraphicFramePr>
          <p:nvPr/>
        </p:nvGraphicFramePr>
        <p:xfrm>
          <a:off x="6285526" y="1147396"/>
          <a:ext cx="3740305" cy="131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09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100007840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nl-BE" sz="1300" dirty="0"/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0504"/>
                  </a:ext>
                </a:extLst>
              </a:tr>
            </a:tbl>
          </a:graphicData>
        </a:graphic>
      </p:graphicFrame>
      <p:graphicFrame>
        <p:nvGraphicFramePr>
          <p:cNvPr id="17" name="Tabel 5">
            <a:extLst>
              <a:ext uri="{FF2B5EF4-FFF2-40B4-BE49-F238E27FC236}">
                <a16:creationId xmlns:a16="http://schemas.microsoft.com/office/drawing/2014/main" id="{1378EC29-C799-4D2B-9826-D721DA55F83B}"/>
              </a:ext>
            </a:extLst>
          </p:cNvPr>
          <p:cNvGraphicFramePr>
            <a:graphicFrameLocks noGrp="1"/>
          </p:cNvGraphicFramePr>
          <p:nvPr/>
        </p:nvGraphicFramePr>
        <p:xfrm>
          <a:off x="6285526" y="2527633"/>
          <a:ext cx="3740305" cy="110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34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768197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773292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73291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  <a:gridCol w="773291">
                  <a:extLst>
                    <a:ext uri="{9D8B030D-6E8A-4147-A177-3AD203B41FA5}">
                      <a16:colId xmlns:a16="http://schemas.microsoft.com/office/drawing/2014/main" val="63113025"/>
                    </a:ext>
                  </a:extLst>
                </a:gridCol>
              </a:tblGrid>
              <a:tr h="274706"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74706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74706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606563"/>
                  </a:ext>
                </a:extLst>
              </a:tr>
            </a:tbl>
          </a:graphicData>
        </a:graphic>
      </p:graphicFrame>
      <p:graphicFrame>
        <p:nvGraphicFramePr>
          <p:cNvPr id="18" name="Tabel 5">
            <a:extLst>
              <a:ext uri="{FF2B5EF4-FFF2-40B4-BE49-F238E27FC236}">
                <a16:creationId xmlns:a16="http://schemas.microsoft.com/office/drawing/2014/main" id="{1F07DB43-0844-42AF-8E27-AF37A8EF982F}"/>
              </a:ext>
            </a:extLst>
          </p:cNvPr>
          <p:cNvGraphicFramePr>
            <a:graphicFrameLocks noGrp="1"/>
          </p:cNvGraphicFramePr>
          <p:nvPr/>
        </p:nvGraphicFramePr>
        <p:xfrm>
          <a:off x="6285525" y="3723714"/>
          <a:ext cx="3740303" cy="10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65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763919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780203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69058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  <a:gridCol w="769058">
                  <a:extLst>
                    <a:ext uri="{9D8B030D-6E8A-4147-A177-3AD203B41FA5}">
                      <a16:colId xmlns:a16="http://schemas.microsoft.com/office/drawing/2014/main" val="2260765848"/>
                    </a:ext>
                  </a:extLst>
                </a:gridCol>
              </a:tblGrid>
              <a:tr h="267910"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23214"/>
                  </a:ext>
                </a:extLst>
              </a:tr>
            </a:tbl>
          </a:graphicData>
        </a:graphic>
      </p:graphicFrame>
      <p:sp>
        <p:nvSpPr>
          <p:cNvPr id="19" name="Tekstvak 18">
            <a:extLst>
              <a:ext uri="{FF2B5EF4-FFF2-40B4-BE49-F238E27FC236}">
                <a16:creationId xmlns:a16="http://schemas.microsoft.com/office/drawing/2014/main" id="{F1255C40-9EF4-4934-AF50-4F27DF467CE2}"/>
              </a:ext>
            </a:extLst>
          </p:cNvPr>
          <p:cNvSpPr txBox="1"/>
          <p:nvPr/>
        </p:nvSpPr>
        <p:spPr>
          <a:xfrm>
            <a:off x="5256827" y="1984932"/>
            <a:ext cx="86628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87" dirty="0"/>
              <a:t>Start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15942FA-0502-456F-BB84-213980AE4C51}"/>
              </a:ext>
            </a:extLst>
          </p:cNvPr>
          <p:cNvSpPr txBox="1"/>
          <p:nvPr/>
        </p:nvSpPr>
        <p:spPr>
          <a:xfrm>
            <a:off x="5256827" y="3171001"/>
            <a:ext cx="771438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87" dirty="0"/>
              <a:t>ChD1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FC89684-DC23-41D4-8DE8-A3C36F2F60CE}"/>
              </a:ext>
            </a:extLst>
          </p:cNvPr>
          <p:cNvSpPr txBox="1"/>
          <p:nvPr/>
        </p:nvSpPr>
        <p:spPr>
          <a:xfrm>
            <a:off x="5256827" y="4365415"/>
            <a:ext cx="77143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/>
              <a:t>ChD2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48E796C-B572-4F72-BDFD-5C9BA0576243}"/>
              </a:ext>
            </a:extLst>
          </p:cNvPr>
          <p:cNvSpPr txBox="1"/>
          <p:nvPr/>
        </p:nvSpPr>
        <p:spPr>
          <a:xfrm>
            <a:off x="5256827" y="5363154"/>
            <a:ext cx="771438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758" dirty="0"/>
              <a:t>ChD3</a:t>
            </a:r>
          </a:p>
        </p:txBody>
      </p:sp>
      <p:graphicFrame>
        <p:nvGraphicFramePr>
          <p:cNvPr id="23" name="Tabel 5">
            <a:extLst>
              <a:ext uri="{FF2B5EF4-FFF2-40B4-BE49-F238E27FC236}">
                <a16:creationId xmlns:a16="http://schemas.microsoft.com/office/drawing/2014/main" id="{11490C9B-EE2A-412C-8ECE-BE90F357805A}"/>
              </a:ext>
            </a:extLst>
          </p:cNvPr>
          <p:cNvGraphicFramePr>
            <a:graphicFrameLocks noGrp="1"/>
          </p:cNvGraphicFramePr>
          <p:nvPr/>
        </p:nvGraphicFramePr>
        <p:xfrm>
          <a:off x="6285525" y="4889715"/>
          <a:ext cx="3740303" cy="10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18">
                  <a:extLst>
                    <a:ext uri="{9D8B030D-6E8A-4147-A177-3AD203B41FA5}">
                      <a16:colId xmlns:a16="http://schemas.microsoft.com/office/drawing/2014/main" val="2380852512"/>
                    </a:ext>
                  </a:extLst>
                </a:gridCol>
                <a:gridCol w="786787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792004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46747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  <a:gridCol w="746747">
                  <a:extLst>
                    <a:ext uri="{9D8B030D-6E8A-4147-A177-3AD203B41FA5}">
                      <a16:colId xmlns:a16="http://schemas.microsoft.com/office/drawing/2014/main" val="2419640298"/>
                    </a:ext>
                  </a:extLst>
                </a:gridCol>
              </a:tblGrid>
              <a:tr h="267910"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7232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2618"/>
                  </a:ext>
                </a:extLst>
              </a:tr>
              <a:tr h="267910">
                <a:tc>
                  <a:txBody>
                    <a:bodyPr/>
                    <a:lstStyle/>
                    <a:p>
                      <a:r>
                        <a:rPr lang="nl-BE" sz="1300" dirty="0"/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23214"/>
                  </a:ext>
                </a:extLst>
              </a:tr>
            </a:tbl>
          </a:graphicData>
        </a:graphic>
      </p:graphicFrame>
      <p:sp>
        <p:nvSpPr>
          <p:cNvPr id="24" name="Tekstvak 23">
            <a:extLst>
              <a:ext uri="{FF2B5EF4-FFF2-40B4-BE49-F238E27FC236}">
                <a16:creationId xmlns:a16="http://schemas.microsoft.com/office/drawing/2014/main" id="{FC0B32B9-8D33-413D-9BF6-5430F855BBFB}"/>
              </a:ext>
            </a:extLst>
          </p:cNvPr>
          <p:cNvSpPr txBox="1"/>
          <p:nvPr/>
        </p:nvSpPr>
        <p:spPr>
          <a:xfrm>
            <a:off x="5140205" y="1099481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17883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3111B-F6FC-40D2-B690-BE47BF93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 slides: C &amp; D </a:t>
            </a:r>
            <a:r>
              <a:rPr lang="nl-BE" dirty="0" err="1"/>
              <a:t>vectors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3A1695-05A8-4162-BA21-0B003482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D1B81D79-78E2-468A-852B-D34A72948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933"/>
              </p:ext>
            </p:extLst>
          </p:nvPr>
        </p:nvGraphicFramePr>
        <p:xfrm>
          <a:off x="1997070" y="1664873"/>
          <a:ext cx="2032222" cy="56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71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61271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09680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82792">
                <a:tc>
                  <a:txBody>
                    <a:bodyPr/>
                    <a:lstStyle/>
                    <a:p>
                      <a:r>
                        <a:rPr lang="nl-BE" sz="13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nl-BE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Win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 err="1">
                          <a:solidFill>
                            <a:schemeClr val="tx1"/>
                          </a:solidFill>
                        </a:rPr>
                        <a:t>Lose</a:t>
                      </a:r>
                      <a:endParaRPr lang="nl-BE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-1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8532AE9F-2A15-471B-9309-21BDEB4B165D}"/>
              </a:ext>
            </a:extLst>
          </p:cNvPr>
          <p:cNvSpPr txBox="1"/>
          <p:nvPr/>
        </p:nvSpPr>
        <p:spPr>
          <a:xfrm>
            <a:off x="851749" y="1374584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C[0]</a:t>
            </a:r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3E74B4CF-C4F6-4513-90C2-C0EE77A72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11362"/>
              </p:ext>
            </p:extLst>
          </p:nvPr>
        </p:nvGraphicFramePr>
        <p:xfrm>
          <a:off x="6441594" y="1709482"/>
          <a:ext cx="3087996" cy="52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99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100007840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FD09CD7-0FDB-4540-8235-B19D97EF1BEB}"/>
              </a:ext>
            </a:extLst>
          </p:cNvPr>
          <p:cNvSpPr txBox="1"/>
          <p:nvPr/>
        </p:nvSpPr>
        <p:spPr>
          <a:xfrm>
            <a:off x="5357815" y="1374584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C[1]</a:t>
            </a:r>
          </a:p>
        </p:txBody>
      </p:sp>
      <p:graphicFrame>
        <p:nvGraphicFramePr>
          <p:cNvPr id="10" name="Tabel 5">
            <a:extLst>
              <a:ext uri="{FF2B5EF4-FFF2-40B4-BE49-F238E27FC236}">
                <a16:creationId xmlns:a16="http://schemas.microsoft.com/office/drawing/2014/main" id="{2ED95EAE-D436-44D6-AE1B-1B59F5F675DC}"/>
              </a:ext>
            </a:extLst>
          </p:cNvPr>
          <p:cNvGraphicFramePr>
            <a:graphicFrameLocks noGrp="1"/>
          </p:cNvGraphicFramePr>
          <p:nvPr/>
        </p:nvGraphicFramePr>
        <p:xfrm>
          <a:off x="1883505" y="3830690"/>
          <a:ext cx="2032222" cy="56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71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661271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09680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</a:tblGrid>
              <a:tr h="282792">
                <a:tc>
                  <a:txBody>
                    <a:bodyPr/>
                    <a:lstStyle/>
                    <a:p>
                      <a:r>
                        <a:rPr lang="nl-BE" sz="13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nl-BE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Win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 err="1">
                          <a:solidFill>
                            <a:schemeClr val="tx1"/>
                          </a:solidFill>
                        </a:rPr>
                        <a:t>Lose</a:t>
                      </a:r>
                      <a:endParaRPr lang="nl-BE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82792">
                <a:tc>
                  <a:txBody>
                    <a:bodyPr/>
                    <a:lstStyle/>
                    <a:p>
                      <a:r>
                        <a:rPr lang="nl-BE" sz="1300" dirty="0"/>
                        <a:t>1/3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1/3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1/3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665E17DA-9B32-43F2-90C0-1D50F515D966}"/>
              </a:ext>
            </a:extLst>
          </p:cNvPr>
          <p:cNvSpPr txBox="1"/>
          <p:nvPr/>
        </p:nvSpPr>
        <p:spPr>
          <a:xfrm>
            <a:off x="761079" y="3743439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D[0]</a:t>
            </a:r>
          </a:p>
        </p:txBody>
      </p:sp>
      <p:graphicFrame>
        <p:nvGraphicFramePr>
          <p:cNvPr id="12" name="Tabel 5">
            <a:extLst>
              <a:ext uri="{FF2B5EF4-FFF2-40B4-BE49-F238E27FC236}">
                <a16:creationId xmlns:a16="http://schemas.microsoft.com/office/drawing/2014/main" id="{047C254E-3ACE-489D-BD80-7CE7C80C2C4D}"/>
              </a:ext>
            </a:extLst>
          </p:cNvPr>
          <p:cNvGraphicFramePr>
            <a:graphicFrameLocks noGrp="1"/>
          </p:cNvGraphicFramePr>
          <p:nvPr/>
        </p:nvGraphicFramePr>
        <p:xfrm>
          <a:off x="6412465" y="3830690"/>
          <a:ext cx="3087996" cy="52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99">
                  <a:extLst>
                    <a:ext uri="{9D8B030D-6E8A-4147-A177-3AD203B41FA5}">
                      <a16:colId xmlns:a16="http://schemas.microsoft.com/office/drawing/2014/main" val="2258148083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2337308935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3159367169"/>
                    </a:ext>
                  </a:extLst>
                </a:gridCol>
                <a:gridCol w="771999">
                  <a:extLst>
                    <a:ext uri="{9D8B030D-6E8A-4147-A177-3AD203B41FA5}">
                      <a16:colId xmlns:a16="http://schemas.microsoft.com/office/drawing/2014/main" val="100007840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ChD2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>
                          <a:solidFill>
                            <a:schemeClr val="tx1"/>
                          </a:solidFill>
                        </a:rPr>
                        <a:t>ChD3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0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nl-BE" sz="1300" dirty="0"/>
                        <a:t>1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0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63341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BEE0CD40-E2B0-443C-9758-5023965F329F}"/>
              </a:ext>
            </a:extLst>
          </p:cNvPr>
          <p:cNvSpPr txBox="1"/>
          <p:nvPr/>
        </p:nvSpPr>
        <p:spPr>
          <a:xfrm>
            <a:off x="5267145" y="3743440"/>
            <a:ext cx="5497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600" dirty="0"/>
              <a:t>D[1]</a:t>
            </a:r>
          </a:p>
        </p:txBody>
      </p:sp>
    </p:spTree>
    <p:extLst>
      <p:ext uri="{BB962C8B-B14F-4D97-AF65-F5344CB8AC3E}">
        <p14:creationId xmlns:p14="http://schemas.microsoft.com/office/powerpoint/2010/main" val="29766814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</Words>
  <Application>Microsoft Office PowerPoint</Application>
  <PresentationFormat>Breedbeeld</PresentationFormat>
  <Paragraphs>308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Generative model</vt:lpstr>
      <vt:lpstr>Extra slides: A matrix</vt:lpstr>
      <vt:lpstr>Extra slides: B-matrix</vt:lpstr>
      <vt:lpstr>Extra slides: C &amp; D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</dc:title>
  <dc:creator>Marcin Jedrych</dc:creator>
  <cp:lastModifiedBy>Marcin Jedrych</cp:lastModifiedBy>
  <cp:revision>1</cp:revision>
  <dcterms:created xsi:type="dcterms:W3CDTF">2022-02-09T18:01:01Z</dcterms:created>
  <dcterms:modified xsi:type="dcterms:W3CDTF">2022-02-09T18:04:13Z</dcterms:modified>
</cp:coreProperties>
</file>