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1747-7E5D-6C0D-6C6A-6D3279FF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261E9-615C-7551-FDAA-F134FD561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82DB-B200-653E-0751-50D27B62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0515-4743-947C-5621-105FC9D1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ABF1-F240-5B0E-C7E9-C9F42A8E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17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E8F5-DF15-4733-FA74-981104C3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C5C3-6759-0770-F54C-E905B3E9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B0C8-C554-480D-5C39-14310FAC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8CB8-34B3-3CD5-D152-5E9249C5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9AD4-C35A-E277-6B6C-E6A3E8F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10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A8731-860A-36A5-DC06-408E5B994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D7D3D-FACD-2C48-E4E5-DA482DCE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6A5-EA4D-B8B2-318B-64BBF8BC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EF0A-4E62-EEFF-CFB0-957C4AC6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8F92-3E32-DBE5-A2D0-801F529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BFCB-5EE7-9B8F-A610-BA96146B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D867-0AED-9B37-031B-08E37E52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413A-6F37-8735-08EA-BF97B4D8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A56D-74E9-1B23-767B-D4B9ADD5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58D3-D1F8-291A-FE36-90CF96F4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1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C601-A9BA-D442-1C31-E2D3B0C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5924-33C4-51DB-F5A7-AD91D8A8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6D49-DB1B-7D5A-2D51-D872A967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3959-56AA-B068-AF72-CDDC6C7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2B3B-FED0-7086-4F6F-10726658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721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7161-E3A5-7D72-6105-098961BD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7276-349A-7899-E5F2-BD6D96277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D3F18-B8BB-5308-9D8E-B0D1BDE4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BC7C9-9855-2D4B-3537-6B999AF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5505-8095-D566-41A8-09A49EC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4A6F-21E1-E5E3-1CD0-CD921D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6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0A6-26C7-49F1-024E-7002AE8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F0FE-72FC-FC49-C740-099A4157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AB56-CF6F-8CD2-6C54-ED812E76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96F0A-FA2D-280D-472A-7B80C907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FE60-7F8D-3EA6-ADDE-3267A3D01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87EE-2A8B-70FD-9E8B-8BF80A07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119F5-F8FA-D9E8-1338-5EA6DE9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D77DE-7E94-8561-E34A-7C771600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66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B7AB-685A-314E-FA3B-74013759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93A2D-A9C2-46C7-7410-3D2C180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EEAD0-3DFA-F3FD-A99D-057026CE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7C75F-FC29-A005-12B0-521DDA5A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06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7ED11-1DE7-F026-4932-F257463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3877E-7D32-BA62-AAA0-43B078C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B296B-0809-837C-1E19-DE8566E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2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1B75-D291-7F77-9819-5AB36D90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C6C6-A17F-C6F2-817C-57F20BCA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712F-9ACE-54FE-435B-1AF0DFC7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5E0F0-EB2F-3D81-D4AE-E6F4FD8F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D26A-0DEC-7C9F-7C94-05B0BCD0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8D30-6D06-C55A-DF70-DAEE6FA5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25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7F5D-4B66-7460-1F76-645CD157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53EB7-F62B-BE8C-D1D9-B29FEC967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78D6-EF61-6C50-F794-359314A5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B7AE-BB96-ABC8-FD41-4A9C5924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5FC6-69F1-BA56-0D05-3148FB26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91DA-B212-C81C-0A7F-8927DB63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577E6-43DB-D9B6-97E3-908DB886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2D230-6106-0198-D393-7DA8ACC8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5A22-CF1A-77AC-2137-7E86EB7A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335A-8CAE-4D39-B455-89777BACBD1E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53CB-F658-E584-8BB1-CBA51CD7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9E57-7019-7397-6E04-B2941C7B3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4301-72EB-4B09-BCDC-7F95EC78F2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4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D4D4817-2695-1FF1-861F-93118DD1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04135">
            <a:off x="2453930" y="-256303"/>
            <a:ext cx="6357453" cy="64885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ABE11F-46D5-E28D-12F2-695A55FDC657}"/>
              </a:ext>
            </a:extLst>
          </p:cNvPr>
          <p:cNvCxnSpPr>
            <a:cxnSpLocks/>
          </p:cNvCxnSpPr>
          <p:nvPr/>
        </p:nvCxnSpPr>
        <p:spPr>
          <a:xfrm flipH="1" flipV="1">
            <a:off x="5708073" y="397164"/>
            <a:ext cx="129309" cy="518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C6E28-6DEE-DC34-8A66-FA080A6BE862}"/>
              </a:ext>
            </a:extLst>
          </p:cNvPr>
          <p:cNvCxnSpPr>
            <a:cxnSpLocks/>
          </p:cNvCxnSpPr>
          <p:nvPr/>
        </p:nvCxnSpPr>
        <p:spPr>
          <a:xfrm>
            <a:off x="914400" y="2987964"/>
            <a:ext cx="10086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6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Matusz</dc:creator>
  <cp:lastModifiedBy>Marcin Matusz</cp:lastModifiedBy>
  <cp:revision>2</cp:revision>
  <dcterms:created xsi:type="dcterms:W3CDTF">2025-05-20T20:16:50Z</dcterms:created>
  <dcterms:modified xsi:type="dcterms:W3CDTF">2025-05-20T20:57:18Z</dcterms:modified>
</cp:coreProperties>
</file>