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167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247C-15E1-E24B-BF80-C4803198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8F07E-E719-0C4B-E1A8-F857FBE5A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7F6F-BDF1-A493-644B-C3A0DB1C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DD73-2374-4842-734E-7604564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C9FE-C59B-E265-4C1C-3F36A5BA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9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DAF0-FC7B-537C-BF49-9B2301F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2EA9-ABA7-91F2-E717-9CC1835E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FE67-A7C5-6E04-26B5-FB23F11D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9D26-0EDA-F5FF-F9B8-5C7E1DF1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3D20-307F-7123-E933-77B8399B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5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44DC0-31D0-8272-6536-A1046765F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8A15A-1E1F-37D7-BBC9-2C7CFEEB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CA0F-C7E8-7FFE-18BE-CEF8C9E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0907-B521-668E-2EEA-945B2824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232A-2FE2-950A-2C4C-77D40237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C890-7C52-1E87-CED2-5CECCFE9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B531-2D77-A982-A08B-82540CD1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5976-3058-0BAA-38C1-1690ED96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16E4-371A-C800-ABEC-B43EC522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8498-A628-79F8-7CF4-E3895CA9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C2DC-A567-24B7-C6EE-03BA0B48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7CF4-4123-0786-AB67-E4234775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9A11-3857-4DC1-75FC-5F82CA6B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CFB3-BB7A-DD20-A5FF-7C63FF9C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184F-63BB-C4D0-DD27-3A5F4FF7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85FC-ED30-A73E-7107-791EF570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D243-FACA-D6A4-5FC8-0AEFC127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6DA0-999E-8286-7A48-9F7CB8A4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BFE7-9AD0-3323-7B25-AF5BA029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2896E-D777-0838-1C27-01102B3B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5E6C-510F-78A1-529E-FE63602C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6CA7-7CC8-EAF7-E5EE-156182CC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08EA-4B00-AAE3-85B0-94A96A00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A1F4B-1860-C879-44D7-F79BE236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29F35-34EB-AE45-0043-E56A2A939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F44E-8BD9-3A81-BDB4-C90B2F611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4BFA1-3481-A085-C982-3ABEE688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AADBC-EA55-247F-CC6E-29500D5C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B4EDB-88E5-ACB5-D02C-67EBFDFE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FC1A-3E39-E77B-4EEA-33160BC1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0B780-4BFB-79F1-D27F-0022E2C8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B8370-EF68-010A-F72C-2AF3624F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05CEC-9878-2917-12AB-E222D858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BFD0E-C349-339A-D5ED-0888522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0E878-BA56-49AB-CE80-1F2778E0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457B5-7F7D-B132-66F8-B4D2AF19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BDB3-6493-7B55-2149-6FEA36A8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B748-2806-6B6E-4CA6-290F67E9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F9120-1061-2526-4477-4AA50C21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C0C3-11E4-1D26-EB81-D5E0C33A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C3446-33BD-44F2-5AFA-9D763A80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AED9-A2BE-813E-5D08-0EEEF850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1DDB-B569-8271-D1B5-02D2DEA9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D4770-6659-E8DF-A5C6-1DB6F6605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58E4-BF2A-6FAF-5A3C-1D8D2D01B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4E8E-41FF-283E-0234-E4EDE41F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1B98-17B7-39AD-84C2-F72327AE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A880-3484-2F10-4FF2-3AB01292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C8CC5-D83D-F614-C01F-BAC48CB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04EAC-213F-4574-5FDA-16EFAD1A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0506-E8C9-5E62-6D67-48D00893A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9F9C-8E85-476F-A867-9D671EC21B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97BD-7C07-CAC9-E818-EC3DE40B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CD0-BC42-733D-7F78-2C9FFCD3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0C71-BE72-4FC5-BA4A-2AD7EBC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2980E9-366C-77B9-6CB3-6B32028F5E78}"/>
              </a:ext>
            </a:extLst>
          </p:cNvPr>
          <p:cNvSpPr/>
          <p:nvPr/>
        </p:nvSpPr>
        <p:spPr>
          <a:xfrm>
            <a:off x="45654" y="1593130"/>
            <a:ext cx="9052693" cy="2711296"/>
          </a:xfrm>
          <a:custGeom>
            <a:avLst/>
            <a:gdLst>
              <a:gd name="connsiteX0" fmla="*/ 7202344 w 12070257"/>
              <a:gd name="connsiteY0" fmla="*/ 3614500 h 3615061"/>
              <a:gd name="connsiteX1" fmla="*/ 6521454 w 12070257"/>
              <a:gd name="connsiteY1" fmla="*/ 3382070 h 3615061"/>
              <a:gd name="connsiteX2" fmla="*/ 6173756 w 12070257"/>
              <a:gd name="connsiteY2" fmla="*/ 2957421 h 3615061"/>
              <a:gd name="connsiteX3" fmla="*/ 5997620 w 12070257"/>
              <a:gd name="connsiteY3" fmla="*/ 2734610 h 3615061"/>
              <a:gd name="connsiteX4" fmla="*/ 5984217 w 12070257"/>
              <a:gd name="connsiteY4" fmla="*/ 2733033 h 3615061"/>
              <a:gd name="connsiteX5" fmla="*/ 5691078 w 12070257"/>
              <a:gd name="connsiteY5" fmla="*/ 2845779 h 3615061"/>
              <a:gd name="connsiteX6" fmla="*/ 5016969 w 12070257"/>
              <a:gd name="connsiteY6" fmla="*/ 3047618 h 3615061"/>
              <a:gd name="connsiteX7" fmla="*/ 4860702 w 12070257"/>
              <a:gd name="connsiteY7" fmla="*/ 3034372 h 3615061"/>
              <a:gd name="connsiteX8" fmla="*/ 4036633 w 12070257"/>
              <a:gd name="connsiteY8" fmla="*/ 2238845 h 3615061"/>
              <a:gd name="connsiteX9" fmla="*/ 3936818 w 12070257"/>
              <a:gd name="connsiteY9" fmla="*/ 1817034 h 3615061"/>
              <a:gd name="connsiteX10" fmla="*/ 3865071 w 12070257"/>
              <a:gd name="connsiteY10" fmla="*/ 1504026 h 3615061"/>
              <a:gd name="connsiteX11" fmla="*/ 3263813 w 12070257"/>
              <a:gd name="connsiteY11" fmla="*/ 888261 h 3615061"/>
              <a:gd name="connsiteX12" fmla="*/ 2939294 w 12070257"/>
              <a:gd name="connsiteY12" fmla="*/ 833386 h 3615061"/>
              <a:gd name="connsiteX13" fmla="*/ 2408680 w 12070257"/>
              <a:gd name="connsiteY13" fmla="*/ 983504 h 3615061"/>
              <a:gd name="connsiteX14" fmla="*/ 2043794 w 12070257"/>
              <a:gd name="connsiteY14" fmla="*/ 1294619 h 3615061"/>
              <a:gd name="connsiteX15" fmla="*/ 1703822 w 12070257"/>
              <a:gd name="connsiteY15" fmla="*/ 1598796 h 3615061"/>
              <a:gd name="connsiteX16" fmla="*/ 811475 w 12070257"/>
              <a:gd name="connsiteY16" fmla="*/ 1936244 h 3615061"/>
              <a:gd name="connsiteX17" fmla="*/ 361280 w 12070257"/>
              <a:gd name="connsiteY17" fmla="*/ 1835325 h 3615061"/>
              <a:gd name="connsiteX18" fmla="*/ 112767 w 12070257"/>
              <a:gd name="connsiteY18" fmla="*/ 1676535 h 3615061"/>
              <a:gd name="connsiteX19" fmla="*/ 55842 w 12070257"/>
              <a:gd name="connsiteY19" fmla="*/ 1634906 h 3615061"/>
              <a:gd name="connsiteX20" fmla="*/ 21 w 12070257"/>
              <a:gd name="connsiteY20" fmla="*/ 1595327 h 3615061"/>
              <a:gd name="connsiteX21" fmla="*/ 21 w 12070257"/>
              <a:gd name="connsiteY21" fmla="*/ 756593 h 3615061"/>
              <a:gd name="connsiteX22" fmla="*/ 152977 w 12070257"/>
              <a:gd name="connsiteY22" fmla="*/ 782138 h 3615061"/>
              <a:gd name="connsiteX23" fmla="*/ 239704 w 12070257"/>
              <a:gd name="connsiteY23" fmla="*/ 802638 h 3615061"/>
              <a:gd name="connsiteX24" fmla="*/ 608848 w 12070257"/>
              <a:gd name="connsiteY24" fmla="*/ 1009049 h 3615061"/>
              <a:gd name="connsiteX25" fmla="*/ 723801 w 12070257"/>
              <a:gd name="connsiteY25" fmla="*/ 1086946 h 3615061"/>
              <a:gd name="connsiteX26" fmla="*/ 809740 w 12070257"/>
              <a:gd name="connsiteY26" fmla="*/ 1104449 h 3615061"/>
              <a:gd name="connsiteX27" fmla="*/ 1193549 w 12070257"/>
              <a:gd name="connsiteY27" fmla="*/ 942032 h 3615061"/>
              <a:gd name="connsiteX28" fmla="*/ 1466504 w 12070257"/>
              <a:gd name="connsiteY28" fmla="*/ 696515 h 3615061"/>
              <a:gd name="connsiteX29" fmla="*/ 1963531 w 12070257"/>
              <a:gd name="connsiteY29" fmla="*/ 281800 h 3615061"/>
              <a:gd name="connsiteX30" fmla="*/ 4464500 w 12070257"/>
              <a:gd name="connsiteY30" fmla="*/ 842091 h 3615061"/>
              <a:gd name="connsiteX31" fmla="*/ 4654606 w 12070257"/>
              <a:gd name="connsiteY31" fmla="*/ 1243686 h 3615061"/>
              <a:gd name="connsiteX32" fmla="*/ 4754264 w 12070257"/>
              <a:gd name="connsiteY32" fmla="*/ 1665182 h 3615061"/>
              <a:gd name="connsiteX33" fmla="*/ 4826169 w 12070257"/>
              <a:gd name="connsiteY33" fmla="*/ 1978347 h 3615061"/>
              <a:gd name="connsiteX34" fmla="*/ 5000727 w 12070257"/>
              <a:gd name="connsiteY34" fmla="*/ 2214876 h 3615061"/>
              <a:gd name="connsiteX35" fmla="*/ 5014762 w 12070257"/>
              <a:gd name="connsiteY35" fmla="*/ 2215823 h 3615061"/>
              <a:gd name="connsiteX36" fmla="*/ 5325088 w 12070257"/>
              <a:gd name="connsiteY36" fmla="*/ 2099134 h 3615061"/>
              <a:gd name="connsiteX37" fmla="*/ 5985479 w 12070257"/>
              <a:gd name="connsiteY37" fmla="*/ 1901238 h 3615061"/>
              <a:gd name="connsiteX38" fmla="*/ 6255122 w 12070257"/>
              <a:gd name="connsiteY38" fmla="*/ 1944129 h 3615061"/>
              <a:gd name="connsiteX39" fmla="*/ 6874514 w 12070257"/>
              <a:gd name="connsiteY39" fmla="*/ 2509750 h 3615061"/>
              <a:gd name="connsiteX40" fmla="*/ 7045130 w 12070257"/>
              <a:gd name="connsiteY40" fmla="*/ 2736029 h 3615061"/>
              <a:gd name="connsiteX41" fmla="*/ 7205025 w 12070257"/>
              <a:gd name="connsiteY41" fmla="*/ 2783335 h 3615061"/>
              <a:gd name="connsiteX42" fmla="*/ 7533643 w 12070257"/>
              <a:gd name="connsiteY42" fmla="*/ 2669644 h 3615061"/>
              <a:gd name="connsiteX43" fmla="*/ 8055900 w 12070257"/>
              <a:gd name="connsiteY43" fmla="*/ 1958163 h 3615061"/>
              <a:gd name="connsiteX44" fmla="*/ 8060946 w 12070257"/>
              <a:gd name="connsiteY44" fmla="*/ 1948859 h 3615061"/>
              <a:gd name="connsiteX45" fmla="*/ 8853635 w 12070257"/>
              <a:gd name="connsiteY45" fmla="*/ 970258 h 3615061"/>
              <a:gd name="connsiteX46" fmla="*/ 9732579 w 12070257"/>
              <a:gd name="connsiteY46" fmla="*/ 709918 h 3615061"/>
              <a:gd name="connsiteX47" fmla="*/ 10791599 w 12070257"/>
              <a:gd name="connsiteY47" fmla="*/ 1098772 h 3615061"/>
              <a:gd name="connsiteX48" fmla="*/ 11238167 w 12070257"/>
              <a:gd name="connsiteY48" fmla="*/ 1649098 h 3615061"/>
              <a:gd name="connsiteX49" fmla="*/ 11323160 w 12070257"/>
              <a:gd name="connsiteY49" fmla="*/ 1775247 h 3615061"/>
              <a:gd name="connsiteX50" fmla="*/ 11691043 w 12070257"/>
              <a:gd name="connsiteY50" fmla="*/ 2133983 h 3615061"/>
              <a:gd name="connsiteX51" fmla="*/ 11774774 w 12070257"/>
              <a:gd name="connsiteY51" fmla="*/ 2149752 h 3615061"/>
              <a:gd name="connsiteX52" fmla="*/ 11860082 w 12070257"/>
              <a:gd name="connsiteY52" fmla="*/ 2129410 h 3615061"/>
              <a:gd name="connsiteX53" fmla="*/ 12070278 w 12070257"/>
              <a:gd name="connsiteY53" fmla="*/ 1971724 h 3615061"/>
              <a:gd name="connsiteX54" fmla="*/ 12070278 w 12070257"/>
              <a:gd name="connsiteY54" fmla="*/ 2945122 h 3615061"/>
              <a:gd name="connsiteX55" fmla="*/ 11962736 w 12070257"/>
              <a:gd name="connsiteY55" fmla="*/ 2964832 h 3615061"/>
              <a:gd name="connsiteX56" fmla="*/ 11776509 w 12070257"/>
              <a:gd name="connsiteY56" fmla="*/ 2981705 h 3615061"/>
              <a:gd name="connsiteX57" fmla="*/ 11776509 w 12070257"/>
              <a:gd name="connsiteY57" fmla="*/ 2981705 h 3615061"/>
              <a:gd name="connsiteX58" fmla="*/ 11382293 w 12070257"/>
              <a:gd name="connsiteY58" fmla="*/ 2905542 h 3615061"/>
              <a:gd name="connsiteX59" fmla="*/ 10641167 w 12070257"/>
              <a:gd name="connsiteY59" fmla="*/ 2249410 h 3615061"/>
              <a:gd name="connsiteX60" fmla="*/ 10548132 w 12070257"/>
              <a:gd name="connsiteY60" fmla="*/ 2112065 h 3615061"/>
              <a:gd name="connsiteX61" fmla="*/ 10241590 w 12070257"/>
              <a:gd name="connsiteY61" fmla="*/ 1721949 h 3615061"/>
              <a:gd name="connsiteX62" fmla="*/ 9733997 w 12070257"/>
              <a:gd name="connsiteY62" fmla="*/ 1540767 h 3615061"/>
              <a:gd name="connsiteX63" fmla="*/ 9318021 w 12070257"/>
              <a:gd name="connsiteY63" fmla="*/ 1660766 h 3615061"/>
              <a:gd name="connsiteX64" fmla="*/ 8788037 w 12070257"/>
              <a:gd name="connsiteY64" fmla="*/ 2354586 h 3615061"/>
              <a:gd name="connsiteX65" fmla="*/ 8782834 w 12070257"/>
              <a:gd name="connsiteY65" fmla="*/ 2363890 h 3615061"/>
              <a:gd name="connsiteX66" fmla="*/ 8029567 w 12070257"/>
              <a:gd name="connsiteY66" fmla="*/ 3338391 h 3615061"/>
              <a:gd name="connsiteX67" fmla="*/ 7203132 w 12070257"/>
              <a:gd name="connsiteY67" fmla="*/ 3614973 h 361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070257" h="3615061">
                <a:moveTo>
                  <a:pt x="7202344" y="3614500"/>
                </a:moveTo>
                <a:cubicBezTo>
                  <a:pt x="6944684" y="3614500"/>
                  <a:pt x="6709259" y="3534080"/>
                  <a:pt x="6521454" y="3382070"/>
                </a:cubicBezTo>
                <a:cubicBezTo>
                  <a:pt x="6362980" y="3253556"/>
                  <a:pt x="6258118" y="3089405"/>
                  <a:pt x="6173756" y="2957421"/>
                </a:cubicBezTo>
                <a:cubicBezTo>
                  <a:pt x="6117462" y="2869275"/>
                  <a:pt x="6040196" y="2748487"/>
                  <a:pt x="5997620" y="2734610"/>
                </a:cubicBezTo>
                <a:cubicBezTo>
                  <a:pt x="5993252" y="2733443"/>
                  <a:pt x="5988743" y="2732923"/>
                  <a:pt x="5984217" y="2733033"/>
                </a:cubicBezTo>
                <a:cubicBezTo>
                  <a:pt x="5921142" y="2733033"/>
                  <a:pt x="5804139" y="2790431"/>
                  <a:pt x="5691078" y="2845779"/>
                </a:cubicBezTo>
                <a:cubicBezTo>
                  <a:pt x="5497755" y="2940391"/>
                  <a:pt x="5278886" y="3047618"/>
                  <a:pt x="5016969" y="3047618"/>
                </a:cubicBezTo>
                <a:cubicBezTo>
                  <a:pt x="4964602" y="3047634"/>
                  <a:pt x="4912329" y="3043203"/>
                  <a:pt x="4860702" y="3034372"/>
                </a:cubicBezTo>
                <a:cubicBezTo>
                  <a:pt x="4488405" y="2971298"/>
                  <a:pt x="4180443" y="2673428"/>
                  <a:pt x="4036633" y="2238845"/>
                </a:cubicBezTo>
                <a:cubicBezTo>
                  <a:pt x="3988224" y="2092669"/>
                  <a:pt x="3962048" y="1952486"/>
                  <a:pt x="3936818" y="1817034"/>
                </a:cubicBezTo>
                <a:cubicBezTo>
                  <a:pt x="3915688" y="1703657"/>
                  <a:pt x="3895662" y="1596273"/>
                  <a:pt x="3865071" y="1504026"/>
                </a:cubicBezTo>
                <a:cubicBezTo>
                  <a:pt x="3767542" y="1218740"/>
                  <a:pt x="3546686" y="992571"/>
                  <a:pt x="3263813" y="888261"/>
                </a:cubicBezTo>
                <a:cubicBezTo>
                  <a:pt x="3159598" y="851457"/>
                  <a:pt x="3049816" y="832898"/>
                  <a:pt x="2939294" y="833386"/>
                </a:cubicBezTo>
                <a:cubicBezTo>
                  <a:pt x="2751868" y="832819"/>
                  <a:pt x="2568038" y="884824"/>
                  <a:pt x="2408680" y="983504"/>
                </a:cubicBezTo>
                <a:cubicBezTo>
                  <a:pt x="2285211" y="1062347"/>
                  <a:pt x="2167893" y="1174935"/>
                  <a:pt x="2043794" y="1294619"/>
                </a:cubicBezTo>
                <a:cubicBezTo>
                  <a:pt x="1936046" y="1402082"/>
                  <a:pt x="1822560" y="1503632"/>
                  <a:pt x="1703822" y="1598796"/>
                </a:cubicBezTo>
                <a:cubicBezTo>
                  <a:pt x="1419986" y="1819557"/>
                  <a:pt x="1110921" y="1936244"/>
                  <a:pt x="811475" y="1936244"/>
                </a:cubicBezTo>
                <a:cubicBezTo>
                  <a:pt x="655684" y="1937317"/>
                  <a:pt x="501708" y="1902799"/>
                  <a:pt x="361280" y="1835325"/>
                </a:cubicBezTo>
                <a:cubicBezTo>
                  <a:pt x="273528" y="1790511"/>
                  <a:pt x="190305" y="1737339"/>
                  <a:pt x="112767" y="1676535"/>
                </a:cubicBezTo>
                <a:cubicBezTo>
                  <a:pt x="91164" y="1660766"/>
                  <a:pt x="73187" y="1647205"/>
                  <a:pt x="55842" y="1634906"/>
                </a:cubicBezTo>
                <a:lnTo>
                  <a:pt x="21" y="1595327"/>
                </a:lnTo>
                <a:lnTo>
                  <a:pt x="21" y="756593"/>
                </a:lnTo>
                <a:lnTo>
                  <a:pt x="152977" y="782138"/>
                </a:lnTo>
                <a:cubicBezTo>
                  <a:pt x="182312" y="787027"/>
                  <a:pt x="211286" y="793870"/>
                  <a:pt x="239704" y="802638"/>
                </a:cubicBezTo>
                <a:cubicBezTo>
                  <a:pt x="397391" y="852309"/>
                  <a:pt x="514867" y="939352"/>
                  <a:pt x="608848" y="1009049"/>
                </a:cubicBezTo>
                <a:cubicBezTo>
                  <a:pt x="645103" y="1037937"/>
                  <a:pt x="683536" y="1063971"/>
                  <a:pt x="723801" y="1086946"/>
                </a:cubicBezTo>
                <a:cubicBezTo>
                  <a:pt x="750750" y="1099230"/>
                  <a:pt x="780138" y="1105206"/>
                  <a:pt x="809740" y="1104449"/>
                </a:cubicBezTo>
                <a:cubicBezTo>
                  <a:pt x="938570" y="1104449"/>
                  <a:pt x="1092630" y="1020560"/>
                  <a:pt x="1193549" y="942032"/>
                </a:cubicBezTo>
                <a:cubicBezTo>
                  <a:pt x="1288763" y="865018"/>
                  <a:pt x="1379874" y="783069"/>
                  <a:pt x="1466504" y="696515"/>
                </a:cubicBezTo>
                <a:cubicBezTo>
                  <a:pt x="1615202" y="553336"/>
                  <a:pt x="1768789" y="405110"/>
                  <a:pt x="1963531" y="281800"/>
                </a:cubicBezTo>
                <a:cubicBezTo>
                  <a:pt x="2808872" y="-254105"/>
                  <a:pt x="3928602" y="-3250"/>
                  <a:pt x="4464500" y="842091"/>
                </a:cubicBezTo>
                <a:cubicBezTo>
                  <a:pt x="4544099" y="967656"/>
                  <a:pt x="4607947" y="1102525"/>
                  <a:pt x="4654606" y="1243686"/>
                </a:cubicBezTo>
                <a:cubicBezTo>
                  <a:pt x="4702858" y="1389861"/>
                  <a:pt x="4729034" y="1529887"/>
                  <a:pt x="4754264" y="1665182"/>
                </a:cubicBezTo>
                <a:cubicBezTo>
                  <a:pt x="4775394" y="1778558"/>
                  <a:pt x="4795420" y="1885942"/>
                  <a:pt x="4826169" y="1978347"/>
                </a:cubicBezTo>
                <a:cubicBezTo>
                  <a:pt x="4870952" y="2114115"/>
                  <a:pt x="4952318" y="2207150"/>
                  <a:pt x="5000727" y="2214876"/>
                </a:cubicBezTo>
                <a:cubicBezTo>
                  <a:pt x="5005379" y="2215539"/>
                  <a:pt x="5010063" y="2215854"/>
                  <a:pt x="5014762" y="2215823"/>
                </a:cubicBezTo>
                <a:cubicBezTo>
                  <a:pt x="5086825" y="2215823"/>
                  <a:pt x="5207927" y="2156532"/>
                  <a:pt x="5325088" y="2099134"/>
                </a:cubicBezTo>
                <a:cubicBezTo>
                  <a:pt x="5505324" y="2010988"/>
                  <a:pt x="5729081" y="1901238"/>
                  <a:pt x="5985479" y="1901238"/>
                </a:cubicBezTo>
                <a:cubicBezTo>
                  <a:pt x="6077063" y="1901254"/>
                  <a:pt x="6168064" y="1915730"/>
                  <a:pt x="6255122" y="1944129"/>
                </a:cubicBezTo>
                <a:cubicBezTo>
                  <a:pt x="6580745" y="2050094"/>
                  <a:pt x="6750573" y="2315796"/>
                  <a:pt x="6874514" y="2509750"/>
                </a:cubicBezTo>
                <a:cubicBezTo>
                  <a:pt x="6934593" y="2604361"/>
                  <a:pt x="6991202" y="2692508"/>
                  <a:pt x="7045130" y="2736029"/>
                </a:cubicBezTo>
                <a:cubicBezTo>
                  <a:pt x="7093698" y="2775451"/>
                  <a:pt x="7158823" y="2783335"/>
                  <a:pt x="7205025" y="2783335"/>
                </a:cubicBezTo>
                <a:cubicBezTo>
                  <a:pt x="7323573" y="2779724"/>
                  <a:pt x="7438211" y="2740066"/>
                  <a:pt x="7533643" y="2669644"/>
                </a:cubicBezTo>
                <a:cubicBezTo>
                  <a:pt x="7747150" y="2511957"/>
                  <a:pt x="7897110" y="2242629"/>
                  <a:pt x="8055900" y="1958163"/>
                </a:cubicBezTo>
                <a:lnTo>
                  <a:pt x="8060946" y="1948859"/>
                </a:lnTo>
                <a:cubicBezTo>
                  <a:pt x="8229039" y="1647521"/>
                  <a:pt x="8459262" y="1235171"/>
                  <a:pt x="8853635" y="970258"/>
                </a:cubicBezTo>
                <a:cubicBezTo>
                  <a:pt x="9114149" y="797860"/>
                  <a:pt x="9420202" y="707206"/>
                  <a:pt x="9732579" y="709918"/>
                </a:cubicBezTo>
                <a:cubicBezTo>
                  <a:pt x="10131840" y="709918"/>
                  <a:pt x="10507922" y="848051"/>
                  <a:pt x="10791599" y="1098772"/>
                </a:cubicBezTo>
                <a:cubicBezTo>
                  <a:pt x="10982715" y="1267812"/>
                  <a:pt x="11112650" y="1461451"/>
                  <a:pt x="11238167" y="1649098"/>
                </a:cubicBezTo>
                <a:cubicBezTo>
                  <a:pt x="11267340" y="1692619"/>
                  <a:pt x="11294777" y="1733618"/>
                  <a:pt x="11323160" y="1775247"/>
                </a:cubicBezTo>
                <a:cubicBezTo>
                  <a:pt x="11417772" y="1911803"/>
                  <a:pt x="11545498" y="2075797"/>
                  <a:pt x="11691043" y="2133983"/>
                </a:cubicBezTo>
                <a:cubicBezTo>
                  <a:pt x="11717707" y="2144454"/>
                  <a:pt x="11746122" y="2149815"/>
                  <a:pt x="11774774" y="2149752"/>
                </a:cubicBezTo>
                <a:cubicBezTo>
                  <a:pt x="11804561" y="2151234"/>
                  <a:pt x="11834159" y="2144186"/>
                  <a:pt x="11860082" y="2129410"/>
                </a:cubicBezTo>
                <a:lnTo>
                  <a:pt x="12070278" y="1971724"/>
                </a:lnTo>
                <a:lnTo>
                  <a:pt x="12070278" y="2945122"/>
                </a:lnTo>
                <a:lnTo>
                  <a:pt x="11962736" y="2964832"/>
                </a:lnTo>
                <a:cubicBezTo>
                  <a:pt x="11901302" y="2976075"/>
                  <a:pt x="11838968" y="2981720"/>
                  <a:pt x="11776509" y="2981705"/>
                </a:cubicBezTo>
                <a:lnTo>
                  <a:pt x="11776509" y="2981705"/>
                </a:lnTo>
                <a:cubicBezTo>
                  <a:pt x="11641450" y="2981720"/>
                  <a:pt x="11507622" y="2955876"/>
                  <a:pt x="11382293" y="2905542"/>
                </a:cubicBezTo>
                <a:cubicBezTo>
                  <a:pt x="11031756" y="2765202"/>
                  <a:pt x="10801692" y="2481208"/>
                  <a:pt x="10641167" y="2249410"/>
                </a:cubicBezTo>
                <a:cubicBezTo>
                  <a:pt x="10609630" y="2203050"/>
                  <a:pt x="10578093" y="2156848"/>
                  <a:pt x="10548132" y="2112065"/>
                </a:cubicBezTo>
                <a:cubicBezTo>
                  <a:pt x="10447371" y="1961790"/>
                  <a:pt x="10352443" y="1819872"/>
                  <a:pt x="10241590" y="1721949"/>
                </a:cubicBezTo>
                <a:cubicBezTo>
                  <a:pt x="10111341" y="1606838"/>
                  <a:pt x="9926217" y="1540767"/>
                  <a:pt x="9733997" y="1540767"/>
                </a:cubicBezTo>
                <a:cubicBezTo>
                  <a:pt x="9586561" y="1539080"/>
                  <a:pt x="9441899" y="1580820"/>
                  <a:pt x="9318021" y="1660766"/>
                </a:cubicBezTo>
                <a:cubicBezTo>
                  <a:pt x="9106248" y="1802684"/>
                  <a:pt x="8952662" y="2058924"/>
                  <a:pt x="8788037" y="2354586"/>
                </a:cubicBezTo>
                <a:lnTo>
                  <a:pt x="8782834" y="2363890"/>
                </a:lnTo>
                <a:cubicBezTo>
                  <a:pt x="8597237" y="2696608"/>
                  <a:pt x="8386883" y="3073478"/>
                  <a:pt x="8029567" y="3338391"/>
                </a:cubicBezTo>
                <a:cubicBezTo>
                  <a:pt x="7789915" y="3514984"/>
                  <a:pt x="7500797" y="3611740"/>
                  <a:pt x="7203132" y="3614973"/>
                </a:cubicBezTo>
                <a:close/>
              </a:path>
            </a:pathLst>
          </a:custGeom>
          <a:solidFill>
            <a:schemeClr val="bg1"/>
          </a:solidFill>
          <a:ln w="15763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7C4BB8-7587-7155-389C-D4CB6B4F7D5B}"/>
              </a:ext>
            </a:extLst>
          </p:cNvPr>
          <p:cNvSpPr/>
          <p:nvPr/>
        </p:nvSpPr>
        <p:spPr>
          <a:xfrm>
            <a:off x="144167" y="1685247"/>
            <a:ext cx="8855663" cy="2515224"/>
          </a:xfrm>
          <a:custGeom>
            <a:avLst/>
            <a:gdLst>
              <a:gd name="connsiteX0" fmla="*/ 11807573 w 11807551"/>
              <a:gd name="connsiteY0" fmla="*/ 2103249 h 3353632"/>
              <a:gd name="connsiteX1" fmla="*/ 11510965 w 11807551"/>
              <a:gd name="connsiteY1" fmla="*/ 2125010 h 3353632"/>
              <a:gd name="connsiteX2" fmla="*/ 11084108 w 11807551"/>
              <a:gd name="connsiteY2" fmla="*/ 1719440 h 3353632"/>
              <a:gd name="connsiteX3" fmla="*/ 10997696 w 11807551"/>
              <a:gd name="connsiteY3" fmla="*/ 1592030 h 3353632"/>
              <a:gd name="connsiteX4" fmla="*/ 10573205 w 11807551"/>
              <a:gd name="connsiteY4" fmla="*/ 1067092 h 3353632"/>
              <a:gd name="connsiteX5" fmla="*/ 8795448 w 11807551"/>
              <a:gd name="connsiteY5" fmla="*/ 949143 h 3353632"/>
              <a:gd name="connsiteX6" fmla="*/ 8044389 w 11807551"/>
              <a:gd name="connsiteY6" fmla="*/ 1882488 h 3353632"/>
              <a:gd name="connsiteX7" fmla="*/ 8039185 w 11807551"/>
              <a:gd name="connsiteY7" fmla="*/ 1891791 h 3353632"/>
              <a:gd name="connsiteX8" fmla="*/ 7480187 w 11807551"/>
              <a:gd name="connsiteY8" fmla="*/ 2645217 h 3353632"/>
              <a:gd name="connsiteX9" fmla="*/ 6830677 w 11807551"/>
              <a:gd name="connsiteY9" fmla="*/ 2708291 h 3353632"/>
              <a:gd name="connsiteX10" fmla="*/ 6632150 w 11807551"/>
              <a:gd name="connsiteY10" fmla="*/ 2450632 h 3353632"/>
              <a:gd name="connsiteX11" fmla="*/ 6082771 w 11807551"/>
              <a:gd name="connsiteY11" fmla="*/ 1939097 h 3353632"/>
              <a:gd name="connsiteX12" fmla="*/ 5251449 w 11807551"/>
              <a:gd name="connsiteY12" fmla="*/ 2087165 h 3353632"/>
              <a:gd name="connsiteX13" fmla="*/ 4846826 w 11807551"/>
              <a:gd name="connsiteY13" fmla="*/ 2213629 h 3353632"/>
              <a:gd name="connsiteX14" fmla="*/ 4569771 w 11807551"/>
              <a:gd name="connsiteY14" fmla="*/ 1888322 h 3353632"/>
              <a:gd name="connsiteX15" fmla="*/ 4493608 w 11807551"/>
              <a:gd name="connsiteY15" fmla="*/ 1558127 h 3353632"/>
              <a:gd name="connsiteX16" fmla="*/ 4398208 w 11807551"/>
              <a:gd name="connsiteY16" fmla="*/ 1153662 h 3353632"/>
              <a:gd name="connsiteX17" fmla="*/ 2274315 w 11807551"/>
              <a:gd name="connsiteY17" fmla="*/ 85369 h 3353632"/>
              <a:gd name="connsiteX18" fmla="*/ 1902033 w 11807551"/>
              <a:gd name="connsiteY18" fmla="*/ 261630 h 3353632"/>
              <a:gd name="connsiteX19" fmla="*/ 1425978 w 11807551"/>
              <a:gd name="connsiteY19" fmla="*/ 659946 h 3353632"/>
              <a:gd name="connsiteX20" fmla="*/ 1142143 w 11807551"/>
              <a:gd name="connsiteY20" fmla="*/ 915240 h 3353632"/>
              <a:gd name="connsiteX21" fmla="*/ 534578 w 11807551"/>
              <a:gd name="connsiteY21" fmla="*/ 1074661 h 3353632"/>
              <a:gd name="connsiteX22" fmla="*/ 399125 w 11807551"/>
              <a:gd name="connsiteY22" fmla="*/ 983676 h 3353632"/>
              <a:gd name="connsiteX23" fmla="*/ 68930 w 11807551"/>
              <a:gd name="connsiteY23" fmla="*/ 797764 h 3353632"/>
              <a:gd name="connsiteX24" fmla="*/ 21 w 11807551"/>
              <a:gd name="connsiteY24" fmla="*/ 781995 h 3353632"/>
              <a:gd name="connsiteX25" fmla="*/ 21 w 11807551"/>
              <a:gd name="connsiteY25" fmla="*/ 1397918 h 3353632"/>
              <a:gd name="connsiteX26" fmla="*/ 59626 w 11807551"/>
              <a:gd name="connsiteY26" fmla="*/ 1441439 h 3353632"/>
              <a:gd name="connsiteX27" fmla="*/ 287168 w 11807551"/>
              <a:gd name="connsiteY27" fmla="*/ 1587457 h 3353632"/>
              <a:gd name="connsiteX28" fmla="*/ 1491891 w 11807551"/>
              <a:gd name="connsiteY28" fmla="*/ 1365435 h 3353632"/>
              <a:gd name="connsiteX29" fmla="*/ 1821298 w 11807551"/>
              <a:gd name="connsiteY29" fmla="*/ 1070403 h 3353632"/>
              <a:gd name="connsiteX30" fmla="*/ 2206999 w 11807551"/>
              <a:gd name="connsiteY30" fmla="*/ 742889 h 3353632"/>
              <a:gd name="connsiteX31" fmla="*/ 3741744 w 11807551"/>
              <a:gd name="connsiteY31" fmla="*/ 1086913 h 3353632"/>
              <a:gd name="connsiteX32" fmla="*/ 3858290 w 11807551"/>
              <a:gd name="connsiteY32" fmla="*/ 1333109 h 3353632"/>
              <a:gd name="connsiteX33" fmla="*/ 3934453 w 11807551"/>
              <a:gd name="connsiteY33" fmla="*/ 1663146 h 3353632"/>
              <a:gd name="connsiteX34" fmla="*/ 4029853 w 11807551"/>
              <a:gd name="connsiteY34" fmla="*/ 2067927 h 3353632"/>
              <a:gd name="connsiteX35" fmla="*/ 4751426 w 11807551"/>
              <a:gd name="connsiteY35" fmla="*/ 2775308 h 3353632"/>
              <a:gd name="connsiteX36" fmla="*/ 5502012 w 11807551"/>
              <a:gd name="connsiteY36" fmla="*/ 2598226 h 3353632"/>
              <a:gd name="connsiteX37" fmla="*/ 5906951 w 11807551"/>
              <a:gd name="connsiteY37" fmla="*/ 2480119 h 3353632"/>
              <a:gd name="connsiteX38" fmla="*/ 6153099 w 11807551"/>
              <a:gd name="connsiteY38" fmla="*/ 2757016 h 3353632"/>
              <a:gd name="connsiteX39" fmla="*/ 6472729 w 11807551"/>
              <a:gd name="connsiteY39" fmla="*/ 3150286 h 3353632"/>
              <a:gd name="connsiteX40" fmla="*/ 7070991 w 11807551"/>
              <a:gd name="connsiteY40" fmla="*/ 3353544 h 3353632"/>
              <a:gd name="connsiteX41" fmla="*/ 7819213 w 11807551"/>
              <a:gd name="connsiteY41" fmla="*/ 3102823 h 3353632"/>
              <a:gd name="connsiteX42" fmla="*/ 8536055 w 11807551"/>
              <a:gd name="connsiteY42" fmla="*/ 2169792 h 3353632"/>
              <a:gd name="connsiteX43" fmla="*/ 8541258 w 11807551"/>
              <a:gd name="connsiteY43" fmla="*/ 2160489 h 3353632"/>
              <a:gd name="connsiteX44" fmla="*/ 9112714 w 11807551"/>
              <a:gd name="connsiteY44" fmla="*/ 1422044 h 3353632"/>
              <a:gd name="connsiteX45" fmla="*/ 10196492 w 11807551"/>
              <a:gd name="connsiteY45" fmla="*/ 1493949 h 3353632"/>
              <a:gd name="connsiteX46" fmla="*/ 10524953 w 11807551"/>
              <a:gd name="connsiteY46" fmla="*/ 1909295 h 3353632"/>
              <a:gd name="connsiteX47" fmla="*/ 10616883 w 11807551"/>
              <a:gd name="connsiteY47" fmla="*/ 2044747 h 3353632"/>
              <a:gd name="connsiteX48" fmla="*/ 11299665 w 11807551"/>
              <a:gd name="connsiteY48" fmla="*/ 2653890 h 3353632"/>
              <a:gd name="connsiteX49" fmla="*/ 11807573 w 11807551"/>
              <a:gd name="connsiteY49" fmla="*/ 2706084 h 335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07551" h="3353632">
                <a:moveTo>
                  <a:pt x="11807573" y="2103249"/>
                </a:moveTo>
                <a:cubicBezTo>
                  <a:pt x="11739926" y="2154181"/>
                  <a:pt x="11614091" y="2166323"/>
                  <a:pt x="11510965" y="2125010"/>
                </a:cubicBezTo>
                <a:cubicBezTo>
                  <a:pt x="11333095" y="2053893"/>
                  <a:pt x="11189284" y="1870819"/>
                  <a:pt x="11084108" y="1719440"/>
                </a:cubicBezTo>
                <a:cubicBezTo>
                  <a:pt x="11055251" y="1678126"/>
                  <a:pt x="11027341" y="1636340"/>
                  <a:pt x="10997696" y="1592030"/>
                </a:cubicBezTo>
                <a:cubicBezTo>
                  <a:pt x="10876751" y="1411479"/>
                  <a:pt x="10751705" y="1224778"/>
                  <a:pt x="10573205" y="1067092"/>
                </a:cubicBezTo>
                <a:cubicBezTo>
                  <a:pt x="10092418" y="641339"/>
                  <a:pt x="9327483" y="591352"/>
                  <a:pt x="8795448" y="949143"/>
                </a:cubicBezTo>
                <a:cubicBezTo>
                  <a:pt x="8427093" y="1196710"/>
                  <a:pt x="8205544" y="1593133"/>
                  <a:pt x="8044389" y="1882488"/>
                </a:cubicBezTo>
                <a:lnTo>
                  <a:pt x="8039185" y="1891791"/>
                </a:lnTo>
                <a:cubicBezTo>
                  <a:pt x="7873299" y="2189346"/>
                  <a:pt x="7716717" y="2470185"/>
                  <a:pt x="7480187" y="2645217"/>
                </a:cubicBezTo>
                <a:cubicBezTo>
                  <a:pt x="7293645" y="2783508"/>
                  <a:pt x="6999559" y="2844690"/>
                  <a:pt x="6830677" y="2708291"/>
                </a:cubicBezTo>
                <a:cubicBezTo>
                  <a:pt x="6760349" y="2651367"/>
                  <a:pt x="6698063" y="2553916"/>
                  <a:pt x="6632150" y="2450632"/>
                </a:cubicBezTo>
                <a:cubicBezTo>
                  <a:pt x="6512624" y="2263458"/>
                  <a:pt x="6364084" y="2030555"/>
                  <a:pt x="6082771" y="1939097"/>
                </a:cubicBezTo>
                <a:cubicBezTo>
                  <a:pt x="5765033" y="1835655"/>
                  <a:pt x="5480252" y="1975050"/>
                  <a:pt x="5251449" y="2087165"/>
                </a:cubicBezTo>
                <a:cubicBezTo>
                  <a:pt x="5099124" y="2161593"/>
                  <a:pt x="4954368" y="2232394"/>
                  <a:pt x="4846826" y="2213629"/>
                </a:cubicBezTo>
                <a:cubicBezTo>
                  <a:pt x="4722884" y="2192499"/>
                  <a:pt x="4618338" y="2034971"/>
                  <a:pt x="4569771" y="1888322"/>
                </a:cubicBezTo>
                <a:cubicBezTo>
                  <a:pt x="4536341" y="1787088"/>
                  <a:pt x="4515527" y="1675919"/>
                  <a:pt x="4493608" y="1558127"/>
                </a:cubicBezTo>
                <a:cubicBezTo>
                  <a:pt x="4469009" y="1426932"/>
                  <a:pt x="4443780" y="1291322"/>
                  <a:pt x="4398208" y="1153662"/>
                </a:cubicBezTo>
                <a:cubicBezTo>
                  <a:pt x="4106709" y="272164"/>
                  <a:pt x="3155813" y="-206124"/>
                  <a:pt x="2274315" y="85369"/>
                </a:cubicBezTo>
                <a:cubicBezTo>
                  <a:pt x="2143467" y="128638"/>
                  <a:pt x="2018438" y="187833"/>
                  <a:pt x="1902033" y="261630"/>
                </a:cubicBezTo>
                <a:cubicBezTo>
                  <a:pt x="1718644" y="377845"/>
                  <a:pt x="1569946" y="521340"/>
                  <a:pt x="1425978" y="659946"/>
                </a:cubicBezTo>
                <a:cubicBezTo>
                  <a:pt x="1335984" y="750048"/>
                  <a:pt x="1241236" y="835262"/>
                  <a:pt x="1142143" y="915240"/>
                </a:cubicBezTo>
                <a:cubicBezTo>
                  <a:pt x="976257" y="1044227"/>
                  <a:pt x="717494" y="1163281"/>
                  <a:pt x="534578" y="1074661"/>
                </a:cubicBezTo>
                <a:cubicBezTo>
                  <a:pt x="486885" y="1048296"/>
                  <a:pt x="441565" y="1017862"/>
                  <a:pt x="399125" y="983676"/>
                </a:cubicBezTo>
                <a:cubicBezTo>
                  <a:pt x="308613" y="917132"/>
                  <a:pt x="206117" y="840812"/>
                  <a:pt x="68930" y="797764"/>
                </a:cubicBezTo>
                <a:cubicBezTo>
                  <a:pt x="46329" y="791015"/>
                  <a:pt x="23310" y="785748"/>
                  <a:pt x="21" y="781995"/>
                </a:cubicBezTo>
                <a:lnTo>
                  <a:pt x="21" y="1397918"/>
                </a:lnTo>
                <a:cubicBezTo>
                  <a:pt x="19259" y="1411479"/>
                  <a:pt x="39285" y="1426302"/>
                  <a:pt x="59626" y="1441439"/>
                </a:cubicBezTo>
                <a:cubicBezTo>
                  <a:pt x="130584" y="1497339"/>
                  <a:pt x="206786" y="1546238"/>
                  <a:pt x="287168" y="1587457"/>
                </a:cubicBezTo>
                <a:cubicBezTo>
                  <a:pt x="641489" y="1759177"/>
                  <a:pt x="1091368" y="1676077"/>
                  <a:pt x="1491891" y="1365435"/>
                </a:cubicBezTo>
                <a:cubicBezTo>
                  <a:pt x="1606876" y="1273046"/>
                  <a:pt x="1716847" y="1174555"/>
                  <a:pt x="1821298" y="1070403"/>
                </a:cubicBezTo>
                <a:cubicBezTo>
                  <a:pt x="1950285" y="945989"/>
                  <a:pt x="2072335" y="828355"/>
                  <a:pt x="2206999" y="742889"/>
                </a:cubicBezTo>
                <a:cubicBezTo>
                  <a:pt x="2725803" y="414082"/>
                  <a:pt x="3412937" y="568109"/>
                  <a:pt x="3741744" y="1086913"/>
                </a:cubicBezTo>
                <a:cubicBezTo>
                  <a:pt x="3790532" y="1163896"/>
                  <a:pt x="3829670" y="1246586"/>
                  <a:pt x="3858290" y="1333109"/>
                </a:cubicBezTo>
                <a:cubicBezTo>
                  <a:pt x="3891877" y="1434343"/>
                  <a:pt x="3912534" y="1545512"/>
                  <a:pt x="3934453" y="1663146"/>
                </a:cubicBezTo>
                <a:cubicBezTo>
                  <a:pt x="3959052" y="1794499"/>
                  <a:pt x="3984281" y="1930109"/>
                  <a:pt x="4029853" y="2067927"/>
                </a:cubicBezTo>
                <a:cubicBezTo>
                  <a:pt x="4158209" y="2455520"/>
                  <a:pt x="4427853" y="2719960"/>
                  <a:pt x="4751426" y="2775308"/>
                </a:cubicBezTo>
                <a:cubicBezTo>
                  <a:pt x="5039676" y="2824506"/>
                  <a:pt x="5285193" y="2704349"/>
                  <a:pt x="5502012" y="2598226"/>
                </a:cubicBezTo>
                <a:cubicBezTo>
                  <a:pt x="5666479" y="2517648"/>
                  <a:pt x="5808397" y="2448109"/>
                  <a:pt x="5906951" y="2480119"/>
                </a:cubicBezTo>
                <a:cubicBezTo>
                  <a:pt x="5994309" y="2508503"/>
                  <a:pt x="6067791" y="2623772"/>
                  <a:pt x="6153099" y="2757016"/>
                </a:cubicBezTo>
                <a:cubicBezTo>
                  <a:pt x="6236357" y="2887423"/>
                  <a:pt x="6330811" y="3035332"/>
                  <a:pt x="6472729" y="3150286"/>
                </a:cubicBezTo>
                <a:cubicBezTo>
                  <a:pt x="6649180" y="3293150"/>
                  <a:pt x="6859534" y="3353544"/>
                  <a:pt x="7070991" y="3353544"/>
                </a:cubicBezTo>
                <a:cubicBezTo>
                  <a:pt x="7340462" y="3350169"/>
                  <a:pt x="7602110" y="3262495"/>
                  <a:pt x="7819213" y="3102823"/>
                </a:cubicBezTo>
                <a:cubicBezTo>
                  <a:pt x="8153823" y="2854782"/>
                  <a:pt x="8356923" y="2490842"/>
                  <a:pt x="8536055" y="2169792"/>
                </a:cubicBezTo>
                <a:lnTo>
                  <a:pt x="8541258" y="2160489"/>
                </a:lnTo>
                <a:cubicBezTo>
                  <a:pt x="8714713" y="1850162"/>
                  <a:pt x="8876815" y="1580519"/>
                  <a:pt x="9112714" y="1422044"/>
                </a:cubicBezTo>
                <a:cubicBezTo>
                  <a:pt x="9432186" y="1207591"/>
                  <a:pt x="9908083" y="1239128"/>
                  <a:pt x="10196492" y="1493949"/>
                </a:cubicBezTo>
                <a:cubicBezTo>
                  <a:pt x="10319803" y="1603068"/>
                  <a:pt x="10419460" y="1751766"/>
                  <a:pt x="10524953" y="1909295"/>
                </a:cubicBezTo>
                <a:cubicBezTo>
                  <a:pt x="10554597" y="1953604"/>
                  <a:pt x="10585346" y="1999491"/>
                  <a:pt x="10616883" y="2044747"/>
                </a:cubicBezTo>
                <a:cubicBezTo>
                  <a:pt x="10767473" y="2261566"/>
                  <a:pt x="10981297" y="2526637"/>
                  <a:pt x="11299665" y="2653890"/>
                </a:cubicBezTo>
                <a:cubicBezTo>
                  <a:pt x="11460663" y="2718793"/>
                  <a:pt x="11636735" y="2736880"/>
                  <a:pt x="11807573" y="270608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5763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EA6B13A-7082-3A38-C2EC-6436FA2AE3AC}"/>
              </a:ext>
            </a:extLst>
          </p:cNvPr>
          <p:cNvSpPr/>
          <p:nvPr/>
        </p:nvSpPr>
        <p:spPr>
          <a:xfrm>
            <a:off x="9168121" y="3346600"/>
            <a:ext cx="39500" cy="51563"/>
          </a:xfrm>
          <a:custGeom>
            <a:avLst/>
            <a:gdLst>
              <a:gd name="connsiteX0" fmla="*/ 52689 w 52667"/>
              <a:gd name="connsiteY0" fmla="*/ -89 h 68751"/>
              <a:gd name="connsiteX1" fmla="*/ 21 w 52667"/>
              <a:gd name="connsiteY1" fmla="*/ 68662 h 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67" h="68751">
                <a:moveTo>
                  <a:pt x="52689" y="-89"/>
                </a:moveTo>
                <a:cubicBezTo>
                  <a:pt x="37599" y="24620"/>
                  <a:pt x="19953" y="47658"/>
                  <a:pt x="21" y="68662"/>
                </a:cubicBezTo>
              </a:path>
            </a:pathLst>
          </a:custGeom>
          <a:noFill/>
          <a:ln w="3152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4F1C0E-67F9-A419-418D-C0B67934A90B}"/>
              </a:ext>
            </a:extLst>
          </p:cNvPr>
          <p:cNvSpPr/>
          <p:nvPr/>
        </p:nvSpPr>
        <p:spPr>
          <a:xfrm>
            <a:off x="-28545" y="1898901"/>
            <a:ext cx="9091175" cy="2088317"/>
          </a:xfrm>
          <a:custGeom>
            <a:avLst/>
            <a:gdLst>
              <a:gd name="connsiteX0" fmla="*/ 12198950 w 12198929"/>
              <a:gd name="connsiteY0" fmla="*/ 2098113 h 2784423"/>
              <a:gd name="connsiteX1" fmla="*/ 11712961 w 12198929"/>
              <a:gd name="connsiteY1" fmla="*/ 2104421 h 2784423"/>
              <a:gd name="connsiteX2" fmla="*/ 11158062 w 12198929"/>
              <a:gd name="connsiteY2" fmla="*/ 1597144 h 2784423"/>
              <a:gd name="connsiteX3" fmla="*/ 10692573 w 12198929"/>
              <a:gd name="connsiteY3" fmla="*/ 995413 h 2784423"/>
              <a:gd name="connsiteX4" fmla="*/ 9261727 w 12198929"/>
              <a:gd name="connsiteY4" fmla="*/ 900801 h 2784423"/>
              <a:gd name="connsiteX5" fmla="*/ 8600391 w 12198929"/>
              <a:gd name="connsiteY5" fmla="*/ 1736538 h 2784423"/>
              <a:gd name="connsiteX6" fmla="*/ 7957504 w 12198929"/>
              <a:gd name="connsiteY6" fmla="*/ 2588833 h 2784423"/>
              <a:gd name="connsiteX7" fmla="*/ 6959507 w 12198929"/>
              <a:gd name="connsiteY7" fmla="*/ 2644023 h 2784423"/>
              <a:gd name="connsiteX8" fmla="*/ 6302586 w 12198929"/>
              <a:gd name="connsiteY8" fmla="*/ 1924343 h 2784423"/>
              <a:gd name="connsiteX9" fmla="*/ 5107008 w 12198929"/>
              <a:gd name="connsiteY9" fmla="*/ 2209597 h 2784423"/>
              <a:gd name="connsiteX10" fmla="*/ 4607616 w 12198929"/>
              <a:gd name="connsiteY10" fmla="*/ 1693175 h 2784423"/>
              <a:gd name="connsiteX11" fmla="*/ 4436053 w 12198929"/>
              <a:gd name="connsiteY11" fmla="*/ 958514 h 2784423"/>
              <a:gd name="connsiteX12" fmla="*/ 2671890 w 12198929"/>
              <a:gd name="connsiteY12" fmla="*/ 70835 h 2784423"/>
              <a:gd name="connsiteX13" fmla="*/ 2362320 w 12198929"/>
              <a:gd name="connsiteY13" fmla="*/ 217388 h 2784423"/>
              <a:gd name="connsiteX14" fmla="*/ 1624979 w 12198929"/>
              <a:gd name="connsiteY14" fmla="*/ 855387 h 2784423"/>
              <a:gd name="connsiteX15" fmla="*/ 718755 w 12198929"/>
              <a:gd name="connsiteY15" fmla="*/ 1045715 h 2784423"/>
              <a:gd name="connsiteX16" fmla="*/ 291425 w 12198929"/>
              <a:gd name="connsiteY16" fmla="*/ 783955 h 2784423"/>
              <a:gd name="connsiteX17" fmla="*/ 21 w 12198929"/>
              <a:gd name="connsiteY17" fmla="*/ 858383 h 278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8929" h="2784423">
                <a:moveTo>
                  <a:pt x="12198950" y="2098113"/>
                </a:moveTo>
                <a:cubicBezTo>
                  <a:pt x="12051828" y="2165603"/>
                  <a:pt x="11866547" y="2165918"/>
                  <a:pt x="11712961" y="2104421"/>
                </a:cubicBezTo>
                <a:cubicBezTo>
                  <a:pt x="11476431" y="2009809"/>
                  <a:pt x="11302976" y="1805920"/>
                  <a:pt x="11158062" y="1597144"/>
                </a:cubicBezTo>
                <a:cubicBezTo>
                  <a:pt x="11013149" y="1388367"/>
                  <a:pt x="10883057" y="1163822"/>
                  <a:pt x="10692573" y="995413"/>
                </a:cubicBezTo>
                <a:cubicBezTo>
                  <a:pt x="10307188" y="654810"/>
                  <a:pt x="9688584" y="613812"/>
                  <a:pt x="9261727" y="900801"/>
                </a:cubicBezTo>
                <a:cubicBezTo>
                  <a:pt x="8963858" y="1100747"/>
                  <a:pt x="8775265" y="1423373"/>
                  <a:pt x="8600391" y="1736538"/>
                </a:cubicBezTo>
                <a:cubicBezTo>
                  <a:pt x="8425517" y="2049704"/>
                  <a:pt x="8245124" y="2375326"/>
                  <a:pt x="7957504" y="2588833"/>
                </a:cubicBezTo>
                <a:cubicBezTo>
                  <a:pt x="7669884" y="2802340"/>
                  <a:pt x="7238296" y="2869830"/>
                  <a:pt x="6959507" y="2644023"/>
                </a:cubicBezTo>
                <a:cubicBezTo>
                  <a:pt x="6702952" y="2436035"/>
                  <a:pt x="6616697" y="2026524"/>
                  <a:pt x="6302586" y="1924343"/>
                </a:cubicBezTo>
                <a:cubicBezTo>
                  <a:pt x="5903797" y="1794409"/>
                  <a:pt x="5520462" y="2280241"/>
                  <a:pt x="5107008" y="2209597"/>
                </a:cubicBezTo>
                <a:cubicBezTo>
                  <a:pt x="4858810" y="2167180"/>
                  <a:pt x="4686774" y="1932227"/>
                  <a:pt x="4607616" y="1693175"/>
                </a:cubicBezTo>
                <a:cubicBezTo>
                  <a:pt x="4528457" y="1454122"/>
                  <a:pt x="4515211" y="1197409"/>
                  <a:pt x="4436053" y="958514"/>
                </a:cubicBezTo>
                <a:cubicBezTo>
                  <a:pt x="4194020" y="226235"/>
                  <a:pt x="3404169" y="-171198"/>
                  <a:pt x="2671890" y="70835"/>
                </a:cubicBezTo>
                <a:cubicBezTo>
                  <a:pt x="2563070" y="106803"/>
                  <a:pt x="2459108" y="156017"/>
                  <a:pt x="2362320" y="217388"/>
                </a:cubicBezTo>
                <a:cubicBezTo>
                  <a:pt x="2087473" y="391632"/>
                  <a:pt x="1882007" y="655756"/>
                  <a:pt x="1624979" y="855387"/>
                </a:cubicBezTo>
                <a:cubicBezTo>
                  <a:pt x="1367950" y="1055018"/>
                  <a:pt x="1011736" y="1187632"/>
                  <a:pt x="718755" y="1045715"/>
                </a:cubicBezTo>
                <a:cubicBezTo>
                  <a:pt x="567849" y="972548"/>
                  <a:pt x="451477" y="834100"/>
                  <a:pt x="291425" y="783955"/>
                </a:cubicBezTo>
                <a:cubicBezTo>
                  <a:pt x="192398" y="752418"/>
                  <a:pt x="67668" y="788844"/>
                  <a:pt x="21" y="858383"/>
                </a:cubicBezTo>
              </a:path>
            </a:pathLst>
          </a:custGeom>
          <a:noFill/>
          <a:ln w="31525" cap="flat">
            <a:solidFill>
              <a:srgbClr val="FFFFFF"/>
            </a:solidFill>
            <a:custDash>
              <a:ds d="823500" sp="823500"/>
            </a:custDash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0C1A5B-89DA-33E8-FFE2-5DB37DA05B84}"/>
              </a:ext>
            </a:extLst>
          </p:cNvPr>
          <p:cNvSpPr/>
          <p:nvPr/>
        </p:nvSpPr>
        <p:spPr>
          <a:xfrm>
            <a:off x="-123491" y="2598221"/>
            <a:ext cx="6293" cy="63981"/>
          </a:xfrm>
          <a:custGeom>
            <a:avLst/>
            <a:gdLst>
              <a:gd name="connsiteX0" fmla="*/ 5100 w 8390"/>
              <a:gd name="connsiteY0" fmla="*/ -89 h 85308"/>
              <a:gd name="connsiteX1" fmla="*/ 8411 w 8390"/>
              <a:gd name="connsiteY1" fmla="*/ 85219 h 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90" h="85308">
                <a:moveTo>
                  <a:pt x="5100" y="-89"/>
                </a:moveTo>
                <a:cubicBezTo>
                  <a:pt x="-2661" y="28010"/>
                  <a:pt x="-1504" y="57813"/>
                  <a:pt x="8411" y="85219"/>
                </a:cubicBezTo>
              </a:path>
            </a:pathLst>
          </a:custGeom>
          <a:noFill/>
          <a:ln w="3152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FB295D-4AEE-8BD1-1FF9-DA28E0603C02}"/>
              </a:ext>
            </a:extLst>
          </p:cNvPr>
          <p:cNvSpPr/>
          <p:nvPr/>
        </p:nvSpPr>
        <p:spPr>
          <a:xfrm>
            <a:off x="718224" y="2050891"/>
            <a:ext cx="507829" cy="678485"/>
          </a:xfrm>
          <a:custGeom>
            <a:avLst/>
            <a:gdLst>
              <a:gd name="connsiteX0" fmla="*/ 677126 w 677105"/>
              <a:gd name="connsiteY0" fmla="*/ 338463 h 904646"/>
              <a:gd name="connsiteX1" fmla="*/ 338574 w 677105"/>
              <a:gd name="connsiteY1" fmla="*/ 904557 h 904646"/>
              <a:gd name="connsiteX2" fmla="*/ 21 w 677105"/>
              <a:gd name="connsiteY2" fmla="*/ 338463 h 904646"/>
              <a:gd name="connsiteX3" fmla="*/ 338574 w 677105"/>
              <a:gd name="connsiteY3" fmla="*/ -89 h 904646"/>
              <a:gd name="connsiteX4" fmla="*/ 677126 w 677105"/>
              <a:gd name="connsiteY4" fmla="*/ 338463 h 9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105" h="904646">
                <a:moveTo>
                  <a:pt x="677126" y="338463"/>
                </a:moveTo>
                <a:cubicBezTo>
                  <a:pt x="677126" y="525479"/>
                  <a:pt x="338574" y="904557"/>
                  <a:pt x="338574" y="904557"/>
                </a:cubicBezTo>
                <a:cubicBezTo>
                  <a:pt x="338574" y="904557"/>
                  <a:pt x="21" y="526110"/>
                  <a:pt x="21" y="338463"/>
                </a:cubicBezTo>
                <a:cubicBezTo>
                  <a:pt x="21" y="151479"/>
                  <a:pt x="151595" y="-89"/>
                  <a:pt x="338574" y="-89"/>
                </a:cubicBezTo>
                <a:cubicBezTo>
                  <a:pt x="525552" y="-89"/>
                  <a:pt x="677126" y="151479"/>
                  <a:pt x="677126" y="338463"/>
                </a:cubicBezTo>
                <a:close/>
              </a:path>
            </a:pathLst>
          </a:custGeom>
          <a:solidFill>
            <a:schemeClr val="bg2"/>
          </a:solidFill>
          <a:ln w="15763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5C8427-CDE8-CF82-9A68-63B6040FC123}"/>
              </a:ext>
            </a:extLst>
          </p:cNvPr>
          <p:cNvSpPr/>
          <p:nvPr/>
        </p:nvSpPr>
        <p:spPr>
          <a:xfrm>
            <a:off x="785399" y="2113218"/>
            <a:ext cx="373480" cy="373480"/>
          </a:xfrm>
          <a:custGeom>
            <a:avLst/>
            <a:gdLst>
              <a:gd name="connsiteX0" fmla="*/ 497973 w 497973"/>
              <a:gd name="connsiteY0" fmla="*/ 248987 h 497973"/>
              <a:gd name="connsiteX1" fmla="*/ 248987 w 497973"/>
              <a:gd name="connsiteY1" fmla="*/ 497973 h 497973"/>
              <a:gd name="connsiteX2" fmla="*/ 0 w 497973"/>
              <a:gd name="connsiteY2" fmla="*/ 248987 h 497973"/>
              <a:gd name="connsiteX3" fmla="*/ 248987 w 497973"/>
              <a:gd name="connsiteY3" fmla="*/ 0 h 497973"/>
              <a:gd name="connsiteX4" fmla="*/ 497973 w 497973"/>
              <a:gd name="connsiteY4" fmla="*/ 248987 h 49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73" h="497973">
                <a:moveTo>
                  <a:pt x="497973" y="248987"/>
                </a:moveTo>
                <a:cubicBezTo>
                  <a:pt x="497973" y="386498"/>
                  <a:pt x="386498" y="497973"/>
                  <a:pt x="248987" y="497973"/>
                </a:cubicBezTo>
                <a:cubicBezTo>
                  <a:pt x="111475" y="497973"/>
                  <a:pt x="0" y="386498"/>
                  <a:pt x="0" y="248987"/>
                </a:cubicBezTo>
                <a:cubicBezTo>
                  <a:pt x="0" y="111475"/>
                  <a:pt x="111475" y="0"/>
                  <a:pt x="248987" y="0"/>
                </a:cubicBezTo>
                <a:cubicBezTo>
                  <a:pt x="386498" y="0"/>
                  <a:pt x="497973" y="111475"/>
                  <a:pt x="497973" y="248987"/>
                </a:cubicBezTo>
                <a:close/>
              </a:path>
            </a:pathLst>
          </a:custGeom>
          <a:solidFill>
            <a:schemeClr val="bg1"/>
          </a:solidFill>
          <a:ln w="15763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0BF8E3-2AD1-175E-C70B-873EB00C2713}"/>
              </a:ext>
            </a:extLst>
          </p:cNvPr>
          <p:cNvSpPr/>
          <p:nvPr/>
        </p:nvSpPr>
        <p:spPr>
          <a:xfrm>
            <a:off x="1035528" y="2241534"/>
            <a:ext cx="8278" cy="8279"/>
          </a:xfrm>
          <a:custGeom>
            <a:avLst/>
            <a:gdLst>
              <a:gd name="connsiteX0" fmla="*/ 21 w 11037"/>
              <a:gd name="connsiteY0" fmla="*/ 5430 h 11038"/>
              <a:gd name="connsiteX1" fmla="*/ 5540 w 11037"/>
              <a:gd name="connsiteY1" fmla="*/ 10949 h 11038"/>
              <a:gd name="connsiteX2" fmla="*/ 11059 w 11037"/>
              <a:gd name="connsiteY2" fmla="*/ 5430 h 11038"/>
              <a:gd name="connsiteX3" fmla="*/ 5540 w 11037"/>
              <a:gd name="connsiteY3" fmla="*/ -89 h 11038"/>
              <a:gd name="connsiteX4" fmla="*/ 21 w 11037"/>
              <a:gd name="connsiteY4" fmla="*/ 5430 h 1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7" h="11038">
                <a:moveTo>
                  <a:pt x="21" y="5430"/>
                </a:moveTo>
                <a:cubicBezTo>
                  <a:pt x="21" y="8473"/>
                  <a:pt x="2492" y="10949"/>
                  <a:pt x="5540" y="10949"/>
                </a:cubicBezTo>
                <a:cubicBezTo>
                  <a:pt x="8588" y="10949"/>
                  <a:pt x="11059" y="8473"/>
                  <a:pt x="11059" y="5430"/>
                </a:cubicBezTo>
                <a:cubicBezTo>
                  <a:pt x="11059" y="2387"/>
                  <a:pt x="8588" y="-89"/>
                  <a:pt x="5540" y="-89"/>
                </a:cubicBezTo>
                <a:cubicBezTo>
                  <a:pt x="2492" y="-89"/>
                  <a:pt x="21" y="2387"/>
                  <a:pt x="21" y="5430"/>
                </a:cubicBezTo>
                <a:close/>
              </a:path>
            </a:pathLst>
          </a:custGeom>
          <a:solidFill>
            <a:srgbClr val="FFFFFF"/>
          </a:solidFill>
          <a:ln w="15763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649D9C-66F2-65DA-CB5C-B18DAD7783F2}"/>
              </a:ext>
            </a:extLst>
          </p:cNvPr>
          <p:cNvSpPr/>
          <p:nvPr/>
        </p:nvSpPr>
        <p:spPr>
          <a:xfrm>
            <a:off x="2436847" y="1420423"/>
            <a:ext cx="507828" cy="678485"/>
          </a:xfrm>
          <a:custGeom>
            <a:avLst/>
            <a:gdLst>
              <a:gd name="connsiteX0" fmla="*/ 677126 w 677104"/>
              <a:gd name="connsiteY0" fmla="*/ 338463 h 904646"/>
              <a:gd name="connsiteX1" fmla="*/ 338574 w 677104"/>
              <a:gd name="connsiteY1" fmla="*/ 904557 h 904646"/>
              <a:gd name="connsiteX2" fmla="*/ 21 w 677104"/>
              <a:gd name="connsiteY2" fmla="*/ 338463 h 904646"/>
              <a:gd name="connsiteX3" fmla="*/ 338574 w 677104"/>
              <a:gd name="connsiteY3" fmla="*/ -89 h 904646"/>
              <a:gd name="connsiteX4" fmla="*/ 677126 w 677104"/>
              <a:gd name="connsiteY4" fmla="*/ 338463 h 9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104" h="904646">
                <a:moveTo>
                  <a:pt x="677126" y="338463"/>
                </a:moveTo>
                <a:cubicBezTo>
                  <a:pt x="677126" y="525479"/>
                  <a:pt x="338574" y="904557"/>
                  <a:pt x="338574" y="904557"/>
                </a:cubicBezTo>
                <a:cubicBezTo>
                  <a:pt x="338574" y="904557"/>
                  <a:pt x="21" y="526110"/>
                  <a:pt x="21" y="338463"/>
                </a:cubicBezTo>
                <a:cubicBezTo>
                  <a:pt x="21" y="151487"/>
                  <a:pt x="151589" y="-89"/>
                  <a:pt x="338574" y="-89"/>
                </a:cubicBezTo>
                <a:cubicBezTo>
                  <a:pt x="525558" y="-89"/>
                  <a:pt x="677126" y="151487"/>
                  <a:pt x="677126" y="338463"/>
                </a:cubicBezTo>
                <a:close/>
              </a:path>
            </a:pathLst>
          </a:custGeom>
          <a:solidFill>
            <a:schemeClr val="accent2"/>
          </a:solidFill>
          <a:ln w="15763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D0FEEDE-E19D-475E-1D1F-E3D981007E03}"/>
              </a:ext>
            </a:extLst>
          </p:cNvPr>
          <p:cNvSpPr/>
          <p:nvPr/>
        </p:nvSpPr>
        <p:spPr>
          <a:xfrm rot="18900000">
            <a:off x="2504011" y="1483186"/>
            <a:ext cx="373480" cy="373480"/>
          </a:xfrm>
          <a:custGeom>
            <a:avLst/>
            <a:gdLst>
              <a:gd name="connsiteX0" fmla="*/ 497995 w 497973"/>
              <a:gd name="connsiteY0" fmla="*/ 248898 h 497973"/>
              <a:gd name="connsiteX1" fmla="*/ 249008 w 497973"/>
              <a:gd name="connsiteY1" fmla="*/ 497884 h 497973"/>
              <a:gd name="connsiteX2" fmla="*/ 21 w 497973"/>
              <a:gd name="connsiteY2" fmla="*/ 248898 h 497973"/>
              <a:gd name="connsiteX3" fmla="*/ 249008 w 497973"/>
              <a:gd name="connsiteY3" fmla="*/ -89 h 497973"/>
              <a:gd name="connsiteX4" fmla="*/ 497995 w 497973"/>
              <a:gd name="connsiteY4" fmla="*/ 248898 h 49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73" h="497973">
                <a:moveTo>
                  <a:pt x="497995" y="248898"/>
                </a:moveTo>
                <a:cubicBezTo>
                  <a:pt x="497995" y="386409"/>
                  <a:pt x="386519" y="497884"/>
                  <a:pt x="249008" y="497884"/>
                </a:cubicBezTo>
                <a:cubicBezTo>
                  <a:pt x="111496" y="497884"/>
                  <a:pt x="21" y="386409"/>
                  <a:pt x="21" y="248898"/>
                </a:cubicBezTo>
                <a:cubicBezTo>
                  <a:pt x="21" y="111386"/>
                  <a:pt x="111496" y="-89"/>
                  <a:pt x="249008" y="-89"/>
                </a:cubicBezTo>
                <a:cubicBezTo>
                  <a:pt x="386520" y="-89"/>
                  <a:pt x="497995" y="111386"/>
                  <a:pt x="497995" y="248898"/>
                </a:cubicBezTo>
                <a:close/>
              </a:path>
            </a:pathLst>
          </a:custGeom>
          <a:solidFill>
            <a:schemeClr val="bg1"/>
          </a:solidFill>
          <a:ln w="15763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31C4E0-0DB6-C222-B41B-1C36864809C9}"/>
              </a:ext>
            </a:extLst>
          </p:cNvPr>
          <p:cNvSpPr/>
          <p:nvPr/>
        </p:nvSpPr>
        <p:spPr>
          <a:xfrm>
            <a:off x="4262973" y="2733043"/>
            <a:ext cx="507829" cy="678485"/>
          </a:xfrm>
          <a:custGeom>
            <a:avLst/>
            <a:gdLst>
              <a:gd name="connsiteX0" fmla="*/ 677126 w 677105"/>
              <a:gd name="connsiteY0" fmla="*/ 338463 h 904646"/>
              <a:gd name="connsiteX1" fmla="*/ 338574 w 677105"/>
              <a:gd name="connsiteY1" fmla="*/ 904557 h 904646"/>
              <a:gd name="connsiteX2" fmla="*/ 21 w 677105"/>
              <a:gd name="connsiteY2" fmla="*/ 338463 h 904646"/>
              <a:gd name="connsiteX3" fmla="*/ 338574 w 677105"/>
              <a:gd name="connsiteY3" fmla="*/ -89 h 904646"/>
              <a:gd name="connsiteX4" fmla="*/ 677126 w 677105"/>
              <a:gd name="connsiteY4" fmla="*/ 338463 h 9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105" h="904646">
                <a:moveTo>
                  <a:pt x="677126" y="338463"/>
                </a:moveTo>
                <a:cubicBezTo>
                  <a:pt x="677126" y="525479"/>
                  <a:pt x="338574" y="904557"/>
                  <a:pt x="338574" y="904557"/>
                </a:cubicBezTo>
                <a:cubicBezTo>
                  <a:pt x="338574" y="904557"/>
                  <a:pt x="21" y="526110"/>
                  <a:pt x="21" y="338463"/>
                </a:cubicBezTo>
                <a:cubicBezTo>
                  <a:pt x="21" y="151479"/>
                  <a:pt x="151589" y="-89"/>
                  <a:pt x="338574" y="-89"/>
                </a:cubicBezTo>
                <a:cubicBezTo>
                  <a:pt x="525558" y="-89"/>
                  <a:pt x="677126" y="151479"/>
                  <a:pt x="677126" y="338463"/>
                </a:cubicBezTo>
                <a:close/>
              </a:path>
            </a:pathLst>
          </a:custGeom>
          <a:solidFill>
            <a:schemeClr val="accent3"/>
          </a:solidFill>
          <a:ln w="15763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D8EC373-322D-FB65-1A36-715B69319242}"/>
              </a:ext>
            </a:extLst>
          </p:cNvPr>
          <p:cNvSpPr/>
          <p:nvPr/>
        </p:nvSpPr>
        <p:spPr>
          <a:xfrm rot="16991400">
            <a:off x="4330022" y="2795631"/>
            <a:ext cx="373480" cy="373480"/>
          </a:xfrm>
          <a:custGeom>
            <a:avLst/>
            <a:gdLst>
              <a:gd name="connsiteX0" fmla="*/ 497995 w 497973"/>
              <a:gd name="connsiteY0" fmla="*/ 248897 h 497973"/>
              <a:gd name="connsiteX1" fmla="*/ 249008 w 497973"/>
              <a:gd name="connsiteY1" fmla="*/ 497884 h 497973"/>
              <a:gd name="connsiteX2" fmla="*/ 21 w 497973"/>
              <a:gd name="connsiteY2" fmla="*/ 248897 h 497973"/>
              <a:gd name="connsiteX3" fmla="*/ 249008 w 497973"/>
              <a:gd name="connsiteY3" fmla="*/ -89 h 497973"/>
              <a:gd name="connsiteX4" fmla="*/ 497995 w 497973"/>
              <a:gd name="connsiteY4" fmla="*/ 248897 h 49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73" h="497973">
                <a:moveTo>
                  <a:pt x="497995" y="248897"/>
                </a:moveTo>
                <a:cubicBezTo>
                  <a:pt x="497995" y="386409"/>
                  <a:pt x="386519" y="497884"/>
                  <a:pt x="249008" y="497884"/>
                </a:cubicBezTo>
                <a:cubicBezTo>
                  <a:pt x="111496" y="497884"/>
                  <a:pt x="21" y="386409"/>
                  <a:pt x="21" y="248897"/>
                </a:cubicBezTo>
                <a:cubicBezTo>
                  <a:pt x="21" y="111386"/>
                  <a:pt x="111496" y="-89"/>
                  <a:pt x="249008" y="-89"/>
                </a:cubicBezTo>
                <a:cubicBezTo>
                  <a:pt x="386519" y="-89"/>
                  <a:pt x="497995" y="111386"/>
                  <a:pt x="497995" y="248897"/>
                </a:cubicBezTo>
                <a:close/>
              </a:path>
            </a:pathLst>
          </a:custGeom>
          <a:solidFill>
            <a:schemeClr val="bg1"/>
          </a:solidFill>
          <a:ln w="15763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01C91C9-FFF3-C298-FDA2-4A3F05509DD9}"/>
              </a:ext>
            </a:extLst>
          </p:cNvPr>
          <p:cNvSpPr/>
          <p:nvPr/>
        </p:nvSpPr>
        <p:spPr>
          <a:xfrm>
            <a:off x="5894909" y="2902989"/>
            <a:ext cx="507829" cy="678485"/>
          </a:xfrm>
          <a:custGeom>
            <a:avLst/>
            <a:gdLst>
              <a:gd name="connsiteX0" fmla="*/ 677126 w 677105"/>
              <a:gd name="connsiteY0" fmla="*/ 338463 h 904646"/>
              <a:gd name="connsiteX1" fmla="*/ 338573 w 677105"/>
              <a:gd name="connsiteY1" fmla="*/ 904557 h 904646"/>
              <a:gd name="connsiteX2" fmla="*/ 21 w 677105"/>
              <a:gd name="connsiteY2" fmla="*/ 338463 h 904646"/>
              <a:gd name="connsiteX3" fmla="*/ 338573 w 677105"/>
              <a:gd name="connsiteY3" fmla="*/ -89 h 904646"/>
              <a:gd name="connsiteX4" fmla="*/ 677126 w 677105"/>
              <a:gd name="connsiteY4" fmla="*/ 338463 h 9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105" h="904646">
                <a:moveTo>
                  <a:pt x="677126" y="338463"/>
                </a:moveTo>
                <a:cubicBezTo>
                  <a:pt x="677126" y="525479"/>
                  <a:pt x="338573" y="904557"/>
                  <a:pt x="338573" y="904557"/>
                </a:cubicBezTo>
                <a:cubicBezTo>
                  <a:pt x="338573" y="904557"/>
                  <a:pt x="21" y="526110"/>
                  <a:pt x="21" y="338463"/>
                </a:cubicBezTo>
                <a:cubicBezTo>
                  <a:pt x="21" y="151479"/>
                  <a:pt x="151589" y="-89"/>
                  <a:pt x="338573" y="-89"/>
                </a:cubicBezTo>
                <a:cubicBezTo>
                  <a:pt x="525558" y="-89"/>
                  <a:pt x="677126" y="151479"/>
                  <a:pt x="677126" y="338463"/>
                </a:cubicBezTo>
                <a:close/>
              </a:path>
            </a:pathLst>
          </a:custGeom>
          <a:solidFill>
            <a:schemeClr val="accent5"/>
          </a:solidFill>
          <a:ln w="15763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F69553C-100A-D535-8CB4-DDF4AEBEF321}"/>
              </a:ext>
            </a:extLst>
          </p:cNvPr>
          <p:cNvSpPr/>
          <p:nvPr/>
        </p:nvSpPr>
        <p:spPr>
          <a:xfrm rot="16991400">
            <a:off x="5961932" y="2965542"/>
            <a:ext cx="373480" cy="373480"/>
          </a:xfrm>
          <a:custGeom>
            <a:avLst/>
            <a:gdLst>
              <a:gd name="connsiteX0" fmla="*/ 497995 w 497973"/>
              <a:gd name="connsiteY0" fmla="*/ 248897 h 497973"/>
              <a:gd name="connsiteX1" fmla="*/ 249008 w 497973"/>
              <a:gd name="connsiteY1" fmla="*/ 497884 h 497973"/>
              <a:gd name="connsiteX2" fmla="*/ 21 w 497973"/>
              <a:gd name="connsiteY2" fmla="*/ 248897 h 497973"/>
              <a:gd name="connsiteX3" fmla="*/ 249008 w 497973"/>
              <a:gd name="connsiteY3" fmla="*/ -89 h 497973"/>
              <a:gd name="connsiteX4" fmla="*/ 497995 w 497973"/>
              <a:gd name="connsiteY4" fmla="*/ 248897 h 49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73" h="497973">
                <a:moveTo>
                  <a:pt x="497995" y="248897"/>
                </a:moveTo>
                <a:cubicBezTo>
                  <a:pt x="497995" y="386409"/>
                  <a:pt x="386520" y="497884"/>
                  <a:pt x="249008" y="497884"/>
                </a:cubicBezTo>
                <a:cubicBezTo>
                  <a:pt x="111496" y="497884"/>
                  <a:pt x="21" y="386409"/>
                  <a:pt x="21" y="248897"/>
                </a:cubicBezTo>
                <a:cubicBezTo>
                  <a:pt x="21" y="111386"/>
                  <a:pt x="111496" y="-89"/>
                  <a:pt x="249008" y="-89"/>
                </a:cubicBezTo>
                <a:cubicBezTo>
                  <a:pt x="386519" y="-89"/>
                  <a:pt x="497995" y="111386"/>
                  <a:pt x="497995" y="248897"/>
                </a:cubicBezTo>
                <a:close/>
              </a:path>
            </a:pathLst>
          </a:custGeom>
          <a:solidFill>
            <a:schemeClr val="bg1"/>
          </a:solidFill>
          <a:ln w="15763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C1D122A-25BC-F1FE-6754-1EDC18958204}"/>
              </a:ext>
            </a:extLst>
          </p:cNvPr>
          <p:cNvSpPr/>
          <p:nvPr/>
        </p:nvSpPr>
        <p:spPr>
          <a:xfrm>
            <a:off x="7602651" y="2125045"/>
            <a:ext cx="508538" cy="678839"/>
          </a:xfrm>
          <a:custGeom>
            <a:avLst/>
            <a:gdLst>
              <a:gd name="connsiteX0" fmla="*/ 677284 w 678051"/>
              <a:gd name="connsiteY0" fmla="*/ 338936 h 905119"/>
              <a:gd name="connsiteX1" fmla="*/ 338732 w 678051"/>
              <a:gd name="connsiteY1" fmla="*/ 905030 h 905119"/>
              <a:gd name="connsiteX2" fmla="*/ 21 w 678051"/>
              <a:gd name="connsiteY2" fmla="*/ 338936 h 905119"/>
              <a:gd name="connsiteX3" fmla="*/ 339047 w 678051"/>
              <a:gd name="connsiteY3" fmla="*/ -89 h 905119"/>
              <a:gd name="connsiteX4" fmla="*/ 678072 w 678051"/>
              <a:gd name="connsiteY4" fmla="*/ 338936 h 90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51" h="905119">
                <a:moveTo>
                  <a:pt x="677284" y="338936"/>
                </a:moveTo>
                <a:cubicBezTo>
                  <a:pt x="677284" y="525952"/>
                  <a:pt x="338732" y="905030"/>
                  <a:pt x="338732" y="905030"/>
                </a:cubicBezTo>
                <a:cubicBezTo>
                  <a:pt x="338732" y="905030"/>
                  <a:pt x="21" y="526583"/>
                  <a:pt x="21" y="338936"/>
                </a:cubicBezTo>
                <a:cubicBezTo>
                  <a:pt x="21" y="151699"/>
                  <a:pt x="151810" y="-89"/>
                  <a:pt x="339047" y="-89"/>
                </a:cubicBezTo>
                <a:cubicBezTo>
                  <a:pt x="526284" y="-89"/>
                  <a:pt x="678072" y="151699"/>
                  <a:pt x="678072" y="338936"/>
                </a:cubicBezTo>
                <a:close/>
              </a:path>
            </a:pathLst>
          </a:custGeom>
          <a:solidFill>
            <a:schemeClr val="accent6"/>
          </a:solidFill>
          <a:ln w="15763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8F8EB0-40E1-7E2D-9CBE-5BCE1C2644FE}"/>
              </a:ext>
            </a:extLst>
          </p:cNvPr>
          <p:cNvSpPr/>
          <p:nvPr/>
        </p:nvSpPr>
        <p:spPr>
          <a:xfrm rot="16991400">
            <a:off x="7669748" y="2187914"/>
            <a:ext cx="373480" cy="373480"/>
          </a:xfrm>
          <a:custGeom>
            <a:avLst/>
            <a:gdLst>
              <a:gd name="connsiteX0" fmla="*/ 497994 w 497973"/>
              <a:gd name="connsiteY0" fmla="*/ 248897 h 497973"/>
              <a:gd name="connsiteX1" fmla="*/ 249008 w 497973"/>
              <a:gd name="connsiteY1" fmla="*/ 497884 h 497973"/>
              <a:gd name="connsiteX2" fmla="*/ 22 w 497973"/>
              <a:gd name="connsiteY2" fmla="*/ 248897 h 497973"/>
              <a:gd name="connsiteX3" fmla="*/ 249008 w 497973"/>
              <a:gd name="connsiteY3" fmla="*/ -89 h 497973"/>
              <a:gd name="connsiteX4" fmla="*/ 497994 w 497973"/>
              <a:gd name="connsiteY4" fmla="*/ 248897 h 49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973" h="497973">
                <a:moveTo>
                  <a:pt x="497994" y="248897"/>
                </a:moveTo>
                <a:cubicBezTo>
                  <a:pt x="497994" y="386409"/>
                  <a:pt x="386520" y="497884"/>
                  <a:pt x="249008" y="497884"/>
                </a:cubicBezTo>
                <a:cubicBezTo>
                  <a:pt x="111496" y="497884"/>
                  <a:pt x="22" y="386409"/>
                  <a:pt x="22" y="248897"/>
                </a:cubicBezTo>
                <a:cubicBezTo>
                  <a:pt x="22" y="111386"/>
                  <a:pt x="111496" y="-89"/>
                  <a:pt x="249008" y="-89"/>
                </a:cubicBezTo>
                <a:cubicBezTo>
                  <a:pt x="386520" y="-89"/>
                  <a:pt x="497994" y="111386"/>
                  <a:pt x="497994" y="248897"/>
                </a:cubicBezTo>
                <a:close/>
              </a:path>
            </a:pathLst>
          </a:custGeom>
          <a:solidFill>
            <a:schemeClr val="bg1"/>
          </a:solidFill>
          <a:ln w="15763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B38970-AAD0-DDDF-D459-80EAB9AA41A0}"/>
              </a:ext>
            </a:extLst>
          </p:cNvPr>
          <p:cNvGrpSpPr/>
          <p:nvPr/>
        </p:nvGrpSpPr>
        <p:grpSpPr>
          <a:xfrm>
            <a:off x="339718" y="4353100"/>
            <a:ext cx="1391621" cy="1428040"/>
            <a:chOff x="452957" y="4661133"/>
            <a:chExt cx="1855494" cy="190405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CC8FB40-042E-D24C-2134-29B8C4FADAAA}"/>
                </a:ext>
              </a:extLst>
            </p:cNvPr>
            <p:cNvSpPr/>
            <p:nvPr/>
          </p:nvSpPr>
          <p:spPr>
            <a:xfrm>
              <a:off x="452957" y="4941045"/>
              <a:ext cx="1855494" cy="1624141"/>
            </a:xfrm>
            <a:prstGeom prst="roundRect">
              <a:avLst/>
            </a:prstGeom>
            <a:solidFill>
              <a:schemeClr val="bg1"/>
            </a:solidFill>
            <a:ln w="1576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E3F5D9B-E7E9-4411-6AB6-BDCDBFECE9F3}"/>
                </a:ext>
              </a:extLst>
            </p:cNvPr>
            <p:cNvSpPr/>
            <p:nvPr/>
          </p:nvSpPr>
          <p:spPr>
            <a:xfrm>
              <a:off x="1077075" y="4661133"/>
              <a:ext cx="607259" cy="607259"/>
            </a:xfrm>
            <a:custGeom>
              <a:avLst/>
              <a:gdLst>
                <a:gd name="connsiteX0" fmla="*/ 404623 w 404623"/>
                <a:gd name="connsiteY0" fmla="*/ 202311 h 404623"/>
                <a:gd name="connsiteX1" fmla="*/ 202312 w 404623"/>
                <a:gd name="connsiteY1" fmla="*/ 404623 h 404623"/>
                <a:gd name="connsiteX2" fmla="*/ 0 w 404623"/>
                <a:gd name="connsiteY2" fmla="*/ 202311 h 404623"/>
                <a:gd name="connsiteX3" fmla="*/ 202312 w 404623"/>
                <a:gd name="connsiteY3" fmla="*/ 0 h 404623"/>
                <a:gd name="connsiteX4" fmla="*/ 404623 w 404623"/>
                <a:gd name="connsiteY4" fmla="*/ 202311 h 40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623" h="404623">
                  <a:moveTo>
                    <a:pt x="404623" y="202311"/>
                  </a:moveTo>
                  <a:cubicBezTo>
                    <a:pt x="404623" y="314045"/>
                    <a:pt x="314045" y="404623"/>
                    <a:pt x="202312" y="404623"/>
                  </a:cubicBezTo>
                  <a:cubicBezTo>
                    <a:pt x="90578" y="404623"/>
                    <a:pt x="0" y="314044"/>
                    <a:pt x="0" y="202311"/>
                  </a:cubicBezTo>
                  <a:cubicBezTo>
                    <a:pt x="0" y="90578"/>
                    <a:pt x="90578" y="0"/>
                    <a:pt x="202312" y="0"/>
                  </a:cubicBezTo>
                  <a:cubicBezTo>
                    <a:pt x="314045" y="0"/>
                    <a:pt x="404623" y="90578"/>
                    <a:pt x="404623" y="202311"/>
                  </a:cubicBezTo>
                  <a:close/>
                </a:path>
              </a:pathLst>
            </a:custGeom>
            <a:solidFill>
              <a:schemeClr val="bg2"/>
            </a:solidFill>
            <a:ln w="157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 defTabSz="685800"/>
              <a:r>
                <a:rPr lang="en-US" sz="1200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2" name="TextBox 60">
              <a:extLst>
                <a:ext uri="{FF2B5EF4-FFF2-40B4-BE49-F238E27FC236}">
                  <a16:creationId xmlns:a16="http://schemas.microsoft.com/office/drawing/2014/main" id="{43F12837-72AF-78EA-68D5-B37219599C07}"/>
                </a:ext>
              </a:extLst>
            </p:cNvPr>
            <p:cNvSpPr txBox="1"/>
            <p:nvPr/>
          </p:nvSpPr>
          <p:spPr>
            <a:xfrm>
              <a:off x="508176" y="5391820"/>
              <a:ext cx="1752546" cy="1116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spcAft>
                  <a:spcPts val="450"/>
                </a:spcAft>
              </a:pPr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Strategic plan</a:t>
              </a:r>
            </a:p>
            <a:p>
              <a:pPr algn="ctr" defTabSz="685800">
                <a:spcAft>
                  <a:spcPts val="450"/>
                </a:spcAft>
              </a:pP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roadmap is a strategic plan that outlines the goals and objectives an organization aims to achieve.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FC8111-3AAF-B04D-134A-53DDDCBCE14A}"/>
              </a:ext>
            </a:extLst>
          </p:cNvPr>
          <p:cNvGrpSpPr/>
          <p:nvPr/>
        </p:nvGrpSpPr>
        <p:grpSpPr>
          <a:xfrm>
            <a:off x="2108653" y="4357694"/>
            <a:ext cx="1391621" cy="1418852"/>
            <a:chOff x="2810605" y="4661133"/>
            <a:chExt cx="1855494" cy="189180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3B2E3A6-F24B-E4EC-007A-663F0583FA90}"/>
                </a:ext>
              </a:extLst>
            </p:cNvPr>
            <p:cNvSpPr/>
            <p:nvPr/>
          </p:nvSpPr>
          <p:spPr>
            <a:xfrm>
              <a:off x="2810605" y="4928795"/>
              <a:ext cx="1855494" cy="1624141"/>
            </a:xfrm>
            <a:prstGeom prst="roundRect">
              <a:avLst/>
            </a:prstGeom>
            <a:solidFill>
              <a:schemeClr val="bg1"/>
            </a:solidFill>
            <a:ln w="1576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CA745FA-CF24-792B-133D-BDBC6DC52911}"/>
                </a:ext>
              </a:extLst>
            </p:cNvPr>
            <p:cNvSpPr/>
            <p:nvPr/>
          </p:nvSpPr>
          <p:spPr>
            <a:xfrm>
              <a:off x="3434723" y="4661133"/>
              <a:ext cx="607259" cy="607259"/>
            </a:xfrm>
            <a:custGeom>
              <a:avLst/>
              <a:gdLst>
                <a:gd name="connsiteX0" fmla="*/ 404644 w 404623"/>
                <a:gd name="connsiteY0" fmla="*/ 202222 h 404623"/>
                <a:gd name="connsiteX1" fmla="*/ 202332 w 404623"/>
                <a:gd name="connsiteY1" fmla="*/ 404534 h 404623"/>
                <a:gd name="connsiteX2" fmla="*/ 21 w 404623"/>
                <a:gd name="connsiteY2" fmla="*/ 202222 h 404623"/>
                <a:gd name="connsiteX3" fmla="*/ 202332 w 404623"/>
                <a:gd name="connsiteY3" fmla="*/ -89 h 404623"/>
                <a:gd name="connsiteX4" fmla="*/ 404644 w 404623"/>
                <a:gd name="connsiteY4" fmla="*/ 202222 h 40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623" h="404623">
                  <a:moveTo>
                    <a:pt x="404644" y="202222"/>
                  </a:moveTo>
                  <a:cubicBezTo>
                    <a:pt x="404644" y="313956"/>
                    <a:pt x="314066" y="404534"/>
                    <a:pt x="202332" y="404534"/>
                  </a:cubicBezTo>
                  <a:cubicBezTo>
                    <a:pt x="90599" y="404534"/>
                    <a:pt x="21" y="313955"/>
                    <a:pt x="21" y="202222"/>
                  </a:cubicBezTo>
                  <a:cubicBezTo>
                    <a:pt x="21" y="90489"/>
                    <a:pt x="90599" y="-89"/>
                    <a:pt x="202332" y="-89"/>
                  </a:cubicBezTo>
                  <a:cubicBezTo>
                    <a:pt x="314066" y="-89"/>
                    <a:pt x="404644" y="90489"/>
                    <a:pt x="404644" y="202222"/>
                  </a:cubicBezTo>
                  <a:close/>
                </a:path>
              </a:pathLst>
            </a:custGeom>
            <a:solidFill>
              <a:schemeClr val="accent2"/>
            </a:solidFill>
            <a:ln w="157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 defTabSz="685800"/>
              <a:r>
                <a:rPr lang="en-US" sz="1200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78" name="TextBox 61">
              <a:extLst>
                <a:ext uri="{FF2B5EF4-FFF2-40B4-BE49-F238E27FC236}">
                  <a16:creationId xmlns:a16="http://schemas.microsoft.com/office/drawing/2014/main" id="{FCDC0D4D-05DC-989D-F303-7681E0B91DD4}"/>
                </a:ext>
              </a:extLst>
            </p:cNvPr>
            <p:cNvSpPr txBox="1"/>
            <p:nvPr/>
          </p:nvSpPr>
          <p:spPr>
            <a:xfrm>
              <a:off x="2869184" y="5391818"/>
              <a:ext cx="1738337" cy="9472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spcAft>
                  <a:spcPts val="450"/>
                </a:spcAft>
              </a:pPr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Timeline</a:t>
              </a:r>
            </a:p>
            <a:p>
              <a:pPr algn="ctr" defTabSz="685800">
                <a:spcAft>
                  <a:spcPts val="450"/>
                </a:spcAft>
              </a:pP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roadmap includes a timeline or schedule that outlines the sequence of tasks.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8794E1-166A-1745-C105-BA0E2C60982C}"/>
              </a:ext>
            </a:extLst>
          </p:cNvPr>
          <p:cNvGrpSpPr/>
          <p:nvPr/>
        </p:nvGrpSpPr>
        <p:grpSpPr>
          <a:xfrm>
            <a:off x="3877589" y="4354697"/>
            <a:ext cx="1391621" cy="1424846"/>
            <a:chOff x="5168253" y="4661133"/>
            <a:chExt cx="1855494" cy="189979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A18429B-F06F-6C86-7673-9775493F9266}"/>
                </a:ext>
              </a:extLst>
            </p:cNvPr>
            <p:cNvSpPr/>
            <p:nvPr/>
          </p:nvSpPr>
          <p:spPr>
            <a:xfrm>
              <a:off x="5168253" y="4936787"/>
              <a:ext cx="1855494" cy="1624141"/>
            </a:xfrm>
            <a:prstGeom prst="roundRect">
              <a:avLst/>
            </a:prstGeom>
            <a:solidFill>
              <a:schemeClr val="bg1"/>
            </a:solidFill>
            <a:ln w="1576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CF91D82-4B58-3F94-A3C6-5101BD678E0A}"/>
                </a:ext>
              </a:extLst>
            </p:cNvPr>
            <p:cNvSpPr/>
            <p:nvPr/>
          </p:nvSpPr>
          <p:spPr>
            <a:xfrm>
              <a:off x="5792371" y="4661133"/>
              <a:ext cx="607259" cy="607259"/>
            </a:xfrm>
            <a:custGeom>
              <a:avLst/>
              <a:gdLst>
                <a:gd name="connsiteX0" fmla="*/ 404623 w 404623"/>
                <a:gd name="connsiteY0" fmla="*/ 202312 h 404623"/>
                <a:gd name="connsiteX1" fmla="*/ 202312 w 404623"/>
                <a:gd name="connsiteY1" fmla="*/ 404623 h 404623"/>
                <a:gd name="connsiteX2" fmla="*/ 0 w 404623"/>
                <a:gd name="connsiteY2" fmla="*/ 202312 h 404623"/>
                <a:gd name="connsiteX3" fmla="*/ 202312 w 404623"/>
                <a:gd name="connsiteY3" fmla="*/ 0 h 404623"/>
                <a:gd name="connsiteX4" fmla="*/ 404623 w 404623"/>
                <a:gd name="connsiteY4" fmla="*/ 202312 h 40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623" h="404623">
                  <a:moveTo>
                    <a:pt x="404623" y="202312"/>
                  </a:moveTo>
                  <a:cubicBezTo>
                    <a:pt x="404623" y="314045"/>
                    <a:pt x="314045" y="404623"/>
                    <a:pt x="202312" y="404623"/>
                  </a:cubicBezTo>
                  <a:cubicBezTo>
                    <a:pt x="90578" y="404623"/>
                    <a:pt x="0" y="314045"/>
                    <a:pt x="0" y="202312"/>
                  </a:cubicBezTo>
                  <a:cubicBezTo>
                    <a:pt x="0" y="90578"/>
                    <a:pt x="90578" y="0"/>
                    <a:pt x="202312" y="0"/>
                  </a:cubicBezTo>
                  <a:cubicBezTo>
                    <a:pt x="314045" y="0"/>
                    <a:pt x="404623" y="90578"/>
                    <a:pt x="404623" y="202312"/>
                  </a:cubicBezTo>
                  <a:close/>
                </a:path>
              </a:pathLst>
            </a:custGeom>
            <a:solidFill>
              <a:schemeClr val="accent3"/>
            </a:solidFill>
            <a:ln w="157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 defTabSz="685800"/>
              <a:r>
                <a:rPr lang="en-US" sz="1200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9" name="TextBox 62">
              <a:extLst>
                <a:ext uri="{FF2B5EF4-FFF2-40B4-BE49-F238E27FC236}">
                  <a16:creationId xmlns:a16="http://schemas.microsoft.com/office/drawing/2014/main" id="{AF492D72-9A3C-9160-53F7-41814B23A5ED}"/>
                </a:ext>
              </a:extLst>
            </p:cNvPr>
            <p:cNvSpPr txBox="1"/>
            <p:nvPr/>
          </p:nvSpPr>
          <p:spPr>
            <a:xfrm>
              <a:off x="5227936" y="5391818"/>
              <a:ext cx="1736130" cy="9472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spcAft>
                  <a:spcPts val="450"/>
                </a:spcAft>
              </a:pPr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Resource allocation</a:t>
              </a:r>
            </a:p>
            <a:p>
              <a:pPr algn="ctr" defTabSz="685800">
                <a:spcAft>
                  <a:spcPts val="450"/>
                </a:spcAft>
              </a:pP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 roadmap typically includes a plan for allocating resources, such as budget, personnel.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29C7A69-FB53-32D2-A575-006A4F48221E}"/>
              </a:ext>
            </a:extLst>
          </p:cNvPr>
          <p:cNvGrpSpPr/>
          <p:nvPr/>
        </p:nvGrpSpPr>
        <p:grpSpPr>
          <a:xfrm>
            <a:off x="5646525" y="4363626"/>
            <a:ext cx="1391621" cy="1406989"/>
            <a:chOff x="7525901" y="4661133"/>
            <a:chExt cx="1855494" cy="187598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F5C89E0-14C5-4D1B-AADF-30B130D72ACF}"/>
                </a:ext>
              </a:extLst>
            </p:cNvPr>
            <p:cNvSpPr/>
            <p:nvPr/>
          </p:nvSpPr>
          <p:spPr>
            <a:xfrm>
              <a:off x="7525901" y="4912977"/>
              <a:ext cx="1855494" cy="1624141"/>
            </a:xfrm>
            <a:prstGeom prst="roundRect">
              <a:avLst/>
            </a:prstGeom>
            <a:solidFill>
              <a:schemeClr val="bg1"/>
            </a:solidFill>
            <a:ln w="1576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F826DB-7B56-3EEC-0588-B314989F983F}"/>
                </a:ext>
              </a:extLst>
            </p:cNvPr>
            <p:cNvSpPr/>
            <p:nvPr/>
          </p:nvSpPr>
          <p:spPr>
            <a:xfrm>
              <a:off x="8150020" y="4661133"/>
              <a:ext cx="607257" cy="607259"/>
            </a:xfrm>
            <a:custGeom>
              <a:avLst/>
              <a:gdLst>
                <a:gd name="connsiteX0" fmla="*/ 404644 w 404622"/>
                <a:gd name="connsiteY0" fmla="*/ 202380 h 404623"/>
                <a:gd name="connsiteX1" fmla="*/ 202175 w 404622"/>
                <a:gd name="connsiteY1" fmla="*/ 404534 h 404623"/>
                <a:gd name="connsiteX2" fmla="*/ 21 w 404622"/>
                <a:gd name="connsiteY2" fmla="*/ 202065 h 404623"/>
                <a:gd name="connsiteX3" fmla="*/ 202333 w 404622"/>
                <a:gd name="connsiteY3" fmla="*/ -89 h 404623"/>
                <a:gd name="connsiteX4" fmla="*/ 404644 w 404622"/>
                <a:gd name="connsiteY4" fmla="*/ 202223 h 404623"/>
                <a:gd name="connsiteX5" fmla="*/ 404644 w 404622"/>
                <a:gd name="connsiteY5" fmla="*/ 202380 h 40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622" h="404623">
                  <a:moveTo>
                    <a:pt x="404644" y="202380"/>
                  </a:moveTo>
                  <a:cubicBezTo>
                    <a:pt x="404549" y="314117"/>
                    <a:pt x="313912" y="404629"/>
                    <a:pt x="202175" y="404534"/>
                  </a:cubicBezTo>
                  <a:cubicBezTo>
                    <a:pt x="90439" y="404440"/>
                    <a:pt x="-74" y="313801"/>
                    <a:pt x="21" y="202065"/>
                  </a:cubicBezTo>
                  <a:cubicBezTo>
                    <a:pt x="116" y="90391"/>
                    <a:pt x="90659" y="-89"/>
                    <a:pt x="202333" y="-89"/>
                  </a:cubicBezTo>
                  <a:cubicBezTo>
                    <a:pt x="314069" y="-89"/>
                    <a:pt x="404644" y="90486"/>
                    <a:pt x="404644" y="202223"/>
                  </a:cubicBezTo>
                  <a:cubicBezTo>
                    <a:pt x="404644" y="202270"/>
                    <a:pt x="404644" y="202333"/>
                    <a:pt x="404644" y="202380"/>
                  </a:cubicBezTo>
                  <a:close/>
                </a:path>
              </a:pathLst>
            </a:custGeom>
            <a:solidFill>
              <a:schemeClr val="accent5"/>
            </a:solidFill>
            <a:ln w="157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 defTabSz="685800"/>
              <a:r>
                <a:rPr lang="en-US" sz="1200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0" name="TextBox 63">
              <a:extLst>
                <a:ext uri="{FF2B5EF4-FFF2-40B4-BE49-F238E27FC236}">
                  <a16:creationId xmlns:a16="http://schemas.microsoft.com/office/drawing/2014/main" id="{F4F8F8F2-2291-4573-9B00-2CF5730AD4F2}"/>
                </a:ext>
              </a:extLst>
            </p:cNvPr>
            <p:cNvSpPr txBox="1"/>
            <p:nvPr/>
          </p:nvSpPr>
          <p:spPr>
            <a:xfrm>
              <a:off x="7583053" y="5391820"/>
              <a:ext cx="1741190" cy="962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spcAft>
                  <a:spcPts val="450"/>
                </a:spcAft>
              </a:pPr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Performance Indicators (KPIs)</a:t>
              </a:r>
            </a:p>
            <a:p>
              <a:pPr algn="ctr" defTabSz="685800">
                <a:spcAft>
                  <a:spcPts val="450"/>
                </a:spcAft>
              </a:pP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 roadmap includes KPIs or metrics to measure progress towards the goals.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8852BDD-246C-2634-0F1F-616096C9B5DC}"/>
              </a:ext>
            </a:extLst>
          </p:cNvPr>
          <p:cNvGrpSpPr/>
          <p:nvPr/>
        </p:nvGrpSpPr>
        <p:grpSpPr>
          <a:xfrm>
            <a:off x="7415462" y="4355110"/>
            <a:ext cx="1412385" cy="1424019"/>
            <a:chOff x="9887282" y="4661133"/>
            <a:chExt cx="1883180" cy="18986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9745A57-4BB6-B004-BBD0-7BB0A3167D93}"/>
                </a:ext>
              </a:extLst>
            </p:cNvPr>
            <p:cNvSpPr/>
            <p:nvPr/>
          </p:nvSpPr>
          <p:spPr>
            <a:xfrm>
              <a:off x="9901125" y="4935684"/>
              <a:ext cx="1855494" cy="1624141"/>
            </a:xfrm>
            <a:prstGeom prst="roundRect">
              <a:avLst/>
            </a:prstGeom>
            <a:solidFill>
              <a:schemeClr val="bg1"/>
            </a:solidFill>
            <a:ln w="1576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DB47780-1C67-04B1-F19D-73046EFF4A18}"/>
                </a:ext>
              </a:extLst>
            </p:cNvPr>
            <p:cNvSpPr/>
            <p:nvPr/>
          </p:nvSpPr>
          <p:spPr>
            <a:xfrm>
              <a:off x="10525243" y="4661133"/>
              <a:ext cx="607259" cy="607259"/>
            </a:xfrm>
            <a:custGeom>
              <a:avLst/>
              <a:gdLst>
                <a:gd name="connsiteX0" fmla="*/ 404623 w 404623"/>
                <a:gd name="connsiteY0" fmla="*/ 202312 h 404623"/>
                <a:gd name="connsiteX1" fmla="*/ 202311 w 404623"/>
                <a:gd name="connsiteY1" fmla="*/ 404623 h 404623"/>
                <a:gd name="connsiteX2" fmla="*/ -1 w 404623"/>
                <a:gd name="connsiteY2" fmla="*/ 202312 h 404623"/>
                <a:gd name="connsiteX3" fmla="*/ 202311 w 404623"/>
                <a:gd name="connsiteY3" fmla="*/ 0 h 404623"/>
                <a:gd name="connsiteX4" fmla="*/ 404623 w 404623"/>
                <a:gd name="connsiteY4" fmla="*/ 202312 h 40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623" h="404623">
                  <a:moveTo>
                    <a:pt x="404623" y="202312"/>
                  </a:moveTo>
                  <a:cubicBezTo>
                    <a:pt x="404623" y="314045"/>
                    <a:pt x="314045" y="404623"/>
                    <a:pt x="202311" y="404623"/>
                  </a:cubicBezTo>
                  <a:cubicBezTo>
                    <a:pt x="90578" y="404623"/>
                    <a:pt x="-1" y="314045"/>
                    <a:pt x="-1" y="202312"/>
                  </a:cubicBezTo>
                  <a:cubicBezTo>
                    <a:pt x="-1" y="90578"/>
                    <a:pt x="90578" y="0"/>
                    <a:pt x="202311" y="0"/>
                  </a:cubicBezTo>
                  <a:cubicBezTo>
                    <a:pt x="314045" y="0"/>
                    <a:pt x="404623" y="90578"/>
                    <a:pt x="404623" y="202312"/>
                  </a:cubicBezTo>
                  <a:close/>
                </a:path>
              </a:pathLst>
            </a:custGeom>
            <a:solidFill>
              <a:schemeClr val="accent6"/>
            </a:solidFill>
            <a:ln w="157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 defTabSz="685800"/>
              <a:r>
                <a:rPr lang="en-US" sz="1200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1" name="TextBox 62">
              <a:extLst>
                <a:ext uri="{FF2B5EF4-FFF2-40B4-BE49-F238E27FC236}">
                  <a16:creationId xmlns:a16="http://schemas.microsoft.com/office/drawing/2014/main" id="{EF8E3130-2547-012D-9889-CCDB0140BDE2}"/>
                </a:ext>
              </a:extLst>
            </p:cNvPr>
            <p:cNvSpPr txBox="1"/>
            <p:nvPr/>
          </p:nvSpPr>
          <p:spPr>
            <a:xfrm>
              <a:off x="9887282" y="5391820"/>
              <a:ext cx="1883180" cy="9472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spcAft>
                  <a:spcPts val="450"/>
                </a:spcAft>
              </a:pPr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Communication tool</a:t>
              </a:r>
            </a:p>
            <a:p>
              <a:pPr algn="ctr" defTabSz="685800">
                <a:spcAft>
                  <a:spcPts val="450"/>
                </a:spcAft>
              </a:pP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roadmap is a communication tool that helps stakeholders align on priorities.</a:t>
              </a:r>
            </a:p>
          </p:txBody>
        </p:sp>
      </p:grpSp>
      <p:pic>
        <p:nvPicPr>
          <p:cNvPr id="83" name="Picture 8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BCF30D-D3E6-3165-A226-05DAB650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8" y="2186596"/>
            <a:ext cx="226721" cy="226721"/>
          </a:xfrm>
          <a:prstGeom prst="rect">
            <a:avLst/>
          </a:prstGeom>
        </p:spPr>
      </p:pic>
      <p:pic>
        <p:nvPicPr>
          <p:cNvPr id="85" name="Picture 8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47C5A0-CEA3-B16E-505F-F5445D126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77" y="1533452"/>
            <a:ext cx="272948" cy="272948"/>
          </a:xfrm>
          <a:prstGeom prst="rect">
            <a:avLst/>
          </a:prstGeom>
        </p:spPr>
      </p:pic>
      <p:pic>
        <p:nvPicPr>
          <p:cNvPr id="87" name="Picture 8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6A9F83-30C1-2A5F-7879-D1D2F37C2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79" y="2846588"/>
            <a:ext cx="271565" cy="271565"/>
          </a:xfrm>
          <a:prstGeom prst="rect">
            <a:avLst/>
          </a:prstGeom>
        </p:spPr>
      </p:pic>
      <p:pic>
        <p:nvPicPr>
          <p:cNvPr id="89" name="Picture 88" descr="A person standing next to a graph&#10;&#10;Description automatically generated">
            <a:extLst>
              <a:ext uri="{FF2B5EF4-FFF2-40B4-BE49-F238E27FC236}">
                <a16:creationId xmlns:a16="http://schemas.microsoft.com/office/drawing/2014/main" id="{FDA8FA08-6926-9B7B-C437-49A353EC6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70" y="3037981"/>
            <a:ext cx="228602" cy="228602"/>
          </a:xfrm>
          <a:prstGeom prst="rect">
            <a:avLst/>
          </a:prstGeom>
        </p:spPr>
      </p:pic>
      <p:pic>
        <p:nvPicPr>
          <p:cNvPr id="91" name="Picture 9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F950BA-68E7-7D4B-02C7-55C211AFF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2250077"/>
            <a:ext cx="249153" cy="24915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2514BEA-566E-C432-9EE9-41A8182B3D96}"/>
              </a:ext>
            </a:extLst>
          </p:cNvPr>
          <p:cNvSpPr txBox="1"/>
          <p:nvPr/>
        </p:nvSpPr>
        <p:spPr>
          <a:xfrm>
            <a:off x="0" y="102264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</a:rPr>
              <a:t>Business Road Map</a:t>
            </a:r>
          </a:p>
        </p:txBody>
      </p:sp>
    </p:spTree>
    <p:extLst>
      <p:ext uri="{BB962C8B-B14F-4D97-AF65-F5344CB8AC3E}">
        <p14:creationId xmlns:p14="http://schemas.microsoft.com/office/powerpoint/2010/main" val="219761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52">
      <a:dk1>
        <a:sysClr val="windowText" lastClr="000000"/>
      </a:dk1>
      <a:lt1>
        <a:sysClr val="window" lastClr="FFFFFF"/>
      </a:lt1>
      <a:dk2>
        <a:srgbClr val="64D1DA"/>
      </a:dk2>
      <a:lt2>
        <a:srgbClr val="34B2E4"/>
      </a:lt2>
      <a:accent1>
        <a:srgbClr val="065381"/>
      </a:accent1>
      <a:accent2>
        <a:srgbClr val="8B103D"/>
      </a:accent2>
      <a:accent3>
        <a:srgbClr val="E34856"/>
      </a:accent3>
      <a:accent4>
        <a:srgbClr val="FE912A"/>
      </a:accent4>
      <a:accent5>
        <a:srgbClr val="95BC11"/>
      </a:accent5>
      <a:accent6>
        <a:srgbClr val="FFCA5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lastModifiedBy>Slide Egg</cp:lastModifiedBy>
  <cp:revision>2</cp:revision>
  <dcterms:created xsi:type="dcterms:W3CDTF">2024-02-27T06:21:21Z</dcterms:created>
  <dcterms:modified xsi:type="dcterms:W3CDTF">2024-03-04T05:30:25Z</dcterms:modified>
</cp:coreProperties>
</file>