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1053" r:id="rId8"/>
    <p:sldId id="1054" r:id="rId9"/>
    <p:sldId id="1055" r:id="rId10"/>
    <p:sldId id="1056" r:id="rId11"/>
    <p:sldId id="292" r:id="rId12"/>
    <p:sldId id="1049" r:id="rId13"/>
    <p:sldId id="1050" r:id="rId14"/>
    <p:sldId id="1051" r:id="rId15"/>
    <p:sldId id="1052" r:id="rId16"/>
    <p:sldId id="10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728-98F0-4DFE-91FA-005F2FA4A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20143-3318-422B-BCA9-BE53F03DC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36782-F9D0-4E35-8B7A-D0266022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359D0-2425-498E-B6F4-A39D8CBB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5C818-BF2D-4605-95C9-6914FC31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35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2237-C8B5-4CE4-BB32-9AE20DB7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8807-31BB-45DA-BAB5-522231C3D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EF91A-8D1C-4DA0-88CA-22D78416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E3BC9-88AE-46D4-983B-521E41D2C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73DCE-9612-4D06-B2F3-9A53F2AE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070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4E6A6-4955-48A4-BD76-45357DAB9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1B013-B964-4BAE-B23D-45652BDE5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08DE-1F35-4E43-9902-9A7E2CF4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38F5B-7B6B-4F97-8460-C7DBB9B0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2EE9B-3D2A-427C-8970-2DC3A36F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0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CC53-1FFE-45AB-A76F-EB4680A3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11AE6-049F-4CD1-8C95-FFE9C8BEA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C0EF-0FC7-461F-AAE5-0354788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37A4D-18CD-4A6B-8143-1633BB8A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9A5CE-BB09-4A7C-82CA-09E48E76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8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3BA5-631C-4204-887D-6EAD7DAC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D524F-DC42-4C8F-8D61-F7A6F1AA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17C05-B9F1-4F51-AEFF-9AFB5D73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0684-56C7-4F38-901B-C2002083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CBCD9-3A68-4A77-90DF-FED82E79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57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4AA0-87AF-436E-8D4D-E151236A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77CB-645E-445B-B418-352B156C4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C23F0-713E-4100-85B6-2DA86C549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230D-BF1C-4E82-8798-756B18AF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FBAA-A5C4-4BF6-B935-C352D7AF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2384-ED5C-40A1-8653-E9E4067D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6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4B7D-E2DA-4B83-8DC7-22453455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27584-DDC6-4D44-917F-F05721765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D0429-C024-44E0-9DA0-1029229C8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A45FA-EFF5-4864-938C-44BBC627F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0F2493-93B4-411B-81F1-70372DEF2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D82BA-7771-4BF7-A361-F48BB213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3473F-99A3-47B1-BA01-A6B0A394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08A13-CADC-4770-B0E6-B58D28BC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52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A662-B2FC-435C-807F-6C0A9F59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0B37B-4AD2-4E03-9552-8F49F3BE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C42C7-A1F8-4F4B-9324-50E144C5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E646A-0F19-4F4C-94BC-D03AD2009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3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53A6A-77C9-4D5B-BD50-6B42BD80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66D2E-7C84-4B68-AF1D-42F64283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692F2-8C35-4E05-BFBD-1514D653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C436-3BFC-4FD9-AC5F-08D20CA9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858D-7C89-41C1-9675-C657C90A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EF3AF-3E6D-4012-86C4-9F44F26C4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17B27-46CC-41A3-B932-A28F3A7D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1BE77-2CA0-4F48-83E8-20AADA68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52FE4-9627-4B24-BE63-92208855E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97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84A1-C350-435C-9851-1EAAB3090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17F22-F003-4E4C-90D5-04805F974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C1A79-B397-4D5C-9BC9-3B973C73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A374-793B-4A90-A74C-7899F777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9F7BE-49C5-4843-B9C9-FB76E0ED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022DE-538A-4A55-8445-52B3EBB3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2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213D3-1CE1-4C51-A273-2FB502AB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DCE85-8714-48E5-B88C-A2DC6B9C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E780C-B4A1-409E-9580-E42EE7A7A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46500-CBAD-4296-A712-686A1A83C7D0}" type="datetimeFigureOut">
              <a:rPr lang="en-IN" smtClean="0"/>
              <a:t>29-06-2023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EEB4-6B73-4489-984C-B1B5B5D2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A4B26-CB49-4F04-9014-772AC7477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7C431-E122-442E-9604-495AF52E9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7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www.slideegg.com/redesign" TargetMode="External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image" Target="../media/image5.png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hyperlink" Target="https://www.instagram.com/slide_egg/" TargetMode="External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twitter.com/egg_sl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A4EDDD-1F3A-4A46-B925-1F666893A14A}"/>
              </a:ext>
            </a:extLst>
          </p:cNvPr>
          <p:cNvSpPr/>
          <p:nvPr/>
        </p:nvSpPr>
        <p:spPr>
          <a:xfrm>
            <a:off x="2278185" y="1974875"/>
            <a:ext cx="9913815" cy="4883125"/>
          </a:xfrm>
          <a:custGeom>
            <a:avLst/>
            <a:gdLst>
              <a:gd name="connsiteX0" fmla="*/ 0 w 10726057"/>
              <a:gd name="connsiteY0" fmla="*/ 0 h 5283201"/>
              <a:gd name="connsiteX1" fmla="*/ 10726057 w 10726057"/>
              <a:gd name="connsiteY1" fmla="*/ 4249947 h 5283201"/>
              <a:gd name="connsiteX2" fmla="*/ 10726057 w 10726057"/>
              <a:gd name="connsiteY2" fmla="*/ 5283201 h 5283201"/>
              <a:gd name="connsiteX3" fmla="*/ 9245600 w 10726057"/>
              <a:gd name="connsiteY3" fmla="*/ 5239658 h 52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26057" h="5283201">
                <a:moveTo>
                  <a:pt x="0" y="0"/>
                </a:moveTo>
                <a:lnTo>
                  <a:pt x="10726057" y="4249947"/>
                </a:lnTo>
                <a:lnTo>
                  <a:pt x="10726057" y="5283201"/>
                </a:lnTo>
                <a:lnTo>
                  <a:pt x="9245600" y="523965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9E8D180-1AD6-4647-9D80-8CF88E8B59D7}"/>
              </a:ext>
            </a:extLst>
          </p:cNvPr>
          <p:cNvSpPr/>
          <p:nvPr/>
        </p:nvSpPr>
        <p:spPr>
          <a:xfrm>
            <a:off x="5917796" y="3797015"/>
            <a:ext cx="561009" cy="1269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E7D8189-BEB8-4401-A4C6-4B1CA6771431}"/>
              </a:ext>
            </a:extLst>
          </p:cNvPr>
          <p:cNvSpPr/>
          <p:nvPr/>
        </p:nvSpPr>
        <p:spPr>
          <a:xfrm>
            <a:off x="5995009" y="3825615"/>
            <a:ext cx="411674" cy="5842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AD26744-7AC1-4AF3-9DB3-C3AEE20B52B9}"/>
              </a:ext>
            </a:extLst>
          </p:cNvPr>
          <p:cNvSpPr/>
          <p:nvPr/>
        </p:nvSpPr>
        <p:spPr>
          <a:xfrm>
            <a:off x="9857299" y="5698253"/>
            <a:ext cx="927571" cy="2098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47E33F-9949-4E41-A614-98C2B8D2ED60}"/>
              </a:ext>
            </a:extLst>
          </p:cNvPr>
          <p:cNvSpPr/>
          <p:nvPr/>
        </p:nvSpPr>
        <p:spPr>
          <a:xfrm>
            <a:off x="9984959" y="5745522"/>
            <a:ext cx="680661" cy="9659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DF18170-DECB-4321-800A-FDDB3786AB59}"/>
              </a:ext>
            </a:extLst>
          </p:cNvPr>
          <p:cNvSpPr/>
          <p:nvPr/>
        </p:nvSpPr>
        <p:spPr>
          <a:xfrm>
            <a:off x="7681556" y="4607749"/>
            <a:ext cx="742570" cy="1679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8119248-C075-4A4E-94A9-21FB42C5E887}"/>
              </a:ext>
            </a:extLst>
          </p:cNvPr>
          <p:cNvSpPr/>
          <p:nvPr/>
        </p:nvSpPr>
        <p:spPr>
          <a:xfrm>
            <a:off x="7783754" y="4645587"/>
            <a:ext cx="544906" cy="7732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753D8D-2ECD-4159-ABD3-45CFB6581CFD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321085" y="3516584"/>
            <a:ext cx="0" cy="226845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308C971-D6E8-49D6-91B8-11284BE4EC43}"/>
              </a:ext>
            </a:extLst>
          </p:cNvPr>
          <p:cNvSpPr/>
          <p:nvPr/>
        </p:nvSpPr>
        <p:spPr>
          <a:xfrm>
            <a:off x="9896871" y="2651648"/>
            <a:ext cx="1540167" cy="154016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  <a:effectLst>
            <a:softEdge rad="495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AC0C65-4296-47CA-8CBA-E771EA83E6D0}"/>
              </a:ext>
            </a:extLst>
          </p:cNvPr>
          <p:cNvSpPr/>
          <p:nvPr/>
        </p:nvSpPr>
        <p:spPr>
          <a:xfrm>
            <a:off x="9401644" y="2080506"/>
            <a:ext cx="1843435" cy="1843435"/>
          </a:xfrm>
          <a:prstGeom prst="ellipse">
            <a:avLst/>
          </a:prstGeom>
          <a:noFill/>
          <a:ln w="98425">
            <a:gradFill flip="none" rotWithShape="1">
              <a:gsLst>
                <a:gs pos="56000">
                  <a:schemeClr val="bg1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8702719-C7F2-46E0-A628-7DD3BB94764E}"/>
              </a:ext>
            </a:extLst>
          </p:cNvPr>
          <p:cNvSpPr/>
          <p:nvPr/>
        </p:nvSpPr>
        <p:spPr>
          <a:xfrm>
            <a:off x="9602586" y="2281447"/>
            <a:ext cx="1441551" cy="1441551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0800000" scaled="1"/>
            <a:tileRect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38C7CB9-2693-4862-9086-F961BDFBEB9E}"/>
              </a:ext>
            </a:extLst>
          </p:cNvPr>
          <p:cNvCxnSpPr>
            <a:cxnSpLocks/>
            <a:endCxn id="69" idx="4"/>
          </p:cNvCxnSpPr>
          <p:nvPr/>
        </p:nvCxnSpPr>
        <p:spPr>
          <a:xfrm>
            <a:off x="8052841" y="3009706"/>
            <a:ext cx="1" cy="168701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67B732A1-AB92-43AB-B0A3-3578042483D3}"/>
              </a:ext>
            </a:extLst>
          </p:cNvPr>
          <p:cNvSpPr/>
          <p:nvPr/>
        </p:nvSpPr>
        <p:spPr>
          <a:xfrm>
            <a:off x="7719180" y="2211126"/>
            <a:ext cx="1232986" cy="123298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  <a:effectLst>
            <a:softEdge rad="444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079695A-2881-4CA4-AC73-177EE181C58D}"/>
              </a:ext>
            </a:extLst>
          </p:cNvPr>
          <p:cNvSpPr/>
          <p:nvPr/>
        </p:nvSpPr>
        <p:spPr>
          <a:xfrm>
            <a:off x="7322725" y="1753896"/>
            <a:ext cx="1475768" cy="1475768"/>
          </a:xfrm>
          <a:prstGeom prst="ellipse">
            <a:avLst/>
          </a:prstGeom>
          <a:noFill/>
          <a:ln w="79375">
            <a:gradFill flip="none" rotWithShape="1">
              <a:gsLst>
                <a:gs pos="56000">
                  <a:schemeClr val="bg1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1A5CB8B-0993-479E-B14A-CFCFAABD80C8}"/>
              </a:ext>
            </a:extLst>
          </p:cNvPr>
          <p:cNvSpPr/>
          <p:nvPr/>
        </p:nvSpPr>
        <p:spPr>
          <a:xfrm>
            <a:off x="7483590" y="1914761"/>
            <a:ext cx="1154039" cy="1154039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02E0881-E0B3-4667-A151-8FB810941FB6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198302" y="2470650"/>
            <a:ext cx="0" cy="138572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344AECAC-0035-4FB6-BDA9-CDF5A8CB5D94}"/>
              </a:ext>
            </a:extLst>
          </p:cNvPr>
          <p:cNvSpPr/>
          <p:nvPr/>
        </p:nvSpPr>
        <p:spPr>
          <a:xfrm>
            <a:off x="5941731" y="1954384"/>
            <a:ext cx="931517" cy="93151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E799C7C-7A0F-43DC-B9F2-BDBFD79F5CE4}"/>
              </a:ext>
            </a:extLst>
          </p:cNvPr>
          <p:cNvSpPr/>
          <p:nvPr/>
        </p:nvSpPr>
        <p:spPr>
          <a:xfrm>
            <a:off x="5642209" y="1608947"/>
            <a:ext cx="1114939" cy="1114940"/>
          </a:xfrm>
          <a:prstGeom prst="ellipse">
            <a:avLst/>
          </a:prstGeom>
          <a:noFill/>
          <a:ln w="53975">
            <a:gradFill flip="none" rotWithShape="1">
              <a:gsLst>
                <a:gs pos="56000">
                  <a:schemeClr val="bg1">
                    <a:lumMod val="99000"/>
                  </a:schemeClr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8385AC8-3BBE-402B-BF84-D3D7D6B31EB1}"/>
              </a:ext>
            </a:extLst>
          </p:cNvPr>
          <p:cNvSpPr/>
          <p:nvPr/>
        </p:nvSpPr>
        <p:spPr>
          <a:xfrm>
            <a:off x="4418726" y="3001284"/>
            <a:ext cx="454473" cy="10281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F1635BA-3D9A-42E7-AF47-184308946D54}"/>
              </a:ext>
            </a:extLst>
          </p:cNvPr>
          <p:cNvSpPr/>
          <p:nvPr/>
        </p:nvSpPr>
        <p:spPr>
          <a:xfrm>
            <a:off x="4481273" y="3024434"/>
            <a:ext cx="333497" cy="4732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1FDC318-4C3B-47AC-B646-127C21C8F517}"/>
              </a:ext>
            </a:extLst>
          </p:cNvPr>
          <p:cNvSpPr/>
          <p:nvPr/>
        </p:nvSpPr>
        <p:spPr>
          <a:xfrm>
            <a:off x="5763741" y="1730480"/>
            <a:ext cx="871873" cy="871873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AF31EB0-1B6F-4ECD-9761-F334668B8259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4645960" y="1910731"/>
            <a:ext cx="2" cy="11285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2B4F639A-BAF1-4186-B4DD-9AF0DD845DAC}"/>
              </a:ext>
            </a:extLst>
          </p:cNvPr>
          <p:cNvSpPr/>
          <p:nvPr/>
        </p:nvSpPr>
        <p:spPr>
          <a:xfrm>
            <a:off x="4438112" y="1508569"/>
            <a:ext cx="754620" cy="754621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38100">
            <a:noFill/>
          </a:ln>
          <a:effectLst>
            <a:softEdge rad="228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A27B4D9-58AB-49EA-B713-48F489988940}"/>
              </a:ext>
            </a:extLst>
          </p:cNvPr>
          <p:cNvSpPr/>
          <p:nvPr/>
        </p:nvSpPr>
        <p:spPr>
          <a:xfrm>
            <a:off x="4195471" y="1228732"/>
            <a:ext cx="903209" cy="903210"/>
          </a:xfrm>
          <a:prstGeom prst="ellipse">
            <a:avLst/>
          </a:prstGeom>
          <a:noFill/>
          <a:ln w="44450">
            <a:gradFill flip="none" rotWithShape="1">
              <a:gsLst>
                <a:gs pos="56000">
                  <a:schemeClr val="bg1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Lora" pitchFamily="2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D8E05FD-B1D1-4A5C-B25A-FAA51BDC8C44}"/>
              </a:ext>
            </a:extLst>
          </p:cNvPr>
          <p:cNvSpPr/>
          <p:nvPr/>
        </p:nvSpPr>
        <p:spPr>
          <a:xfrm>
            <a:off x="4293924" y="1327185"/>
            <a:ext cx="706302" cy="706303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1"/>
            <a:tileRect/>
          </a:gra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Lora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31C81E-B4ED-4D13-9A08-9A4FA0D26551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583A4-AE87-3E1B-E40A-16C635BADB69}"/>
              </a:ext>
            </a:extLst>
          </p:cNvPr>
          <p:cNvSpPr txBox="1"/>
          <p:nvPr/>
        </p:nvSpPr>
        <p:spPr>
          <a:xfrm>
            <a:off x="3394558" y="3910016"/>
            <a:ext cx="23774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Red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Red is a color of passion, aggression, and importance.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2DF06-1EBD-C8DD-164B-8A3D9DD022B8}"/>
              </a:ext>
            </a:extLst>
          </p:cNvPr>
          <p:cNvSpPr txBox="1"/>
          <p:nvPr/>
        </p:nvSpPr>
        <p:spPr>
          <a:xfrm>
            <a:off x="1939672" y="3036228"/>
            <a:ext cx="23774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Yellow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Yellow is a color of happiness, friendliness.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6C6437-EBF9-4941-A794-B02EABA35BDF}"/>
              </a:ext>
            </a:extLst>
          </p:cNvPr>
          <p:cNvSpPr txBox="1"/>
          <p:nvPr/>
        </p:nvSpPr>
        <p:spPr>
          <a:xfrm>
            <a:off x="5286334" y="4908864"/>
            <a:ext cx="237744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Green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Green is a color of nature, stability, and prosperity.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35020A-E4ED-B0F0-5E72-992FB9D9CF2A}"/>
              </a:ext>
            </a:extLst>
          </p:cNvPr>
          <p:cNvSpPr txBox="1"/>
          <p:nvPr/>
        </p:nvSpPr>
        <p:spPr>
          <a:xfrm>
            <a:off x="7024204" y="5970328"/>
            <a:ext cx="2377440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Blue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rPr>
              <a:t>Blue is a color of serenity, trustworthiness.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808FA-D169-664D-237B-070900A763C6}"/>
              </a:ext>
            </a:extLst>
          </p:cNvPr>
          <p:cNvSpPr txBox="1"/>
          <p:nvPr/>
        </p:nvSpPr>
        <p:spPr>
          <a:xfrm>
            <a:off x="4311831" y="152952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ora" pitchFamily="2" charset="0"/>
              </a:rPr>
              <a:t>20XX</a:t>
            </a:r>
            <a:endParaRPr lang="en-IN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8F4DE-97F0-F36D-D444-0971E564FA8A}"/>
              </a:ext>
            </a:extLst>
          </p:cNvPr>
          <p:cNvSpPr txBox="1"/>
          <p:nvPr/>
        </p:nvSpPr>
        <p:spPr>
          <a:xfrm>
            <a:off x="5864590" y="2031643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Lora" pitchFamily="2" charset="0"/>
              </a:rPr>
              <a:t>20XX</a:t>
            </a:r>
            <a:endParaRPr lang="en-IN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A5E53A-813D-C182-AAE8-D2F17C24F4AC}"/>
              </a:ext>
            </a:extLst>
          </p:cNvPr>
          <p:cNvSpPr txBox="1"/>
          <p:nvPr/>
        </p:nvSpPr>
        <p:spPr>
          <a:xfrm>
            <a:off x="7663871" y="2316761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Lora" pitchFamily="2" charset="0"/>
              </a:rPr>
              <a:t>20XX</a:t>
            </a:r>
            <a:endParaRPr lang="en-IN" sz="16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52B675-00E3-02B3-217E-BC9C1CD18AEB}"/>
              </a:ext>
            </a:extLst>
          </p:cNvPr>
          <p:cNvSpPr txBox="1"/>
          <p:nvPr/>
        </p:nvSpPr>
        <p:spPr>
          <a:xfrm>
            <a:off x="9936250" y="2821766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Lora" pitchFamily="2" charset="0"/>
              </a:rPr>
              <a:t>20XX</a:t>
            </a:r>
            <a:endParaRPr lang="en-IN" b="1" dirty="0">
              <a:solidFill>
                <a:schemeClr val="bg1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63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C398B-E501-7CB7-D76B-AA61C4DC15CC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sp>
        <p:nvSpPr>
          <p:cNvPr id="4" name="Google Shape;1451;p38">
            <a:extLst>
              <a:ext uri="{FF2B5EF4-FFF2-40B4-BE49-F238E27FC236}">
                <a16:creationId xmlns:a16="http://schemas.microsoft.com/office/drawing/2014/main" id="{5DE81EF3-5D3B-8882-7412-26C6A2776393}"/>
              </a:ext>
            </a:extLst>
          </p:cNvPr>
          <p:cNvSpPr/>
          <p:nvPr/>
        </p:nvSpPr>
        <p:spPr>
          <a:xfrm>
            <a:off x="1609815" y="831273"/>
            <a:ext cx="8972370" cy="6026727"/>
          </a:xfrm>
          <a:custGeom>
            <a:avLst/>
            <a:gdLst/>
            <a:ahLst/>
            <a:cxnLst/>
            <a:rect l="l" t="t" r="r" b="b"/>
            <a:pathLst>
              <a:path w="239280" h="160724" extrusionOk="0">
                <a:moveTo>
                  <a:pt x="0" y="160723"/>
                </a:moveTo>
                <a:lnTo>
                  <a:pt x="178630" y="102192"/>
                </a:lnTo>
                <a:cubicBezTo>
                  <a:pt x="180404" y="101656"/>
                  <a:pt x="180618" y="99596"/>
                  <a:pt x="178951" y="98811"/>
                </a:cubicBezTo>
                <a:lnTo>
                  <a:pt x="119694" y="71843"/>
                </a:lnTo>
                <a:lnTo>
                  <a:pt x="113717" y="69105"/>
                </a:lnTo>
                <a:cubicBezTo>
                  <a:pt x="110585" y="67688"/>
                  <a:pt x="111121" y="63842"/>
                  <a:pt x="114574" y="63032"/>
                </a:cubicBezTo>
                <a:lnTo>
                  <a:pt x="120801" y="61568"/>
                </a:lnTo>
                <a:lnTo>
                  <a:pt x="216051" y="39232"/>
                </a:lnTo>
                <a:cubicBezTo>
                  <a:pt x="217253" y="38946"/>
                  <a:pt x="217361" y="37529"/>
                  <a:pt x="216158" y="37136"/>
                </a:cubicBezTo>
                <a:lnTo>
                  <a:pt x="160877" y="19027"/>
                </a:lnTo>
                <a:lnTo>
                  <a:pt x="160806" y="18991"/>
                </a:lnTo>
                <a:cubicBezTo>
                  <a:pt x="159425" y="18527"/>
                  <a:pt x="159460" y="16860"/>
                  <a:pt x="160913" y="16467"/>
                </a:cubicBezTo>
                <a:lnTo>
                  <a:pt x="160913" y="16467"/>
                </a:lnTo>
                <a:lnTo>
                  <a:pt x="221278" y="1"/>
                </a:lnTo>
                <a:lnTo>
                  <a:pt x="168855" y="16932"/>
                </a:lnTo>
                <a:cubicBezTo>
                  <a:pt x="168069" y="17182"/>
                  <a:pt x="168069" y="18110"/>
                  <a:pt x="168890" y="18313"/>
                </a:cubicBezTo>
                <a:lnTo>
                  <a:pt x="233791" y="35708"/>
                </a:lnTo>
                <a:lnTo>
                  <a:pt x="236399" y="36422"/>
                </a:lnTo>
                <a:cubicBezTo>
                  <a:pt x="239244" y="37172"/>
                  <a:pt x="239280" y="40518"/>
                  <a:pt x="236434" y="41327"/>
                </a:cubicBezTo>
                <a:lnTo>
                  <a:pt x="233625" y="42078"/>
                </a:lnTo>
                <a:lnTo>
                  <a:pt x="144875" y="66652"/>
                </a:lnTo>
                <a:cubicBezTo>
                  <a:pt x="143351" y="67081"/>
                  <a:pt x="143244" y="68795"/>
                  <a:pt x="144661" y="69355"/>
                </a:cubicBezTo>
                <a:lnTo>
                  <a:pt x="210360" y="95322"/>
                </a:lnTo>
                <a:lnTo>
                  <a:pt x="220313" y="99239"/>
                </a:lnTo>
                <a:cubicBezTo>
                  <a:pt x="223802" y="100620"/>
                  <a:pt x="223623" y="104788"/>
                  <a:pt x="220063" y="105990"/>
                </a:cubicBezTo>
                <a:lnTo>
                  <a:pt x="209431" y="109550"/>
                </a:lnTo>
                <a:lnTo>
                  <a:pt x="53197" y="16072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452;p38">
            <a:extLst>
              <a:ext uri="{FF2B5EF4-FFF2-40B4-BE49-F238E27FC236}">
                <a16:creationId xmlns:a16="http://schemas.microsoft.com/office/drawing/2014/main" id="{DC7900AF-D352-1D6B-B78A-366BB490F4DE}"/>
              </a:ext>
            </a:extLst>
          </p:cNvPr>
          <p:cNvSpPr/>
          <p:nvPr/>
        </p:nvSpPr>
        <p:spPr>
          <a:xfrm>
            <a:off x="3757222" y="6351598"/>
            <a:ext cx="168325" cy="81294"/>
          </a:xfrm>
          <a:custGeom>
            <a:avLst/>
            <a:gdLst/>
            <a:ahLst/>
            <a:cxnLst/>
            <a:rect l="l" t="t" r="r" b="b"/>
            <a:pathLst>
              <a:path w="4489" h="2168" extrusionOk="0">
                <a:moveTo>
                  <a:pt x="4203" y="0"/>
                </a:moveTo>
                <a:lnTo>
                  <a:pt x="0" y="1346"/>
                </a:lnTo>
                <a:lnTo>
                  <a:pt x="286" y="2167"/>
                </a:lnTo>
                <a:lnTo>
                  <a:pt x="4489" y="810"/>
                </a:lnTo>
                <a:lnTo>
                  <a:pt x="4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53;p38">
            <a:extLst>
              <a:ext uri="{FF2B5EF4-FFF2-40B4-BE49-F238E27FC236}">
                <a16:creationId xmlns:a16="http://schemas.microsoft.com/office/drawing/2014/main" id="{D93BB226-15F0-F6E8-43F2-20A568552C28}"/>
              </a:ext>
            </a:extLst>
          </p:cNvPr>
          <p:cNvSpPr/>
          <p:nvPr/>
        </p:nvSpPr>
        <p:spPr>
          <a:xfrm>
            <a:off x="4073284" y="6251594"/>
            <a:ext cx="167013" cy="81294"/>
          </a:xfrm>
          <a:custGeom>
            <a:avLst/>
            <a:gdLst/>
            <a:ahLst/>
            <a:cxnLst/>
            <a:rect l="l" t="t" r="r" b="b"/>
            <a:pathLst>
              <a:path w="4454" h="2168" extrusionOk="0">
                <a:moveTo>
                  <a:pt x="4204" y="0"/>
                </a:moveTo>
                <a:lnTo>
                  <a:pt x="1" y="1346"/>
                </a:lnTo>
                <a:lnTo>
                  <a:pt x="251" y="2167"/>
                </a:lnTo>
                <a:lnTo>
                  <a:pt x="4454" y="810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454;p38">
            <a:extLst>
              <a:ext uri="{FF2B5EF4-FFF2-40B4-BE49-F238E27FC236}">
                <a16:creationId xmlns:a16="http://schemas.microsoft.com/office/drawing/2014/main" id="{CA9F6C0F-BB19-F85C-CE08-AA8E7545E22F}"/>
              </a:ext>
            </a:extLst>
          </p:cNvPr>
          <p:cNvSpPr/>
          <p:nvPr/>
        </p:nvSpPr>
        <p:spPr>
          <a:xfrm>
            <a:off x="4388032" y="6151590"/>
            <a:ext cx="168363" cy="79944"/>
          </a:xfrm>
          <a:custGeom>
            <a:avLst/>
            <a:gdLst/>
            <a:ahLst/>
            <a:cxnLst/>
            <a:rect l="l" t="t" r="r" b="b"/>
            <a:pathLst>
              <a:path w="4490" h="2132" extrusionOk="0">
                <a:moveTo>
                  <a:pt x="4204" y="0"/>
                </a:moveTo>
                <a:lnTo>
                  <a:pt x="1" y="1310"/>
                </a:lnTo>
                <a:lnTo>
                  <a:pt x="251" y="2132"/>
                </a:lnTo>
                <a:lnTo>
                  <a:pt x="4489" y="774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455;p38">
            <a:extLst>
              <a:ext uri="{FF2B5EF4-FFF2-40B4-BE49-F238E27FC236}">
                <a16:creationId xmlns:a16="http://schemas.microsoft.com/office/drawing/2014/main" id="{61BDBC94-6FB7-A53D-FB58-A8A094CA714A}"/>
              </a:ext>
            </a:extLst>
          </p:cNvPr>
          <p:cNvSpPr/>
          <p:nvPr/>
        </p:nvSpPr>
        <p:spPr>
          <a:xfrm>
            <a:off x="4704130" y="6051136"/>
            <a:ext cx="167013" cy="80394"/>
          </a:xfrm>
          <a:custGeom>
            <a:avLst/>
            <a:gdLst/>
            <a:ahLst/>
            <a:cxnLst/>
            <a:rect l="l" t="t" r="r" b="b"/>
            <a:pathLst>
              <a:path w="4454" h="2144" extrusionOk="0">
                <a:moveTo>
                  <a:pt x="4203" y="0"/>
                </a:moveTo>
                <a:lnTo>
                  <a:pt x="0" y="1322"/>
                </a:lnTo>
                <a:lnTo>
                  <a:pt x="250" y="2144"/>
                </a:lnTo>
                <a:lnTo>
                  <a:pt x="4453" y="786"/>
                </a:lnTo>
                <a:lnTo>
                  <a:pt x="4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456;p38">
            <a:extLst>
              <a:ext uri="{FF2B5EF4-FFF2-40B4-BE49-F238E27FC236}">
                <a16:creationId xmlns:a16="http://schemas.microsoft.com/office/drawing/2014/main" id="{EAC581EF-A0A7-F231-3265-25FF4CF573A2}"/>
              </a:ext>
            </a:extLst>
          </p:cNvPr>
          <p:cNvSpPr/>
          <p:nvPr/>
        </p:nvSpPr>
        <p:spPr>
          <a:xfrm>
            <a:off x="2524550" y="6743590"/>
            <a:ext cx="168363" cy="81256"/>
          </a:xfrm>
          <a:custGeom>
            <a:avLst/>
            <a:gdLst/>
            <a:ahLst/>
            <a:cxnLst/>
            <a:rect l="l" t="t" r="r" b="b"/>
            <a:pathLst>
              <a:path w="4490" h="2167" extrusionOk="0">
                <a:moveTo>
                  <a:pt x="4204" y="0"/>
                </a:moveTo>
                <a:lnTo>
                  <a:pt x="1" y="1345"/>
                </a:lnTo>
                <a:lnTo>
                  <a:pt x="287" y="2167"/>
                </a:lnTo>
                <a:lnTo>
                  <a:pt x="4490" y="810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457;p38">
            <a:extLst>
              <a:ext uri="{FF2B5EF4-FFF2-40B4-BE49-F238E27FC236}">
                <a16:creationId xmlns:a16="http://schemas.microsoft.com/office/drawing/2014/main" id="{56321FB7-5C93-D956-5CCA-5733BFB56C3E}"/>
              </a:ext>
            </a:extLst>
          </p:cNvPr>
          <p:cNvSpPr/>
          <p:nvPr/>
        </p:nvSpPr>
        <p:spPr>
          <a:xfrm>
            <a:off x="2841100" y="6643586"/>
            <a:ext cx="166563" cy="81256"/>
          </a:xfrm>
          <a:custGeom>
            <a:avLst/>
            <a:gdLst/>
            <a:ahLst/>
            <a:cxnLst/>
            <a:rect l="l" t="t" r="r" b="b"/>
            <a:pathLst>
              <a:path w="4442" h="2167" extrusionOk="0">
                <a:moveTo>
                  <a:pt x="4192" y="0"/>
                </a:moveTo>
                <a:lnTo>
                  <a:pt x="1" y="1345"/>
                </a:lnTo>
                <a:lnTo>
                  <a:pt x="239" y="2167"/>
                </a:lnTo>
                <a:lnTo>
                  <a:pt x="4442" y="810"/>
                </a:lnTo>
                <a:lnTo>
                  <a:pt x="419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458;p38">
            <a:extLst>
              <a:ext uri="{FF2B5EF4-FFF2-40B4-BE49-F238E27FC236}">
                <a16:creationId xmlns:a16="http://schemas.microsoft.com/office/drawing/2014/main" id="{655E7DDD-DE97-1106-E3E6-A00D23A6DDB5}"/>
              </a:ext>
            </a:extLst>
          </p:cNvPr>
          <p:cNvSpPr/>
          <p:nvPr/>
        </p:nvSpPr>
        <p:spPr>
          <a:xfrm>
            <a:off x="3155848" y="6543582"/>
            <a:ext cx="167913" cy="79944"/>
          </a:xfrm>
          <a:custGeom>
            <a:avLst/>
            <a:gdLst/>
            <a:ahLst/>
            <a:cxnLst/>
            <a:rect l="l" t="t" r="r" b="b"/>
            <a:pathLst>
              <a:path w="4478" h="2132" extrusionOk="0">
                <a:moveTo>
                  <a:pt x="4191" y="0"/>
                </a:moveTo>
                <a:lnTo>
                  <a:pt x="0" y="1310"/>
                </a:lnTo>
                <a:lnTo>
                  <a:pt x="239" y="2131"/>
                </a:lnTo>
                <a:lnTo>
                  <a:pt x="4477" y="774"/>
                </a:lnTo>
                <a:lnTo>
                  <a:pt x="41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59;p38">
            <a:extLst>
              <a:ext uri="{FF2B5EF4-FFF2-40B4-BE49-F238E27FC236}">
                <a16:creationId xmlns:a16="http://schemas.microsoft.com/office/drawing/2014/main" id="{27FB98C5-8C81-1D8C-CDFB-45D0E20452C0}"/>
              </a:ext>
            </a:extLst>
          </p:cNvPr>
          <p:cNvSpPr/>
          <p:nvPr/>
        </p:nvSpPr>
        <p:spPr>
          <a:xfrm>
            <a:off x="3471947" y="6443577"/>
            <a:ext cx="166526" cy="79944"/>
          </a:xfrm>
          <a:custGeom>
            <a:avLst/>
            <a:gdLst/>
            <a:ahLst/>
            <a:cxnLst/>
            <a:rect l="l" t="t" r="r" b="b"/>
            <a:pathLst>
              <a:path w="4441" h="2132" extrusionOk="0">
                <a:moveTo>
                  <a:pt x="4191" y="0"/>
                </a:moveTo>
                <a:lnTo>
                  <a:pt x="0" y="1310"/>
                </a:lnTo>
                <a:lnTo>
                  <a:pt x="238" y="2131"/>
                </a:lnTo>
                <a:lnTo>
                  <a:pt x="4441" y="774"/>
                </a:lnTo>
                <a:lnTo>
                  <a:pt x="41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60;p38">
            <a:extLst>
              <a:ext uri="{FF2B5EF4-FFF2-40B4-BE49-F238E27FC236}">
                <a16:creationId xmlns:a16="http://schemas.microsoft.com/office/drawing/2014/main" id="{90583CBF-B5E8-B168-EE43-F4D09BA7215A}"/>
              </a:ext>
            </a:extLst>
          </p:cNvPr>
          <p:cNvSpPr/>
          <p:nvPr/>
        </p:nvSpPr>
        <p:spPr>
          <a:xfrm>
            <a:off x="5018880" y="5951131"/>
            <a:ext cx="166976" cy="79044"/>
          </a:xfrm>
          <a:custGeom>
            <a:avLst/>
            <a:gdLst/>
            <a:ahLst/>
            <a:cxnLst/>
            <a:rect l="l" t="t" r="r" b="b"/>
            <a:pathLst>
              <a:path w="4453" h="2108" extrusionOk="0">
                <a:moveTo>
                  <a:pt x="4203" y="0"/>
                </a:moveTo>
                <a:lnTo>
                  <a:pt x="0" y="1322"/>
                </a:lnTo>
                <a:lnTo>
                  <a:pt x="250" y="2108"/>
                </a:lnTo>
                <a:lnTo>
                  <a:pt x="4453" y="751"/>
                </a:lnTo>
                <a:lnTo>
                  <a:pt x="4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61;p38">
            <a:extLst>
              <a:ext uri="{FF2B5EF4-FFF2-40B4-BE49-F238E27FC236}">
                <a16:creationId xmlns:a16="http://schemas.microsoft.com/office/drawing/2014/main" id="{322BD885-6CD1-19B9-3858-8784590AC7BF}"/>
              </a:ext>
            </a:extLst>
          </p:cNvPr>
          <p:cNvSpPr/>
          <p:nvPr/>
        </p:nvSpPr>
        <p:spPr>
          <a:xfrm>
            <a:off x="5334940" y="5849777"/>
            <a:ext cx="167013" cy="79082"/>
          </a:xfrm>
          <a:custGeom>
            <a:avLst/>
            <a:gdLst/>
            <a:ahLst/>
            <a:cxnLst/>
            <a:rect l="l" t="t" r="r" b="b"/>
            <a:pathLst>
              <a:path w="4454" h="2109" extrusionOk="0">
                <a:moveTo>
                  <a:pt x="4204" y="1"/>
                </a:moveTo>
                <a:lnTo>
                  <a:pt x="1" y="1358"/>
                </a:lnTo>
                <a:lnTo>
                  <a:pt x="251" y="2108"/>
                </a:lnTo>
                <a:lnTo>
                  <a:pt x="4454" y="787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462;p38">
            <a:extLst>
              <a:ext uri="{FF2B5EF4-FFF2-40B4-BE49-F238E27FC236}">
                <a16:creationId xmlns:a16="http://schemas.microsoft.com/office/drawing/2014/main" id="{6B10E87E-C29E-1E8B-0F7A-C0BA4277F240}"/>
              </a:ext>
            </a:extLst>
          </p:cNvPr>
          <p:cNvSpPr/>
          <p:nvPr/>
        </p:nvSpPr>
        <p:spPr>
          <a:xfrm>
            <a:off x="5649690" y="5749773"/>
            <a:ext cx="167013" cy="79082"/>
          </a:xfrm>
          <a:custGeom>
            <a:avLst/>
            <a:gdLst/>
            <a:ahLst/>
            <a:cxnLst/>
            <a:rect l="l" t="t" r="r" b="b"/>
            <a:pathLst>
              <a:path w="4454" h="2109" extrusionOk="0">
                <a:moveTo>
                  <a:pt x="4204" y="1"/>
                </a:moveTo>
                <a:lnTo>
                  <a:pt x="1" y="1358"/>
                </a:lnTo>
                <a:lnTo>
                  <a:pt x="251" y="2108"/>
                </a:lnTo>
                <a:lnTo>
                  <a:pt x="4454" y="751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463;p38">
            <a:extLst>
              <a:ext uri="{FF2B5EF4-FFF2-40B4-BE49-F238E27FC236}">
                <a16:creationId xmlns:a16="http://schemas.microsoft.com/office/drawing/2014/main" id="{B4E26E23-F1A2-FCDF-AAA2-71E5E1017A77}"/>
              </a:ext>
            </a:extLst>
          </p:cNvPr>
          <p:cNvSpPr/>
          <p:nvPr/>
        </p:nvSpPr>
        <p:spPr>
          <a:xfrm>
            <a:off x="5965788" y="5649769"/>
            <a:ext cx="167013" cy="77732"/>
          </a:xfrm>
          <a:custGeom>
            <a:avLst/>
            <a:gdLst/>
            <a:ahLst/>
            <a:cxnLst/>
            <a:rect l="l" t="t" r="r" b="b"/>
            <a:pathLst>
              <a:path w="4454" h="2073" extrusionOk="0">
                <a:moveTo>
                  <a:pt x="4203" y="1"/>
                </a:moveTo>
                <a:lnTo>
                  <a:pt x="0" y="1358"/>
                </a:lnTo>
                <a:lnTo>
                  <a:pt x="215" y="2072"/>
                </a:lnTo>
                <a:lnTo>
                  <a:pt x="4453" y="715"/>
                </a:lnTo>
                <a:lnTo>
                  <a:pt x="4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464;p38">
            <a:extLst>
              <a:ext uri="{FF2B5EF4-FFF2-40B4-BE49-F238E27FC236}">
                <a16:creationId xmlns:a16="http://schemas.microsoft.com/office/drawing/2014/main" id="{99ED5B97-1F9E-1D42-BAC8-5F8D7EF1897C}"/>
              </a:ext>
            </a:extLst>
          </p:cNvPr>
          <p:cNvSpPr/>
          <p:nvPr/>
        </p:nvSpPr>
        <p:spPr>
          <a:xfrm>
            <a:off x="6280536" y="5549765"/>
            <a:ext cx="167013" cy="77732"/>
          </a:xfrm>
          <a:custGeom>
            <a:avLst/>
            <a:gdLst/>
            <a:ahLst/>
            <a:cxnLst/>
            <a:rect l="l" t="t" r="r" b="b"/>
            <a:pathLst>
              <a:path w="4454" h="2073" extrusionOk="0">
                <a:moveTo>
                  <a:pt x="4239" y="1"/>
                </a:moveTo>
                <a:lnTo>
                  <a:pt x="0" y="1358"/>
                </a:lnTo>
                <a:lnTo>
                  <a:pt x="250" y="2072"/>
                </a:lnTo>
                <a:lnTo>
                  <a:pt x="4453" y="715"/>
                </a:lnTo>
                <a:lnTo>
                  <a:pt x="42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465;p38">
            <a:extLst>
              <a:ext uri="{FF2B5EF4-FFF2-40B4-BE49-F238E27FC236}">
                <a16:creationId xmlns:a16="http://schemas.microsoft.com/office/drawing/2014/main" id="{E254836A-703B-C228-8974-4BB531146E99}"/>
              </a:ext>
            </a:extLst>
          </p:cNvPr>
          <p:cNvSpPr/>
          <p:nvPr/>
        </p:nvSpPr>
        <p:spPr>
          <a:xfrm>
            <a:off x="6596598" y="5449760"/>
            <a:ext cx="165663" cy="75932"/>
          </a:xfrm>
          <a:custGeom>
            <a:avLst/>
            <a:gdLst/>
            <a:ahLst/>
            <a:cxnLst/>
            <a:rect l="l" t="t" r="r" b="b"/>
            <a:pathLst>
              <a:path w="4418" h="2025" extrusionOk="0">
                <a:moveTo>
                  <a:pt x="4204" y="1"/>
                </a:moveTo>
                <a:lnTo>
                  <a:pt x="1" y="1322"/>
                </a:lnTo>
                <a:lnTo>
                  <a:pt x="215" y="2025"/>
                </a:lnTo>
                <a:lnTo>
                  <a:pt x="4418" y="679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466;p38">
            <a:extLst>
              <a:ext uri="{FF2B5EF4-FFF2-40B4-BE49-F238E27FC236}">
                <a16:creationId xmlns:a16="http://schemas.microsoft.com/office/drawing/2014/main" id="{BCCE8CA2-28C4-0B3D-E14C-138EACF0B12F}"/>
              </a:ext>
            </a:extLst>
          </p:cNvPr>
          <p:cNvSpPr/>
          <p:nvPr/>
        </p:nvSpPr>
        <p:spPr>
          <a:xfrm>
            <a:off x="6911346" y="5349757"/>
            <a:ext cx="167013" cy="75932"/>
          </a:xfrm>
          <a:custGeom>
            <a:avLst/>
            <a:gdLst/>
            <a:ahLst/>
            <a:cxnLst/>
            <a:rect l="l" t="t" r="r" b="b"/>
            <a:pathLst>
              <a:path w="4454" h="2025" extrusionOk="0">
                <a:moveTo>
                  <a:pt x="4239" y="1"/>
                </a:moveTo>
                <a:lnTo>
                  <a:pt x="1" y="1322"/>
                </a:lnTo>
                <a:lnTo>
                  <a:pt x="215" y="2025"/>
                </a:lnTo>
                <a:lnTo>
                  <a:pt x="4454" y="679"/>
                </a:lnTo>
                <a:lnTo>
                  <a:pt x="423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467;p38">
            <a:extLst>
              <a:ext uri="{FF2B5EF4-FFF2-40B4-BE49-F238E27FC236}">
                <a16:creationId xmlns:a16="http://schemas.microsoft.com/office/drawing/2014/main" id="{5DF61D4E-4F71-EE0F-AC35-EE7BDCCA7BA0}"/>
              </a:ext>
            </a:extLst>
          </p:cNvPr>
          <p:cNvSpPr/>
          <p:nvPr/>
        </p:nvSpPr>
        <p:spPr>
          <a:xfrm>
            <a:off x="7227444" y="5249752"/>
            <a:ext cx="165663" cy="74620"/>
          </a:xfrm>
          <a:custGeom>
            <a:avLst/>
            <a:gdLst/>
            <a:ahLst/>
            <a:cxnLst/>
            <a:rect l="l" t="t" r="r" b="b"/>
            <a:pathLst>
              <a:path w="4418" h="1990" extrusionOk="0">
                <a:moveTo>
                  <a:pt x="4203" y="1"/>
                </a:moveTo>
                <a:lnTo>
                  <a:pt x="0" y="1322"/>
                </a:lnTo>
                <a:lnTo>
                  <a:pt x="215" y="1989"/>
                </a:lnTo>
                <a:lnTo>
                  <a:pt x="4418" y="644"/>
                </a:lnTo>
                <a:lnTo>
                  <a:pt x="420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468;p38">
            <a:extLst>
              <a:ext uri="{FF2B5EF4-FFF2-40B4-BE49-F238E27FC236}">
                <a16:creationId xmlns:a16="http://schemas.microsoft.com/office/drawing/2014/main" id="{AEFE11EA-7905-6A5C-AE43-41A2D2B27A57}"/>
              </a:ext>
            </a:extLst>
          </p:cNvPr>
          <p:cNvSpPr/>
          <p:nvPr/>
        </p:nvSpPr>
        <p:spPr>
          <a:xfrm>
            <a:off x="7542193" y="5148436"/>
            <a:ext cx="165663" cy="74582"/>
          </a:xfrm>
          <a:custGeom>
            <a:avLst/>
            <a:gdLst/>
            <a:ahLst/>
            <a:cxnLst/>
            <a:rect l="l" t="t" r="r" b="b"/>
            <a:pathLst>
              <a:path w="4418" h="1989" extrusionOk="0">
                <a:moveTo>
                  <a:pt x="4239" y="0"/>
                </a:moveTo>
                <a:lnTo>
                  <a:pt x="0" y="1357"/>
                </a:lnTo>
                <a:lnTo>
                  <a:pt x="215" y="1988"/>
                </a:lnTo>
                <a:lnTo>
                  <a:pt x="4418" y="679"/>
                </a:lnTo>
                <a:lnTo>
                  <a:pt x="4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469;p38">
            <a:extLst>
              <a:ext uri="{FF2B5EF4-FFF2-40B4-BE49-F238E27FC236}">
                <a16:creationId xmlns:a16="http://schemas.microsoft.com/office/drawing/2014/main" id="{2776C991-57C3-68E8-A051-05F412BC0DE8}"/>
              </a:ext>
            </a:extLst>
          </p:cNvPr>
          <p:cNvSpPr/>
          <p:nvPr/>
        </p:nvSpPr>
        <p:spPr>
          <a:xfrm>
            <a:off x="7858254" y="5048432"/>
            <a:ext cx="165701" cy="74582"/>
          </a:xfrm>
          <a:custGeom>
            <a:avLst/>
            <a:gdLst/>
            <a:ahLst/>
            <a:cxnLst/>
            <a:rect l="l" t="t" r="r" b="b"/>
            <a:pathLst>
              <a:path w="4419" h="1989" extrusionOk="0">
                <a:moveTo>
                  <a:pt x="4204" y="0"/>
                </a:moveTo>
                <a:lnTo>
                  <a:pt x="1" y="1357"/>
                </a:lnTo>
                <a:lnTo>
                  <a:pt x="215" y="1988"/>
                </a:lnTo>
                <a:lnTo>
                  <a:pt x="4418" y="643"/>
                </a:lnTo>
                <a:lnTo>
                  <a:pt x="4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470;p38">
            <a:extLst>
              <a:ext uri="{FF2B5EF4-FFF2-40B4-BE49-F238E27FC236}">
                <a16:creationId xmlns:a16="http://schemas.microsoft.com/office/drawing/2014/main" id="{C1089289-8873-91B9-C82E-DFEFEC379E42}"/>
              </a:ext>
            </a:extLst>
          </p:cNvPr>
          <p:cNvSpPr/>
          <p:nvPr/>
        </p:nvSpPr>
        <p:spPr>
          <a:xfrm>
            <a:off x="8173003" y="4948428"/>
            <a:ext cx="165663" cy="73232"/>
          </a:xfrm>
          <a:custGeom>
            <a:avLst/>
            <a:gdLst/>
            <a:ahLst/>
            <a:cxnLst/>
            <a:rect l="l" t="t" r="r" b="b"/>
            <a:pathLst>
              <a:path w="4418" h="1953" extrusionOk="0">
                <a:moveTo>
                  <a:pt x="4239" y="0"/>
                </a:moveTo>
                <a:lnTo>
                  <a:pt x="1" y="1346"/>
                </a:lnTo>
                <a:lnTo>
                  <a:pt x="215" y="1953"/>
                </a:lnTo>
                <a:lnTo>
                  <a:pt x="4418" y="643"/>
                </a:lnTo>
                <a:lnTo>
                  <a:pt x="4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471;p38">
            <a:extLst>
              <a:ext uri="{FF2B5EF4-FFF2-40B4-BE49-F238E27FC236}">
                <a16:creationId xmlns:a16="http://schemas.microsoft.com/office/drawing/2014/main" id="{0C47AC07-A65A-6136-E978-09EF360D7435}"/>
              </a:ext>
            </a:extLst>
          </p:cNvPr>
          <p:cNvSpPr/>
          <p:nvPr/>
        </p:nvSpPr>
        <p:spPr>
          <a:xfrm>
            <a:off x="8489101" y="4848424"/>
            <a:ext cx="165663" cy="73232"/>
          </a:xfrm>
          <a:custGeom>
            <a:avLst/>
            <a:gdLst/>
            <a:ahLst/>
            <a:cxnLst/>
            <a:rect l="l" t="t" r="r" b="b"/>
            <a:pathLst>
              <a:path w="4418" h="1953" extrusionOk="0">
                <a:moveTo>
                  <a:pt x="4203" y="0"/>
                </a:moveTo>
                <a:lnTo>
                  <a:pt x="0" y="1310"/>
                </a:lnTo>
                <a:lnTo>
                  <a:pt x="179" y="1953"/>
                </a:lnTo>
                <a:lnTo>
                  <a:pt x="4418" y="607"/>
                </a:lnTo>
                <a:lnTo>
                  <a:pt x="420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472;p38">
            <a:extLst>
              <a:ext uri="{FF2B5EF4-FFF2-40B4-BE49-F238E27FC236}">
                <a16:creationId xmlns:a16="http://schemas.microsoft.com/office/drawing/2014/main" id="{37C78830-72AB-A911-BA1E-B1D510912F8B}"/>
              </a:ext>
            </a:extLst>
          </p:cNvPr>
          <p:cNvSpPr/>
          <p:nvPr/>
        </p:nvSpPr>
        <p:spPr>
          <a:xfrm>
            <a:off x="8803850" y="4748420"/>
            <a:ext cx="165663" cy="71920"/>
          </a:xfrm>
          <a:custGeom>
            <a:avLst/>
            <a:gdLst/>
            <a:ahLst/>
            <a:cxnLst/>
            <a:rect l="l" t="t" r="r" b="b"/>
            <a:pathLst>
              <a:path w="4418" h="1918" extrusionOk="0">
                <a:moveTo>
                  <a:pt x="4239" y="0"/>
                </a:moveTo>
                <a:lnTo>
                  <a:pt x="0" y="1310"/>
                </a:lnTo>
                <a:lnTo>
                  <a:pt x="215" y="1917"/>
                </a:lnTo>
                <a:lnTo>
                  <a:pt x="4418" y="572"/>
                </a:lnTo>
                <a:lnTo>
                  <a:pt x="42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473;p38">
            <a:extLst>
              <a:ext uri="{FF2B5EF4-FFF2-40B4-BE49-F238E27FC236}">
                <a16:creationId xmlns:a16="http://schemas.microsoft.com/office/drawing/2014/main" id="{859812F8-5F3B-C9A4-28FE-A1DF585894B7}"/>
              </a:ext>
            </a:extLst>
          </p:cNvPr>
          <p:cNvSpPr/>
          <p:nvPr/>
        </p:nvSpPr>
        <p:spPr>
          <a:xfrm>
            <a:off x="9119949" y="4572072"/>
            <a:ext cx="66970" cy="148265"/>
          </a:xfrm>
          <a:custGeom>
            <a:avLst/>
            <a:gdLst/>
            <a:ahLst/>
            <a:cxnLst/>
            <a:rect l="l" t="t" r="r" b="b"/>
            <a:pathLst>
              <a:path w="1786" h="3954" extrusionOk="0">
                <a:moveTo>
                  <a:pt x="536" y="0"/>
                </a:moveTo>
                <a:lnTo>
                  <a:pt x="286" y="572"/>
                </a:lnTo>
                <a:cubicBezTo>
                  <a:pt x="572" y="715"/>
                  <a:pt x="822" y="893"/>
                  <a:pt x="964" y="1179"/>
                </a:cubicBezTo>
                <a:cubicBezTo>
                  <a:pt x="1107" y="1429"/>
                  <a:pt x="1179" y="1750"/>
                  <a:pt x="1143" y="2072"/>
                </a:cubicBezTo>
                <a:cubicBezTo>
                  <a:pt x="1107" y="2358"/>
                  <a:pt x="1000" y="2679"/>
                  <a:pt x="786" y="2881"/>
                </a:cubicBezTo>
                <a:cubicBezTo>
                  <a:pt x="572" y="3096"/>
                  <a:pt x="357" y="3274"/>
                  <a:pt x="0" y="3346"/>
                </a:cubicBezTo>
                <a:lnTo>
                  <a:pt x="179" y="3953"/>
                </a:lnTo>
                <a:cubicBezTo>
                  <a:pt x="572" y="3846"/>
                  <a:pt x="1000" y="3596"/>
                  <a:pt x="1250" y="3274"/>
                </a:cubicBezTo>
                <a:cubicBezTo>
                  <a:pt x="1536" y="2953"/>
                  <a:pt x="1715" y="2536"/>
                  <a:pt x="1750" y="2108"/>
                </a:cubicBezTo>
                <a:cubicBezTo>
                  <a:pt x="1786" y="1679"/>
                  <a:pt x="1715" y="1250"/>
                  <a:pt x="1500" y="857"/>
                </a:cubicBezTo>
                <a:cubicBezTo>
                  <a:pt x="1286" y="500"/>
                  <a:pt x="929" y="179"/>
                  <a:pt x="5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474;p38">
            <a:extLst>
              <a:ext uri="{FF2B5EF4-FFF2-40B4-BE49-F238E27FC236}">
                <a16:creationId xmlns:a16="http://schemas.microsoft.com/office/drawing/2014/main" id="{F046CE38-1131-CDE6-5F19-92ECC8C46ACD}"/>
              </a:ext>
            </a:extLst>
          </p:cNvPr>
          <p:cNvSpPr/>
          <p:nvPr/>
        </p:nvSpPr>
        <p:spPr>
          <a:xfrm>
            <a:off x="8826611" y="4443045"/>
            <a:ext cx="161651" cy="85307"/>
          </a:xfrm>
          <a:custGeom>
            <a:avLst/>
            <a:gdLst/>
            <a:ahLst/>
            <a:cxnLst/>
            <a:rect l="l" t="t" r="r" b="b"/>
            <a:pathLst>
              <a:path w="4311" h="2275" extrusionOk="0">
                <a:moveTo>
                  <a:pt x="215" y="0"/>
                </a:moveTo>
                <a:lnTo>
                  <a:pt x="1" y="572"/>
                </a:lnTo>
                <a:lnTo>
                  <a:pt x="4061" y="2274"/>
                </a:lnTo>
                <a:lnTo>
                  <a:pt x="4311" y="1739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475;p38">
            <a:extLst>
              <a:ext uri="{FF2B5EF4-FFF2-40B4-BE49-F238E27FC236}">
                <a16:creationId xmlns:a16="http://schemas.microsoft.com/office/drawing/2014/main" id="{3EC499A3-A2C8-C9D8-529F-41215702D08D}"/>
              </a:ext>
            </a:extLst>
          </p:cNvPr>
          <p:cNvSpPr/>
          <p:nvPr/>
        </p:nvSpPr>
        <p:spPr>
          <a:xfrm>
            <a:off x="8522586" y="4313569"/>
            <a:ext cx="160302" cy="85307"/>
          </a:xfrm>
          <a:custGeom>
            <a:avLst/>
            <a:gdLst/>
            <a:ahLst/>
            <a:cxnLst/>
            <a:rect l="l" t="t" r="r" b="b"/>
            <a:pathLst>
              <a:path w="4275" h="2275" extrusionOk="0">
                <a:moveTo>
                  <a:pt x="215" y="0"/>
                </a:moveTo>
                <a:lnTo>
                  <a:pt x="0" y="536"/>
                </a:lnTo>
                <a:lnTo>
                  <a:pt x="4060" y="2275"/>
                </a:lnTo>
                <a:lnTo>
                  <a:pt x="4275" y="1739"/>
                </a:lnTo>
                <a:lnTo>
                  <a:pt x="2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476;p38">
            <a:extLst>
              <a:ext uri="{FF2B5EF4-FFF2-40B4-BE49-F238E27FC236}">
                <a16:creationId xmlns:a16="http://schemas.microsoft.com/office/drawing/2014/main" id="{E0340D54-CBBF-DB47-F776-2FB07BD29119}"/>
              </a:ext>
            </a:extLst>
          </p:cNvPr>
          <p:cNvSpPr/>
          <p:nvPr/>
        </p:nvSpPr>
        <p:spPr>
          <a:xfrm>
            <a:off x="8217212" y="4184092"/>
            <a:ext cx="161201" cy="83995"/>
          </a:xfrm>
          <a:custGeom>
            <a:avLst/>
            <a:gdLst/>
            <a:ahLst/>
            <a:cxnLst/>
            <a:rect l="l" t="t" r="r" b="b"/>
            <a:pathLst>
              <a:path w="4299" h="2240" extrusionOk="0">
                <a:moveTo>
                  <a:pt x="251" y="1"/>
                </a:moveTo>
                <a:lnTo>
                  <a:pt x="1" y="501"/>
                </a:lnTo>
                <a:lnTo>
                  <a:pt x="4096" y="2239"/>
                </a:lnTo>
                <a:lnTo>
                  <a:pt x="4299" y="1751"/>
                </a:lnTo>
                <a:lnTo>
                  <a:pt x="2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477;p38">
            <a:extLst>
              <a:ext uri="{FF2B5EF4-FFF2-40B4-BE49-F238E27FC236}">
                <a16:creationId xmlns:a16="http://schemas.microsoft.com/office/drawing/2014/main" id="{2140D941-F551-A126-5F03-478125EBBDE3}"/>
              </a:ext>
            </a:extLst>
          </p:cNvPr>
          <p:cNvSpPr/>
          <p:nvPr/>
        </p:nvSpPr>
        <p:spPr>
          <a:xfrm>
            <a:off x="7913187" y="4054616"/>
            <a:ext cx="159852" cy="84445"/>
          </a:xfrm>
          <a:custGeom>
            <a:avLst/>
            <a:gdLst/>
            <a:ahLst/>
            <a:cxnLst/>
            <a:rect l="l" t="t" r="r" b="b"/>
            <a:pathLst>
              <a:path w="4263" h="2252" extrusionOk="0">
                <a:moveTo>
                  <a:pt x="215" y="1"/>
                </a:moveTo>
                <a:lnTo>
                  <a:pt x="0" y="501"/>
                </a:lnTo>
                <a:lnTo>
                  <a:pt x="4049" y="2251"/>
                </a:lnTo>
                <a:lnTo>
                  <a:pt x="4263" y="1715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78;p38">
            <a:extLst>
              <a:ext uri="{FF2B5EF4-FFF2-40B4-BE49-F238E27FC236}">
                <a16:creationId xmlns:a16="http://schemas.microsoft.com/office/drawing/2014/main" id="{131C9953-9F79-C583-D18B-1DE9D10FBC0C}"/>
              </a:ext>
            </a:extLst>
          </p:cNvPr>
          <p:cNvSpPr/>
          <p:nvPr/>
        </p:nvSpPr>
        <p:spPr>
          <a:xfrm>
            <a:off x="7609162" y="3925588"/>
            <a:ext cx="159852" cy="82645"/>
          </a:xfrm>
          <a:custGeom>
            <a:avLst/>
            <a:gdLst/>
            <a:ahLst/>
            <a:cxnLst/>
            <a:rect l="l" t="t" r="r" b="b"/>
            <a:pathLst>
              <a:path w="4263" h="2204" extrusionOk="0">
                <a:moveTo>
                  <a:pt x="215" y="1"/>
                </a:moveTo>
                <a:lnTo>
                  <a:pt x="0" y="453"/>
                </a:lnTo>
                <a:lnTo>
                  <a:pt x="4048" y="2204"/>
                </a:lnTo>
                <a:lnTo>
                  <a:pt x="4263" y="1704"/>
                </a:lnTo>
                <a:lnTo>
                  <a:pt x="21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1479;p38">
            <a:extLst>
              <a:ext uri="{FF2B5EF4-FFF2-40B4-BE49-F238E27FC236}">
                <a16:creationId xmlns:a16="http://schemas.microsoft.com/office/drawing/2014/main" id="{F74324E9-C288-DBF6-05E7-34C0C0C689E8}"/>
              </a:ext>
            </a:extLst>
          </p:cNvPr>
          <p:cNvSpPr/>
          <p:nvPr/>
        </p:nvSpPr>
        <p:spPr>
          <a:xfrm>
            <a:off x="7305138" y="3796149"/>
            <a:ext cx="159852" cy="82607"/>
          </a:xfrm>
          <a:custGeom>
            <a:avLst/>
            <a:gdLst/>
            <a:ahLst/>
            <a:cxnLst/>
            <a:rect l="l" t="t" r="r" b="b"/>
            <a:pathLst>
              <a:path w="4263" h="2203" extrusionOk="0">
                <a:moveTo>
                  <a:pt x="179" y="0"/>
                </a:moveTo>
                <a:lnTo>
                  <a:pt x="0" y="464"/>
                </a:lnTo>
                <a:lnTo>
                  <a:pt x="4048" y="2203"/>
                </a:lnTo>
                <a:lnTo>
                  <a:pt x="4263" y="1703"/>
                </a:lnTo>
                <a:lnTo>
                  <a:pt x="1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480;p38">
            <a:extLst>
              <a:ext uri="{FF2B5EF4-FFF2-40B4-BE49-F238E27FC236}">
                <a16:creationId xmlns:a16="http://schemas.microsoft.com/office/drawing/2014/main" id="{A4A5FB0F-B078-F3B9-E7E4-B7153771A0F7}"/>
              </a:ext>
            </a:extLst>
          </p:cNvPr>
          <p:cNvSpPr/>
          <p:nvPr/>
        </p:nvSpPr>
        <p:spPr>
          <a:xfrm>
            <a:off x="7000663" y="3665323"/>
            <a:ext cx="158952" cy="82645"/>
          </a:xfrm>
          <a:custGeom>
            <a:avLst/>
            <a:gdLst/>
            <a:ahLst/>
            <a:cxnLst/>
            <a:rect l="l" t="t" r="r" b="b"/>
            <a:pathLst>
              <a:path w="4239" h="2204" extrusionOk="0">
                <a:moveTo>
                  <a:pt x="179" y="1"/>
                </a:moveTo>
                <a:lnTo>
                  <a:pt x="0" y="465"/>
                </a:lnTo>
                <a:lnTo>
                  <a:pt x="4060" y="2203"/>
                </a:lnTo>
                <a:lnTo>
                  <a:pt x="4239" y="1751"/>
                </a:lnTo>
                <a:lnTo>
                  <a:pt x="17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481;p38">
            <a:extLst>
              <a:ext uri="{FF2B5EF4-FFF2-40B4-BE49-F238E27FC236}">
                <a16:creationId xmlns:a16="http://schemas.microsoft.com/office/drawing/2014/main" id="{B6FAB02E-A7A8-1517-1C9D-341301DC45B6}"/>
              </a:ext>
            </a:extLst>
          </p:cNvPr>
          <p:cNvSpPr/>
          <p:nvPr/>
        </p:nvSpPr>
        <p:spPr>
          <a:xfrm>
            <a:off x="6695289" y="3535846"/>
            <a:ext cx="160302" cy="83095"/>
          </a:xfrm>
          <a:custGeom>
            <a:avLst/>
            <a:gdLst/>
            <a:ahLst/>
            <a:cxnLst/>
            <a:rect l="l" t="t" r="r" b="b"/>
            <a:pathLst>
              <a:path w="4275" h="2216" extrusionOk="0">
                <a:moveTo>
                  <a:pt x="214" y="1"/>
                </a:moveTo>
                <a:lnTo>
                  <a:pt x="0" y="465"/>
                </a:lnTo>
                <a:lnTo>
                  <a:pt x="4060" y="2215"/>
                </a:lnTo>
                <a:lnTo>
                  <a:pt x="4275" y="1751"/>
                </a:lnTo>
                <a:lnTo>
                  <a:pt x="21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482;p38">
            <a:extLst>
              <a:ext uri="{FF2B5EF4-FFF2-40B4-BE49-F238E27FC236}">
                <a16:creationId xmlns:a16="http://schemas.microsoft.com/office/drawing/2014/main" id="{C1823F2B-88A4-B091-11E9-3B3F23BD4C18}"/>
              </a:ext>
            </a:extLst>
          </p:cNvPr>
          <p:cNvSpPr/>
          <p:nvPr/>
        </p:nvSpPr>
        <p:spPr>
          <a:xfrm>
            <a:off x="6391264" y="3406820"/>
            <a:ext cx="160302" cy="81294"/>
          </a:xfrm>
          <a:custGeom>
            <a:avLst/>
            <a:gdLst/>
            <a:ahLst/>
            <a:cxnLst/>
            <a:rect l="l" t="t" r="r" b="b"/>
            <a:pathLst>
              <a:path w="4275" h="2168" extrusionOk="0">
                <a:moveTo>
                  <a:pt x="214" y="1"/>
                </a:moveTo>
                <a:lnTo>
                  <a:pt x="0" y="418"/>
                </a:lnTo>
                <a:cubicBezTo>
                  <a:pt x="357" y="596"/>
                  <a:pt x="679" y="703"/>
                  <a:pt x="1036" y="882"/>
                </a:cubicBezTo>
                <a:lnTo>
                  <a:pt x="2036" y="1311"/>
                </a:lnTo>
                <a:lnTo>
                  <a:pt x="4060" y="2168"/>
                </a:lnTo>
                <a:lnTo>
                  <a:pt x="4274" y="1739"/>
                </a:lnTo>
                <a:lnTo>
                  <a:pt x="2203" y="846"/>
                </a:lnTo>
                <a:lnTo>
                  <a:pt x="1214" y="418"/>
                </a:lnTo>
                <a:cubicBezTo>
                  <a:pt x="893" y="275"/>
                  <a:pt x="500" y="144"/>
                  <a:pt x="21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483;p38">
            <a:extLst>
              <a:ext uri="{FF2B5EF4-FFF2-40B4-BE49-F238E27FC236}">
                <a16:creationId xmlns:a16="http://schemas.microsoft.com/office/drawing/2014/main" id="{19C60656-1EDF-FE87-8B42-C4B1D37A8081}"/>
              </a:ext>
            </a:extLst>
          </p:cNvPr>
          <p:cNvSpPr/>
          <p:nvPr/>
        </p:nvSpPr>
        <p:spPr>
          <a:xfrm>
            <a:off x="6377841" y="3219786"/>
            <a:ext cx="165663" cy="62958"/>
          </a:xfrm>
          <a:custGeom>
            <a:avLst/>
            <a:gdLst/>
            <a:ahLst/>
            <a:cxnLst/>
            <a:rect l="l" t="t" r="r" b="b"/>
            <a:pathLst>
              <a:path w="4418" h="1679" extrusionOk="0">
                <a:moveTo>
                  <a:pt x="4311" y="0"/>
                </a:moveTo>
                <a:lnTo>
                  <a:pt x="2144" y="536"/>
                </a:lnTo>
                <a:lnTo>
                  <a:pt x="1072" y="822"/>
                </a:lnTo>
                <a:cubicBezTo>
                  <a:pt x="715" y="893"/>
                  <a:pt x="322" y="1036"/>
                  <a:pt x="1" y="1322"/>
                </a:cubicBezTo>
                <a:lnTo>
                  <a:pt x="287" y="1679"/>
                </a:lnTo>
                <a:cubicBezTo>
                  <a:pt x="537" y="1465"/>
                  <a:pt x="822" y="1358"/>
                  <a:pt x="1215" y="1250"/>
                </a:cubicBezTo>
                <a:lnTo>
                  <a:pt x="2287" y="1000"/>
                </a:lnTo>
                <a:lnTo>
                  <a:pt x="4418" y="429"/>
                </a:lnTo>
                <a:lnTo>
                  <a:pt x="4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484;p38">
            <a:extLst>
              <a:ext uri="{FF2B5EF4-FFF2-40B4-BE49-F238E27FC236}">
                <a16:creationId xmlns:a16="http://schemas.microsoft.com/office/drawing/2014/main" id="{8565DAA5-AF93-8156-5A8A-7C2B886FF58D}"/>
              </a:ext>
            </a:extLst>
          </p:cNvPr>
          <p:cNvSpPr/>
          <p:nvPr/>
        </p:nvSpPr>
        <p:spPr>
          <a:xfrm>
            <a:off x="6699301" y="3138530"/>
            <a:ext cx="164314" cy="56284"/>
          </a:xfrm>
          <a:custGeom>
            <a:avLst/>
            <a:gdLst/>
            <a:ahLst/>
            <a:cxnLst/>
            <a:rect l="l" t="t" r="r" b="b"/>
            <a:pathLst>
              <a:path w="4382" h="1501" extrusionOk="0">
                <a:moveTo>
                  <a:pt x="4275" y="0"/>
                </a:moveTo>
                <a:lnTo>
                  <a:pt x="0" y="1072"/>
                </a:lnTo>
                <a:lnTo>
                  <a:pt x="107" y="1500"/>
                </a:lnTo>
                <a:lnTo>
                  <a:pt x="4382" y="393"/>
                </a:lnTo>
                <a:lnTo>
                  <a:pt x="4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485;p38">
            <a:extLst>
              <a:ext uri="{FF2B5EF4-FFF2-40B4-BE49-F238E27FC236}">
                <a16:creationId xmlns:a16="http://schemas.microsoft.com/office/drawing/2014/main" id="{636EEC62-5010-E74E-B57D-13BB0B2A9EA7}"/>
              </a:ext>
            </a:extLst>
          </p:cNvPr>
          <p:cNvSpPr/>
          <p:nvPr/>
        </p:nvSpPr>
        <p:spPr>
          <a:xfrm>
            <a:off x="7019412" y="3055925"/>
            <a:ext cx="164314" cy="57184"/>
          </a:xfrm>
          <a:custGeom>
            <a:avLst/>
            <a:gdLst/>
            <a:ahLst/>
            <a:cxnLst/>
            <a:rect l="l" t="t" r="r" b="b"/>
            <a:pathLst>
              <a:path w="4382" h="1525" extrusionOk="0">
                <a:moveTo>
                  <a:pt x="4274" y="1"/>
                </a:moveTo>
                <a:lnTo>
                  <a:pt x="0" y="1108"/>
                </a:lnTo>
                <a:lnTo>
                  <a:pt x="107" y="1525"/>
                </a:lnTo>
                <a:lnTo>
                  <a:pt x="4382" y="429"/>
                </a:lnTo>
                <a:lnTo>
                  <a:pt x="427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486;p38">
            <a:extLst>
              <a:ext uri="{FF2B5EF4-FFF2-40B4-BE49-F238E27FC236}">
                <a16:creationId xmlns:a16="http://schemas.microsoft.com/office/drawing/2014/main" id="{02B444CE-E4AA-E75E-F712-491BBE7208FC}"/>
              </a:ext>
            </a:extLst>
          </p:cNvPr>
          <p:cNvSpPr/>
          <p:nvPr/>
        </p:nvSpPr>
        <p:spPr>
          <a:xfrm>
            <a:off x="7340835" y="2974668"/>
            <a:ext cx="164314" cy="55834"/>
          </a:xfrm>
          <a:custGeom>
            <a:avLst/>
            <a:gdLst/>
            <a:ahLst/>
            <a:cxnLst/>
            <a:rect l="l" t="t" r="r" b="b"/>
            <a:pathLst>
              <a:path w="4382" h="1489" extrusionOk="0">
                <a:moveTo>
                  <a:pt x="4275" y="1"/>
                </a:moveTo>
                <a:lnTo>
                  <a:pt x="1" y="1060"/>
                </a:lnTo>
                <a:lnTo>
                  <a:pt x="108" y="1489"/>
                </a:lnTo>
                <a:lnTo>
                  <a:pt x="4382" y="394"/>
                </a:lnTo>
                <a:lnTo>
                  <a:pt x="4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487;p38">
            <a:extLst>
              <a:ext uri="{FF2B5EF4-FFF2-40B4-BE49-F238E27FC236}">
                <a16:creationId xmlns:a16="http://schemas.microsoft.com/office/drawing/2014/main" id="{468EAC1E-B1D8-B530-C6EB-ADC1146B21C5}"/>
              </a:ext>
            </a:extLst>
          </p:cNvPr>
          <p:cNvSpPr/>
          <p:nvPr/>
        </p:nvSpPr>
        <p:spPr>
          <a:xfrm>
            <a:off x="7660945" y="2891651"/>
            <a:ext cx="164314" cy="56284"/>
          </a:xfrm>
          <a:custGeom>
            <a:avLst/>
            <a:gdLst/>
            <a:ahLst/>
            <a:cxnLst/>
            <a:rect l="l" t="t" r="r" b="b"/>
            <a:pathLst>
              <a:path w="4382" h="1501" extrusionOk="0">
                <a:moveTo>
                  <a:pt x="4275" y="0"/>
                </a:moveTo>
                <a:lnTo>
                  <a:pt x="0" y="1107"/>
                </a:lnTo>
                <a:lnTo>
                  <a:pt x="108" y="1500"/>
                </a:lnTo>
                <a:lnTo>
                  <a:pt x="4382" y="393"/>
                </a:lnTo>
                <a:lnTo>
                  <a:pt x="4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488;p38">
            <a:extLst>
              <a:ext uri="{FF2B5EF4-FFF2-40B4-BE49-F238E27FC236}">
                <a16:creationId xmlns:a16="http://schemas.microsoft.com/office/drawing/2014/main" id="{F42F795A-35EB-0B9A-DF82-BFA20E439C81}"/>
              </a:ext>
            </a:extLst>
          </p:cNvPr>
          <p:cNvSpPr/>
          <p:nvPr/>
        </p:nvSpPr>
        <p:spPr>
          <a:xfrm>
            <a:off x="7982369" y="2810395"/>
            <a:ext cx="163001" cy="54934"/>
          </a:xfrm>
          <a:custGeom>
            <a:avLst/>
            <a:gdLst/>
            <a:ahLst/>
            <a:cxnLst/>
            <a:rect l="l" t="t" r="r" b="b"/>
            <a:pathLst>
              <a:path w="4347" h="1465" extrusionOk="0">
                <a:moveTo>
                  <a:pt x="4275" y="0"/>
                </a:moveTo>
                <a:lnTo>
                  <a:pt x="1" y="1107"/>
                </a:lnTo>
                <a:lnTo>
                  <a:pt x="72" y="1465"/>
                </a:lnTo>
                <a:lnTo>
                  <a:pt x="4347" y="357"/>
                </a:lnTo>
                <a:lnTo>
                  <a:pt x="4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489;p38">
            <a:extLst>
              <a:ext uri="{FF2B5EF4-FFF2-40B4-BE49-F238E27FC236}">
                <a16:creationId xmlns:a16="http://schemas.microsoft.com/office/drawing/2014/main" id="{2F742EFC-E8B4-102D-6CDF-02E7FA6BF6EB}"/>
              </a:ext>
            </a:extLst>
          </p:cNvPr>
          <p:cNvSpPr/>
          <p:nvPr/>
        </p:nvSpPr>
        <p:spPr>
          <a:xfrm>
            <a:off x="8302480" y="2729139"/>
            <a:ext cx="164351" cy="53172"/>
          </a:xfrm>
          <a:custGeom>
            <a:avLst/>
            <a:gdLst/>
            <a:ahLst/>
            <a:cxnLst/>
            <a:rect l="l" t="t" r="r" b="b"/>
            <a:pathLst>
              <a:path w="4383" h="1418" extrusionOk="0">
                <a:moveTo>
                  <a:pt x="4275" y="0"/>
                </a:moveTo>
                <a:lnTo>
                  <a:pt x="1" y="1072"/>
                </a:lnTo>
                <a:lnTo>
                  <a:pt x="108" y="1417"/>
                </a:lnTo>
                <a:lnTo>
                  <a:pt x="4382" y="322"/>
                </a:lnTo>
                <a:lnTo>
                  <a:pt x="42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490;p38">
            <a:extLst>
              <a:ext uri="{FF2B5EF4-FFF2-40B4-BE49-F238E27FC236}">
                <a16:creationId xmlns:a16="http://schemas.microsoft.com/office/drawing/2014/main" id="{86CA0A7B-AAA3-8A2D-3C98-7F68AF0DCA60}"/>
              </a:ext>
            </a:extLst>
          </p:cNvPr>
          <p:cNvSpPr/>
          <p:nvPr/>
        </p:nvSpPr>
        <p:spPr>
          <a:xfrm>
            <a:off x="8623940" y="2646533"/>
            <a:ext cx="162964" cy="53172"/>
          </a:xfrm>
          <a:custGeom>
            <a:avLst/>
            <a:gdLst/>
            <a:ahLst/>
            <a:cxnLst/>
            <a:rect l="l" t="t" r="r" b="b"/>
            <a:pathLst>
              <a:path w="4346" h="1418" extrusionOk="0">
                <a:moveTo>
                  <a:pt x="4275" y="1"/>
                </a:moveTo>
                <a:lnTo>
                  <a:pt x="0" y="1096"/>
                </a:lnTo>
                <a:lnTo>
                  <a:pt x="72" y="1417"/>
                </a:lnTo>
                <a:lnTo>
                  <a:pt x="4346" y="322"/>
                </a:lnTo>
                <a:lnTo>
                  <a:pt x="4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491;p38">
            <a:extLst>
              <a:ext uri="{FF2B5EF4-FFF2-40B4-BE49-F238E27FC236}">
                <a16:creationId xmlns:a16="http://schemas.microsoft.com/office/drawing/2014/main" id="{12EC9F93-2C0B-CC4A-B121-CC7BF13E9A8E}"/>
              </a:ext>
            </a:extLst>
          </p:cNvPr>
          <p:cNvSpPr/>
          <p:nvPr/>
        </p:nvSpPr>
        <p:spPr>
          <a:xfrm>
            <a:off x="8944013" y="2565278"/>
            <a:ext cx="164351" cy="53172"/>
          </a:xfrm>
          <a:custGeom>
            <a:avLst/>
            <a:gdLst/>
            <a:ahLst/>
            <a:cxnLst/>
            <a:rect l="l" t="t" r="r" b="b"/>
            <a:pathLst>
              <a:path w="4383" h="1418" extrusionOk="0">
                <a:moveTo>
                  <a:pt x="4275" y="1"/>
                </a:moveTo>
                <a:lnTo>
                  <a:pt x="1" y="1060"/>
                </a:lnTo>
                <a:lnTo>
                  <a:pt x="72" y="1418"/>
                </a:lnTo>
                <a:lnTo>
                  <a:pt x="4382" y="310"/>
                </a:lnTo>
                <a:lnTo>
                  <a:pt x="427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492;p38">
            <a:extLst>
              <a:ext uri="{FF2B5EF4-FFF2-40B4-BE49-F238E27FC236}">
                <a16:creationId xmlns:a16="http://schemas.microsoft.com/office/drawing/2014/main" id="{9BD5F20E-E685-1A90-C9A4-FD8816FFE581}"/>
              </a:ext>
            </a:extLst>
          </p:cNvPr>
          <p:cNvSpPr/>
          <p:nvPr/>
        </p:nvSpPr>
        <p:spPr>
          <a:xfrm>
            <a:off x="9264124" y="2482260"/>
            <a:ext cx="163901" cy="53584"/>
          </a:xfrm>
          <a:custGeom>
            <a:avLst/>
            <a:gdLst/>
            <a:ahLst/>
            <a:cxnLst/>
            <a:rect l="l" t="t" r="r" b="b"/>
            <a:pathLst>
              <a:path w="4371" h="1429" extrusionOk="0">
                <a:moveTo>
                  <a:pt x="4311" y="0"/>
                </a:moveTo>
                <a:lnTo>
                  <a:pt x="1" y="1107"/>
                </a:lnTo>
                <a:lnTo>
                  <a:pt x="108" y="1429"/>
                </a:lnTo>
                <a:lnTo>
                  <a:pt x="4370" y="322"/>
                </a:lnTo>
                <a:lnTo>
                  <a:pt x="43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493;p38">
            <a:extLst>
              <a:ext uri="{FF2B5EF4-FFF2-40B4-BE49-F238E27FC236}">
                <a16:creationId xmlns:a16="http://schemas.microsoft.com/office/drawing/2014/main" id="{B12BD8C4-9326-FB81-3069-56CA8E72D9DC}"/>
              </a:ext>
            </a:extLst>
          </p:cNvPr>
          <p:cNvSpPr/>
          <p:nvPr/>
        </p:nvSpPr>
        <p:spPr>
          <a:xfrm>
            <a:off x="9585584" y="2401003"/>
            <a:ext cx="162514" cy="52271"/>
          </a:xfrm>
          <a:custGeom>
            <a:avLst/>
            <a:gdLst/>
            <a:ahLst/>
            <a:cxnLst/>
            <a:rect l="l" t="t" r="r" b="b"/>
            <a:pathLst>
              <a:path w="4334" h="1394" extrusionOk="0">
                <a:moveTo>
                  <a:pt x="4263" y="0"/>
                </a:moveTo>
                <a:lnTo>
                  <a:pt x="0" y="1107"/>
                </a:lnTo>
                <a:lnTo>
                  <a:pt x="72" y="1393"/>
                </a:lnTo>
                <a:lnTo>
                  <a:pt x="4334" y="286"/>
                </a:lnTo>
                <a:lnTo>
                  <a:pt x="4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94;p38">
            <a:extLst>
              <a:ext uri="{FF2B5EF4-FFF2-40B4-BE49-F238E27FC236}">
                <a16:creationId xmlns:a16="http://schemas.microsoft.com/office/drawing/2014/main" id="{2A9E5444-24A0-0050-0BC6-FA1618A1D804}"/>
              </a:ext>
            </a:extLst>
          </p:cNvPr>
          <p:cNvSpPr/>
          <p:nvPr/>
        </p:nvSpPr>
        <p:spPr>
          <a:xfrm>
            <a:off x="9905695" y="2318398"/>
            <a:ext cx="163864" cy="51821"/>
          </a:xfrm>
          <a:custGeom>
            <a:avLst/>
            <a:gdLst/>
            <a:ahLst/>
            <a:cxnLst/>
            <a:rect l="l" t="t" r="r" b="b"/>
            <a:pathLst>
              <a:path w="4370" h="1382" extrusionOk="0">
                <a:moveTo>
                  <a:pt x="4298" y="1"/>
                </a:moveTo>
                <a:lnTo>
                  <a:pt x="0" y="1096"/>
                </a:lnTo>
                <a:lnTo>
                  <a:pt x="71" y="1382"/>
                </a:lnTo>
                <a:lnTo>
                  <a:pt x="4370" y="286"/>
                </a:lnTo>
                <a:lnTo>
                  <a:pt x="42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95;p38">
            <a:extLst>
              <a:ext uri="{FF2B5EF4-FFF2-40B4-BE49-F238E27FC236}">
                <a16:creationId xmlns:a16="http://schemas.microsoft.com/office/drawing/2014/main" id="{0543A7C5-706B-C435-58E0-82B4FA661ED4}"/>
              </a:ext>
            </a:extLst>
          </p:cNvPr>
          <p:cNvSpPr/>
          <p:nvPr/>
        </p:nvSpPr>
        <p:spPr>
          <a:xfrm>
            <a:off x="9966852" y="2167511"/>
            <a:ext cx="162964" cy="57634"/>
          </a:xfrm>
          <a:custGeom>
            <a:avLst/>
            <a:gdLst/>
            <a:ahLst/>
            <a:cxnLst/>
            <a:rect l="l" t="t" r="r" b="b"/>
            <a:pathLst>
              <a:path w="4346" h="1537" extrusionOk="0">
                <a:moveTo>
                  <a:pt x="72" y="0"/>
                </a:moveTo>
                <a:lnTo>
                  <a:pt x="0" y="250"/>
                </a:lnTo>
                <a:lnTo>
                  <a:pt x="2108" y="893"/>
                </a:lnTo>
                <a:lnTo>
                  <a:pt x="3167" y="1215"/>
                </a:lnTo>
                <a:lnTo>
                  <a:pt x="3703" y="1358"/>
                </a:lnTo>
                <a:cubicBezTo>
                  <a:pt x="3882" y="1429"/>
                  <a:pt x="4060" y="1465"/>
                  <a:pt x="4203" y="1536"/>
                </a:cubicBezTo>
                <a:lnTo>
                  <a:pt x="4346" y="1286"/>
                </a:lnTo>
                <a:cubicBezTo>
                  <a:pt x="4167" y="1179"/>
                  <a:pt x="3953" y="1143"/>
                  <a:pt x="3774" y="1108"/>
                </a:cubicBezTo>
                <a:lnTo>
                  <a:pt x="3239" y="929"/>
                </a:lnTo>
                <a:lnTo>
                  <a:pt x="2215" y="643"/>
                </a:lnTo>
                <a:lnTo>
                  <a:pt x="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96;p38">
            <a:extLst>
              <a:ext uri="{FF2B5EF4-FFF2-40B4-BE49-F238E27FC236}">
                <a16:creationId xmlns:a16="http://schemas.microsoft.com/office/drawing/2014/main" id="{5D1BD4F5-90BE-6EE0-84A4-8A474B058E4F}"/>
              </a:ext>
            </a:extLst>
          </p:cNvPr>
          <p:cNvSpPr/>
          <p:nvPr/>
        </p:nvSpPr>
        <p:spPr>
          <a:xfrm>
            <a:off x="9649404" y="2074181"/>
            <a:ext cx="161651" cy="56321"/>
          </a:xfrm>
          <a:custGeom>
            <a:avLst/>
            <a:gdLst/>
            <a:ahLst/>
            <a:cxnLst/>
            <a:rect l="l" t="t" r="r" b="b"/>
            <a:pathLst>
              <a:path w="4311" h="1502" extrusionOk="0">
                <a:moveTo>
                  <a:pt x="72" y="1"/>
                </a:moveTo>
                <a:lnTo>
                  <a:pt x="1" y="251"/>
                </a:lnTo>
                <a:lnTo>
                  <a:pt x="4239" y="1501"/>
                </a:lnTo>
                <a:lnTo>
                  <a:pt x="4311" y="1251"/>
                </a:lnTo>
                <a:lnTo>
                  <a:pt x="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97;p38">
            <a:extLst>
              <a:ext uri="{FF2B5EF4-FFF2-40B4-BE49-F238E27FC236}">
                <a16:creationId xmlns:a16="http://schemas.microsoft.com/office/drawing/2014/main" id="{072DBCFA-5FC6-6AC4-EFF6-CBD1DB958EDC}"/>
              </a:ext>
            </a:extLst>
          </p:cNvPr>
          <p:cNvSpPr/>
          <p:nvPr/>
        </p:nvSpPr>
        <p:spPr>
          <a:xfrm>
            <a:off x="9331993" y="1982239"/>
            <a:ext cx="161651" cy="54934"/>
          </a:xfrm>
          <a:custGeom>
            <a:avLst/>
            <a:gdLst/>
            <a:ahLst/>
            <a:cxnLst/>
            <a:rect l="l" t="t" r="r" b="b"/>
            <a:pathLst>
              <a:path w="4311" h="1465" extrusionOk="0">
                <a:moveTo>
                  <a:pt x="72" y="0"/>
                </a:moveTo>
                <a:lnTo>
                  <a:pt x="0" y="214"/>
                </a:lnTo>
                <a:lnTo>
                  <a:pt x="4239" y="1465"/>
                </a:lnTo>
                <a:lnTo>
                  <a:pt x="4311" y="1250"/>
                </a:lnTo>
                <a:lnTo>
                  <a:pt x="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1498;p38">
            <a:extLst>
              <a:ext uri="{FF2B5EF4-FFF2-40B4-BE49-F238E27FC236}">
                <a16:creationId xmlns:a16="http://schemas.microsoft.com/office/drawing/2014/main" id="{3D1D0F8C-11A4-E3F3-C0D6-A22C0C9C20B5}"/>
              </a:ext>
            </a:extLst>
          </p:cNvPr>
          <p:cNvSpPr/>
          <p:nvPr/>
        </p:nvSpPr>
        <p:spPr>
          <a:xfrm>
            <a:off x="9014582" y="1888909"/>
            <a:ext cx="161651" cy="54522"/>
          </a:xfrm>
          <a:custGeom>
            <a:avLst/>
            <a:gdLst/>
            <a:ahLst/>
            <a:cxnLst/>
            <a:rect l="l" t="t" r="r" b="b"/>
            <a:pathLst>
              <a:path w="4311" h="1454" extrusionOk="0">
                <a:moveTo>
                  <a:pt x="72" y="1"/>
                </a:moveTo>
                <a:lnTo>
                  <a:pt x="0" y="215"/>
                </a:lnTo>
                <a:lnTo>
                  <a:pt x="4239" y="1453"/>
                </a:lnTo>
                <a:lnTo>
                  <a:pt x="4310" y="1251"/>
                </a:lnTo>
                <a:lnTo>
                  <a:pt x="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1499;p38">
            <a:extLst>
              <a:ext uri="{FF2B5EF4-FFF2-40B4-BE49-F238E27FC236}">
                <a16:creationId xmlns:a16="http://schemas.microsoft.com/office/drawing/2014/main" id="{DFC16471-96BA-99C9-000B-FE009494B1FA}"/>
              </a:ext>
            </a:extLst>
          </p:cNvPr>
          <p:cNvSpPr/>
          <p:nvPr/>
        </p:nvSpPr>
        <p:spPr>
          <a:xfrm>
            <a:off x="8697133" y="1795617"/>
            <a:ext cx="160302" cy="54484"/>
          </a:xfrm>
          <a:custGeom>
            <a:avLst/>
            <a:gdLst/>
            <a:ahLst/>
            <a:cxnLst/>
            <a:rect l="l" t="t" r="r" b="b"/>
            <a:pathLst>
              <a:path w="4275" h="1453" extrusionOk="0">
                <a:moveTo>
                  <a:pt x="37" y="0"/>
                </a:moveTo>
                <a:lnTo>
                  <a:pt x="1" y="215"/>
                </a:lnTo>
                <a:lnTo>
                  <a:pt x="4239" y="1453"/>
                </a:lnTo>
                <a:lnTo>
                  <a:pt x="4275" y="1239"/>
                </a:lnTo>
                <a:lnTo>
                  <a:pt x="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500;p38">
            <a:extLst>
              <a:ext uri="{FF2B5EF4-FFF2-40B4-BE49-F238E27FC236}">
                <a16:creationId xmlns:a16="http://schemas.microsoft.com/office/drawing/2014/main" id="{EE4D3768-74C0-DF33-4285-A6F61E39255A}"/>
              </a:ext>
            </a:extLst>
          </p:cNvPr>
          <p:cNvSpPr/>
          <p:nvPr/>
        </p:nvSpPr>
        <p:spPr>
          <a:xfrm>
            <a:off x="8379723" y="1702288"/>
            <a:ext cx="160302" cy="54522"/>
          </a:xfrm>
          <a:custGeom>
            <a:avLst/>
            <a:gdLst/>
            <a:ahLst/>
            <a:cxnLst/>
            <a:rect l="l" t="t" r="r" b="b"/>
            <a:pathLst>
              <a:path w="4275" h="1454" extrusionOk="0">
                <a:moveTo>
                  <a:pt x="36" y="1"/>
                </a:moveTo>
                <a:lnTo>
                  <a:pt x="0" y="180"/>
                </a:lnTo>
                <a:lnTo>
                  <a:pt x="4239" y="1454"/>
                </a:lnTo>
                <a:lnTo>
                  <a:pt x="4275" y="1239"/>
                </a:lnTo>
                <a:lnTo>
                  <a:pt x="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1501;p38">
            <a:extLst>
              <a:ext uri="{FF2B5EF4-FFF2-40B4-BE49-F238E27FC236}">
                <a16:creationId xmlns:a16="http://schemas.microsoft.com/office/drawing/2014/main" id="{7EFBD85E-AF70-D21B-F390-8751E14DA252}"/>
              </a:ext>
            </a:extLst>
          </p:cNvPr>
          <p:cNvSpPr/>
          <p:nvPr/>
        </p:nvSpPr>
        <p:spPr>
          <a:xfrm>
            <a:off x="8062311" y="1610345"/>
            <a:ext cx="160302" cy="51821"/>
          </a:xfrm>
          <a:custGeom>
            <a:avLst/>
            <a:gdLst/>
            <a:ahLst/>
            <a:cxnLst/>
            <a:rect l="l" t="t" r="r" b="b"/>
            <a:pathLst>
              <a:path w="4275" h="1382" extrusionOk="0">
                <a:moveTo>
                  <a:pt x="36" y="0"/>
                </a:moveTo>
                <a:lnTo>
                  <a:pt x="0" y="143"/>
                </a:lnTo>
                <a:lnTo>
                  <a:pt x="4239" y="1381"/>
                </a:lnTo>
                <a:lnTo>
                  <a:pt x="4274" y="1203"/>
                </a:lnTo>
                <a:lnTo>
                  <a:pt x="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1502;p38">
            <a:extLst>
              <a:ext uri="{FF2B5EF4-FFF2-40B4-BE49-F238E27FC236}">
                <a16:creationId xmlns:a16="http://schemas.microsoft.com/office/drawing/2014/main" id="{810FB04A-FEE1-DD99-1C97-AF0306C9F62D}"/>
              </a:ext>
            </a:extLst>
          </p:cNvPr>
          <p:cNvSpPr/>
          <p:nvPr/>
        </p:nvSpPr>
        <p:spPr>
          <a:xfrm>
            <a:off x="7766312" y="1491592"/>
            <a:ext cx="138852" cy="77244"/>
          </a:xfrm>
          <a:custGeom>
            <a:avLst/>
            <a:gdLst/>
            <a:ahLst/>
            <a:cxnLst/>
            <a:rect l="l" t="t" r="r" b="b"/>
            <a:pathLst>
              <a:path w="3703" h="2060" extrusionOk="0">
                <a:moveTo>
                  <a:pt x="0" y="0"/>
                </a:moveTo>
                <a:cubicBezTo>
                  <a:pt x="0" y="393"/>
                  <a:pt x="179" y="738"/>
                  <a:pt x="500" y="1024"/>
                </a:cubicBezTo>
                <a:cubicBezTo>
                  <a:pt x="643" y="1131"/>
                  <a:pt x="822" y="1238"/>
                  <a:pt x="1000" y="1274"/>
                </a:cubicBezTo>
                <a:lnTo>
                  <a:pt x="1536" y="1453"/>
                </a:lnTo>
                <a:lnTo>
                  <a:pt x="3667" y="2060"/>
                </a:lnTo>
                <a:lnTo>
                  <a:pt x="3703" y="1917"/>
                </a:lnTo>
                <a:lnTo>
                  <a:pt x="1572" y="1274"/>
                </a:lnTo>
                <a:cubicBezTo>
                  <a:pt x="1250" y="1167"/>
                  <a:pt x="858" y="1096"/>
                  <a:pt x="607" y="881"/>
                </a:cubicBezTo>
                <a:cubicBezTo>
                  <a:pt x="322" y="667"/>
                  <a:pt x="179" y="322"/>
                  <a:pt x="1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1503;p38">
            <a:extLst>
              <a:ext uri="{FF2B5EF4-FFF2-40B4-BE49-F238E27FC236}">
                <a16:creationId xmlns:a16="http://schemas.microsoft.com/office/drawing/2014/main" id="{2EF51EEF-D96D-5530-35C3-80872754AD5E}"/>
              </a:ext>
            </a:extLst>
          </p:cNvPr>
          <p:cNvSpPr/>
          <p:nvPr/>
        </p:nvSpPr>
        <p:spPr>
          <a:xfrm>
            <a:off x="7899801" y="1366128"/>
            <a:ext cx="161201" cy="50471"/>
          </a:xfrm>
          <a:custGeom>
            <a:avLst/>
            <a:gdLst/>
            <a:ahLst/>
            <a:cxnLst/>
            <a:rect l="l" t="t" r="r" b="b"/>
            <a:pathLst>
              <a:path w="4299" h="1346" extrusionOk="0">
                <a:moveTo>
                  <a:pt x="4263" y="1"/>
                </a:moveTo>
                <a:lnTo>
                  <a:pt x="0" y="1203"/>
                </a:lnTo>
                <a:lnTo>
                  <a:pt x="36" y="1346"/>
                </a:lnTo>
                <a:lnTo>
                  <a:pt x="4298" y="143"/>
                </a:lnTo>
                <a:lnTo>
                  <a:pt x="426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1504;p38">
            <a:extLst>
              <a:ext uri="{FF2B5EF4-FFF2-40B4-BE49-F238E27FC236}">
                <a16:creationId xmlns:a16="http://schemas.microsoft.com/office/drawing/2014/main" id="{BDF87807-FFD2-7011-C1EC-C998C63583D2}"/>
              </a:ext>
            </a:extLst>
          </p:cNvPr>
          <p:cNvSpPr/>
          <p:nvPr/>
        </p:nvSpPr>
        <p:spPr>
          <a:xfrm>
            <a:off x="8218561" y="1276849"/>
            <a:ext cx="159852" cy="49159"/>
          </a:xfrm>
          <a:custGeom>
            <a:avLst/>
            <a:gdLst/>
            <a:ahLst/>
            <a:cxnLst/>
            <a:rect l="l" t="t" r="r" b="b"/>
            <a:pathLst>
              <a:path w="4263" h="1311" extrusionOk="0">
                <a:moveTo>
                  <a:pt x="4227" y="0"/>
                </a:moveTo>
                <a:lnTo>
                  <a:pt x="0" y="1167"/>
                </a:lnTo>
                <a:lnTo>
                  <a:pt x="36" y="1310"/>
                </a:lnTo>
                <a:lnTo>
                  <a:pt x="4263" y="72"/>
                </a:lnTo>
                <a:lnTo>
                  <a:pt x="42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1505;p38">
            <a:extLst>
              <a:ext uri="{FF2B5EF4-FFF2-40B4-BE49-F238E27FC236}">
                <a16:creationId xmlns:a16="http://schemas.microsoft.com/office/drawing/2014/main" id="{91A65366-B679-6097-B35F-104B37DD6A4C}"/>
              </a:ext>
            </a:extLst>
          </p:cNvPr>
          <p:cNvSpPr/>
          <p:nvPr/>
        </p:nvSpPr>
        <p:spPr>
          <a:xfrm>
            <a:off x="8537323" y="1186219"/>
            <a:ext cx="159852" cy="47809"/>
          </a:xfrm>
          <a:custGeom>
            <a:avLst/>
            <a:gdLst/>
            <a:ahLst/>
            <a:cxnLst/>
            <a:rect l="l" t="t" r="r" b="b"/>
            <a:pathLst>
              <a:path w="4263" h="1275" extrusionOk="0">
                <a:moveTo>
                  <a:pt x="4227" y="0"/>
                </a:moveTo>
                <a:lnTo>
                  <a:pt x="0" y="1203"/>
                </a:lnTo>
                <a:lnTo>
                  <a:pt x="0" y="1274"/>
                </a:lnTo>
                <a:lnTo>
                  <a:pt x="4263" y="72"/>
                </a:lnTo>
                <a:lnTo>
                  <a:pt x="42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6;p38">
            <a:extLst>
              <a:ext uri="{FF2B5EF4-FFF2-40B4-BE49-F238E27FC236}">
                <a16:creationId xmlns:a16="http://schemas.microsoft.com/office/drawing/2014/main" id="{5FDDDFAB-5C10-0890-0126-8B64B962974C}"/>
              </a:ext>
            </a:extLst>
          </p:cNvPr>
          <p:cNvSpPr/>
          <p:nvPr/>
        </p:nvSpPr>
        <p:spPr>
          <a:xfrm>
            <a:off x="8856083" y="1096489"/>
            <a:ext cx="158502" cy="46909"/>
          </a:xfrm>
          <a:custGeom>
            <a:avLst/>
            <a:gdLst/>
            <a:ahLst/>
            <a:cxnLst/>
            <a:rect l="l" t="t" r="r" b="b"/>
            <a:pathLst>
              <a:path w="4227" h="1251" extrusionOk="0">
                <a:moveTo>
                  <a:pt x="4227" y="0"/>
                </a:moveTo>
                <a:lnTo>
                  <a:pt x="0" y="1179"/>
                </a:lnTo>
                <a:lnTo>
                  <a:pt x="0" y="1250"/>
                </a:lnTo>
                <a:lnTo>
                  <a:pt x="4227" y="36"/>
                </a:lnTo>
                <a:lnTo>
                  <a:pt x="42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07;p38">
            <a:extLst>
              <a:ext uri="{FF2B5EF4-FFF2-40B4-BE49-F238E27FC236}">
                <a16:creationId xmlns:a16="http://schemas.microsoft.com/office/drawing/2014/main" id="{16964D70-B245-2DA7-3EC9-F41F4240A21E}"/>
              </a:ext>
            </a:extLst>
          </p:cNvPr>
          <p:cNvSpPr/>
          <p:nvPr/>
        </p:nvSpPr>
        <p:spPr>
          <a:xfrm>
            <a:off x="9173494" y="1005859"/>
            <a:ext cx="159889" cy="46909"/>
          </a:xfrm>
          <a:custGeom>
            <a:avLst/>
            <a:gdLst/>
            <a:ahLst/>
            <a:cxnLst/>
            <a:rect l="l" t="t" r="r" b="b"/>
            <a:pathLst>
              <a:path w="4264" h="1251" extrusionOk="0">
                <a:moveTo>
                  <a:pt x="4263" y="0"/>
                </a:moveTo>
                <a:lnTo>
                  <a:pt x="1" y="1215"/>
                </a:lnTo>
                <a:lnTo>
                  <a:pt x="36" y="1250"/>
                </a:lnTo>
                <a:lnTo>
                  <a:pt x="4263" y="36"/>
                </a:lnTo>
                <a:lnTo>
                  <a:pt x="4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08;p38">
            <a:extLst>
              <a:ext uri="{FF2B5EF4-FFF2-40B4-BE49-F238E27FC236}">
                <a16:creationId xmlns:a16="http://schemas.microsoft.com/office/drawing/2014/main" id="{BD47773C-553F-AE8E-F984-EBC9B8A345F9}"/>
              </a:ext>
            </a:extLst>
          </p:cNvPr>
          <p:cNvSpPr/>
          <p:nvPr/>
        </p:nvSpPr>
        <p:spPr>
          <a:xfrm>
            <a:off x="9492254" y="937989"/>
            <a:ext cx="79944" cy="22799"/>
          </a:xfrm>
          <a:custGeom>
            <a:avLst/>
            <a:gdLst/>
            <a:ahLst/>
            <a:cxnLst/>
            <a:rect l="l" t="t" r="r" b="b"/>
            <a:pathLst>
              <a:path w="2132" h="608" extrusionOk="0">
                <a:moveTo>
                  <a:pt x="1" y="608"/>
                </a:moveTo>
                <a:lnTo>
                  <a:pt x="213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12;p38">
            <a:extLst>
              <a:ext uri="{FF2B5EF4-FFF2-40B4-BE49-F238E27FC236}">
                <a16:creationId xmlns:a16="http://schemas.microsoft.com/office/drawing/2014/main" id="{12ED60CC-7BBA-E5A2-BF03-2C473ABABEF8}"/>
              </a:ext>
            </a:extLst>
          </p:cNvPr>
          <p:cNvSpPr/>
          <p:nvPr/>
        </p:nvSpPr>
        <p:spPr>
          <a:xfrm>
            <a:off x="9198914" y="3268736"/>
            <a:ext cx="828204" cy="1456360"/>
          </a:xfrm>
          <a:custGeom>
            <a:avLst/>
            <a:gdLst/>
            <a:ahLst/>
            <a:cxnLst/>
            <a:rect l="l" t="t" r="r" b="b"/>
            <a:pathLst>
              <a:path w="22087" h="38839" extrusionOk="0">
                <a:moveTo>
                  <a:pt x="22087" y="11073"/>
                </a:moveTo>
                <a:cubicBezTo>
                  <a:pt x="22087" y="4977"/>
                  <a:pt x="17098" y="0"/>
                  <a:pt x="11002" y="0"/>
                </a:cubicBezTo>
                <a:cubicBezTo>
                  <a:pt x="4883" y="0"/>
                  <a:pt x="1" y="4977"/>
                  <a:pt x="1" y="11073"/>
                </a:cubicBezTo>
                <a:cubicBezTo>
                  <a:pt x="1" y="16979"/>
                  <a:pt x="4537" y="21813"/>
                  <a:pt x="10490" y="22158"/>
                </a:cubicBezTo>
                <a:lnTo>
                  <a:pt x="10490" y="34636"/>
                </a:lnTo>
                <a:cubicBezTo>
                  <a:pt x="9455" y="34921"/>
                  <a:pt x="8931" y="35743"/>
                  <a:pt x="8931" y="36683"/>
                </a:cubicBezTo>
                <a:cubicBezTo>
                  <a:pt x="8931" y="37862"/>
                  <a:pt x="9836" y="38838"/>
                  <a:pt x="11050" y="38838"/>
                </a:cubicBezTo>
                <a:cubicBezTo>
                  <a:pt x="12217" y="38838"/>
                  <a:pt x="13169" y="37862"/>
                  <a:pt x="13169" y="36683"/>
                </a:cubicBezTo>
                <a:cubicBezTo>
                  <a:pt x="13169" y="35731"/>
                  <a:pt x="12586" y="34909"/>
                  <a:pt x="11693" y="34624"/>
                </a:cubicBezTo>
                <a:lnTo>
                  <a:pt x="11693" y="22158"/>
                </a:lnTo>
                <a:cubicBezTo>
                  <a:pt x="17491" y="21813"/>
                  <a:pt x="22087" y="16979"/>
                  <a:pt x="22087" y="11073"/>
                </a:cubicBezTo>
                <a:close/>
                <a:moveTo>
                  <a:pt x="2418" y="11073"/>
                </a:moveTo>
                <a:cubicBezTo>
                  <a:pt x="2418" y="6346"/>
                  <a:pt x="6264" y="2536"/>
                  <a:pt x="10990" y="2536"/>
                </a:cubicBezTo>
                <a:cubicBezTo>
                  <a:pt x="15717" y="2536"/>
                  <a:pt x="19563" y="6346"/>
                  <a:pt x="19563" y="11073"/>
                </a:cubicBezTo>
                <a:cubicBezTo>
                  <a:pt x="19563" y="15800"/>
                  <a:pt x="15717" y="19634"/>
                  <a:pt x="10990" y="19634"/>
                </a:cubicBezTo>
                <a:cubicBezTo>
                  <a:pt x="6264" y="19634"/>
                  <a:pt x="2418" y="15800"/>
                  <a:pt x="2418" y="1107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518;p38">
            <a:extLst>
              <a:ext uri="{FF2B5EF4-FFF2-40B4-BE49-F238E27FC236}">
                <a16:creationId xmlns:a16="http://schemas.microsoft.com/office/drawing/2014/main" id="{E989EFC1-2E0E-AE1B-1E5F-83E40F037A8B}"/>
              </a:ext>
            </a:extLst>
          </p:cNvPr>
          <p:cNvSpPr/>
          <p:nvPr/>
        </p:nvSpPr>
        <p:spPr>
          <a:xfrm>
            <a:off x="2993241" y="4553789"/>
            <a:ext cx="1027315" cy="1801036"/>
          </a:xfrm>
          <a:custGeom>
            <a:avLst/>
            <a:gdLst/>
            <a:ahLst/>
            <a:cxnLst/>
            <a:rect l="l" t="t" r="r" b="b"/>
            <a:pathLst>
              <a:path w="27397" h="48031" extrusionOk="0">
                <a:moveTo>
                  <a:pt x="27397" y="13693"/>
                </a:moveTo>
                <a:cubicBezTo>
                  <a:pt x="27397" y="6156"/>
                  <a:pt x="21229" y="1"/>
                  <a:pt x="13693" y="1"/>
                </a:cubicBezTo>
                <a:cubicBezTo>
                  <a:pt x="6120" y="1"/>
                  <a:pt x="1" y="6156"/>
                  <a:pt x="1" y="13693"/>
                </a:cubicBezTo>
                <a:cubicBezTo>
                  <a:pt x="1" y="20991"/>
                  <a:pt x="5751" y="26980"/>
                  <a:pt x="12895" y="27397"/>
                </a:cubicBezTo>
                <a:lnTo>
                  <a:pt x="12895" y="42827"/>
                </a:lnTo>
                <a:cubicBezTo>
                  <a:pt x="11704" y="43173"/>
                  <a:pt x="11038" y="44196"/>
                  <a:pt x="11038" y="45363"/>
                </a:cubicBezTo>
                <a:cubicBezTo>
                  <a:pt x="11038" y="46816"/>
                  <a:pt x="12216" y="48030"/>
                  <a:pt x="13705" y="48030"/>
                </a:cubicBezTo>
                <a:cubicBezTo>
                  <a:pt x="15157" y="48030"/>
                  <a:pt x="16360" y="46816"/>
                  <a:pt x="16360" y="45363"/>
                </a:cubicBezTo>
                <a:cubicBezTo>
                  <a:pt x="16360" y="44185"/>
                  <a:pt x="15574" y="43161"/>
                  <a:pt x="14538" y="42815"/>
                </a:cubicBezTo>
                <a:lnTo>
                  <a:pt x="14538" y="27397"/>
                </a:lnTo>
                <a:cubicBezTo>
                  <a:pt x="21682" y="26980"/>
                  <a:pt x="27397" y="20991"/>
                  <a:pt x="27397" y="13693"/>
                </a:cubicBezTo>
                <a:close/>
                <a:moveTo>
                  <a:pt x="3084" y="13693"/>
                </a:moveTo>
                <a:cubicBezTo>
                  <a:pt x="3084" y="7847"/>
                  <a:pt x="7835" y="3144"/>
                  <a:pt x="13681" y="3144"/>
                </a:cubicBezTo>
                <a:cubicBezTo>
                  <a:pt x="19527" y="3144"/>
                  <a:pt x="24277" y="7847"/>
                  <a:pt x="24277" y="13693"/>
                </a:cubicBezTo>
                <a:cubicBezTo>
                  <a:pt x="24277" y="19539"/>
                  <a:pt x="19527" y="24289"/>
                  <a:pt x="13681" y="24289"/>
                </a:cubicBezTo>
                <a:cubicBezTo>
                  <a:pt x="7835" y="24289"/>
                  <a:pt x="3084" y="19539"/>
                  <a:pt x="3084" y="136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1523;p38">
            <a:extLst>
              <a:ext uri="{FF2B5EF4-FFF2-40B4-BE49-F238E27FC236}">
                <a16:creationId xmlns:a16="http://schemas.microsoft.com/office/drawing/2014/main" id="{92306061-054A-53A5-2190-F7D175B7798F}"/>
              </a:ext>
            </a:extLst>
          </p:cNvPr>
          <p:cNvSpPr/>
          <p:nvPr/>
        </p:nvSpPr>
        <p:spPr>
          <a:xfrm>
            <a:off x="5396723" y="3925930"/>
            <a:ext cx="931322" cy="1633160"/>
          </a:xfrm>
          <a:custGeom>
            <a:avLst/>
            <a:gdLst/>
            <a:ahLst/>
            <a:cxnLst/>
            <a:rect l="l" t="t" r="r" b="b"/>
            <a:pathLst>
              <a:path w="24837" h="43554" extrusionOk="0">
                <a:moveTo>
                  <a:pt x="24837" y="12418"/>
                </a:moveTo>
                <a:cubicBezTo>
                  <a:pt x="24837" y="5584"/>
                  <a:pt x="19229" y="0"/>
                  <a:pt x="12407" y="0"/>
                </a:cubicBezTo>
                <a:cubicBezTo>
                  <a:pt x="5537" y="0"/>
                  <a:pt x="0" y="5584"/>
                  <a:pt x="0" y="12418"/>
                </a:cubicBezTo>
                <a:cubicBezTo>
                  <a:pt x="0" y="19038"/>
                  <a:pt x="5144" y="24467"/>
                  <a:pt x="11692" y="24848"/>
                </a:cubicBezTo>
                <a:lnTo>
                  <a:pt x="11692" y="38826"/>
                </a:lnTo>
                <a:cubicBezTo>
                  <a:pt x="10657" y="39148"/>
                  <a:pt x="10002" y="40065"/>
                  <a:pt x="10002" y="41124"/>
                </a:cubicBezTo>
                <a:cubicBezTo>
                  <a:pt x="10002" y="42446"/>
                  <a:pt x="11061" y="43553"/>
                  <a:pt x="12419" y="43553"/>
                </a:cubicBezTo>
                <a:cubicBezTo>
                  <a:pt x="13728" y="43553"/>
                  <a:pt x="14824" y="42446"/>
                  <a:pt x="14824" y="41124"/>
                </a:cubicBezTo>
                <a:cubicBezTo>
                  <a:pt x="14824" y="40065"/>
                  <a:pt x="14074" y="39136"/>
                  <a:pt x="13181" y="38826"/>
                </a:cubicBezTo>
                <a:lnTo>
                  <a:pt x="13181" y="24848"/>
                </a:lnTo>
                <a:cubicBezTo>
                  <a:pt x="19586" y="24467"/>
                  <a:pt x="24837" y="19038"/>
                  <a:pt x="24837" y="12418"/>
                </a:cubicBezTo>
                <a:close/>
                <a:moveTo>
                  <a:pt x="2787" y="12418"/>
                </a:moveTo>
                <a:cubicBezTo>
                  <a:pt x="2787" y="7120"/>
                  <a:pt x="7097" y="2846"/>
                  <a:pt x="12395" y="2846"/>
                </a:cubicBezTo>
                <a:cubicBezTo>
                  <a:pt x="17693" y="2846"/>
                  <a:pt x="21991" y="7120"/>
                  <a:pt x="21991" y="12418"/>
                </a:cubicBezTo>
                <a:cubicBezTo>
                  <a:pt x="21991" y="17717"/>
                  <a:pt x="17693" y="22015"/>
                  <a:pt x="12395" y="22015"/>
                </a:cubicBezTo>
                <a:cubicBezTo>
                  <a:pt x="7097" y="22015"/>
                  <a:pt x="2787" y="17717"/>
                  <a:pt x="2787" y="124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1533;p38">
            <a:extLst>
              <a:ext uri="{FF2B5EF4-FFF2-40B4-BE49-F238E27FC236}">
                <a16:creationId xmlns:a16="http://schemas.microsoft.com/office/drawing/2014/main" id="{4BE3064D-00C8-228F-7F7E-A1E8742B8286}"/>
              </a:ext>
            </a:extLst>
          </p:cNvPr>
          <p:cNvSpPr/>
          <p:nvPr/>
        </p:nvSpPr>
        <p:spPr>
          <a:xfrm>
            <a:off x="7528630" y="1684335"/>
            <a:ext cx="665240" cy="1163056"/>
          </a:xfrm>
          <a:custGeom>
            <a:avLst/>
            <a:gdLst/>
            <a:ahLst/>
            <a:cxnLst/>
            <a:rect l="l" t="t" r="r" b="b"/>
            <a:pathLst>
              <a:path w="17741" h="31017" extrusionOk="0">
                <a:moveTo>
                  <a:pt x="17741" y="8835"/>
                </a:moveTo>
                <a:cubicBezTo>
                  <a:pt x="17741" y="3977"/>
                  <a:pt x="13729" y="1"/>
                  <a:pt x="8871" y="1"/>
                </a:cubicBezTo>
                <a:cubicBezTo>
                  <a:pt x="3977" y="1"/>
                  <a:pt x="1" y="3977"/>
                  <a:pt x="1" y="8835"/>
                </a:cubicBezTo>
                <a:cubicBezTo>
                  <a:pt x="1" y="13550"/>
                  <a:pt x="3692" y="17419"/>
                  <a:pt x="8299" y="17693"/>
                </a:cubicBezTo>
                <a:lnTo>
                  <a:pt x="8299" y="27647"/>
                </a:lnTo>
                <a:cubicBezTo>
                  <a:pt x="7561" y="27873"/>
                  <a:pt x="7121" y="28540"/>
                  <a:pt x="7121" y="29290"/>
                </a:cubicBezTo>
                <a:cubicBezTo>
                  <a:pt x="7121" y="30231"/>
                  <a:pt x="7883" y="31016"/>
                  <a:pt x="8847" y="31016"/>
                </a:cubicBezTo>
                <a:cubicBezTo>
                  <a:pt x="9776" y="31016"/>
                  <a:pt x="10609" y="30231"/>
                  <a:pt x="10609" y="29290"/>
                </a:cubicBezTo>
                <a:cubicBezTo>
                  <a:pt x="10609" y="28528"/>
                  <a:pt x="10085" y="27873"/>
                  <a:pt x="9490" y="27647"/>
                </a:cubicBezTo>
                <a:lnTo>
                  <a:pt x="9490" y="17693"/>
                </a:lnTo>
                <a:cubicBezTo>
                  <a:pt x="13955" y="17419"/>
                  <a:pt x="17741" y="13550"/>
                  <a:pt x="17741" y="8835"/>
                </a:cubicBezTo>
                <a:close/>
                <a:moveTo>
                  <a:pt x="1989" y="8835"/>
                </a:moveTo>
                <a:cubicBezTo>
                  <a:pt x="1989" y="5061"/>
                  <a:pt x="5061" y="2025"/>
                  <a:pt x="8835" y="2025"/>
                </a:cubicBezTo>
                <a:cubicBezTo>
                  <a:pt x="12609" y="2025"/>
                  <a:pt x="15681" y="5061"/>
                  <a:pt x="15681" y="8835"/>
                </a:cubicBezTo>
                <a:cubicBezTo>
                  <a:pt x="15681" y="12609"/>
                  <a:pt x="12609" y="15681"/>
                  <a:pt x="8835" y="15681"/>
                </a:cubicBezTo>
                <a:cubicBezTo>
                  <a:pt x="5061" y="15681"/>
                  <a:pt x="1989" y="12609"/>
                  <a:pt x="1989" y="883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539;p38">
            <a:extLst>
              <a:ext uri="{FF2B5EF4-FFF2-40B4-BE49-F238E27FC236}">
                <a16:creationId xmlns:a16="http://schemas.microsoft.com/office/drawing/2014/main" id="{BEAFAF93-C66D-DDA7-5AB4-C1CBC51086C3}"/>
              </a:ext>
            </a:extLst>
          </p:cNvPr>
          <p:cNvSpPr/>
          <p:nvPr/>
        </p:nvSpPr>
        <p:spPr>
          <a:xfrm>
            <a:off x="5738540" y="2023878"/>
            <a:ext cx="783582" cy="1369741"/>
          </a:xfrm>
          <a:custGeom>
            <a:avLst/>
            <a:gdLst/>
            <a:ahLst/>
            <a:cxnLst/>
            <a:rect l="l" t="t" r="r" b="b"/>
            <a:pathLst>
              <a:path w="20897" h="36529" extrusionOk="0">
                <a:moveTo>
                  <a:pt x="20896" y="10407"/>
                </a:moveTo>
                <a:cubicBezTo>
                  <a:pt x="20896" y="4680"/>
                  <a:pt x="16217" y="0"/>
                  <a:pt x="10490" y="0"/>
                </a:cubicBezTo>
                <a:cubicBezTo>
                  <a:pt x="4740" y="0"/>
                  <a:pt x="1" y="4680"/>
                  <a:pt x="1" y="10407"/>
                </a:cubicBezTo>
                <a:cubicBezTo>
                  <a:pt x="1" y="15967"/>
                  <a:pt x="4228" y="20515"/>
                  <a:pt x="9728" y="20836"/>
                </a:cubicBezTo>
                <a:lnTo>
                  <a:pt x="9728" y="32564"/>
                </a:lnTo>
                <a:cubicBezTo>
                  <a:pt x="8835" y="32838"/>
                  <a:pt x="8407" y="33600"/>
                  <a:pt x="8407" y="34493"/>
                </a:cubicBezTo>
                <a:cubicBezTo>
                  <a:pt x="8407" y="35600"/>
                  <a:pt x="9347" y="36529"/>
                  <a:pt x="10478" y="36529"/>
                </a:cubicBezTo>
                <a:cubicBezTo>
                  <a:pt x="11586" y="36529"/>
                  <a:pt x="12479" y="35600"/>
                  <a:pt x="12479" y="34493"/>
                </a:cubicBezTo>
                <a:cubicBezTo>
                  <a:pt x="12479" y="33600"/>
                  <a:pt x="11812" y="32826"/>
                  <a:pt x="11074" y="32564"/>
                </a:cubicBezTo>
                <a:lnTo>
                  <a:pt x="11074" y="20836"/>
                </a:lnTo>
                <a:cubicBezTo>
                  <a:pt x="16432" y="20515"/>
                  <a:pt x="20896" y="15967"/>
                  <a:pt x="20896" y="10407"/>
                </a:cubicBezTo>
                <a:close/>
                <a:moveTo>
                  <a:pt x="2454" y="10407"/>
                </a:moveTo>
                <a:cubicBezTo>
                  <a:pt x="2454" y="5965"/>
                  <a:pt x="6061" y="2382"/>
                  <a:pt x="10502" y="2382"/>
                </a:cubicBezTo>
                <a:cubicBezTo>
                  <a:pt x="14955" y="2382"/>
                  <a:pt x="18563" y="5965"/>
                  <a:pt x="18563" y="10407"/>
                </a:cubicBezTo>
                <a:cubicBezTo>
                  <a:pt x="18563" y="14859"/>
                  <a:pt x="14955" y="18467"/>
                  <a:pt x="10502" y="18467"/>
                </a:cubicBezTo>
                <a:cubicBezTo>
                  <a:pt x="6061" y="18467"/>
                  <a:pt x="2454" y="14859"/>
                  <a:pt x="2454" y="1040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CB25531-BA77-8D0C-42C5-9CA59671409F}"/>
              </a:ext>
            </a:extLst>
          </p:cNvPr>
          <p:cNvSpPr txBox="1"/>
          <p:nvPr/>
        </p:nvSpPr>
        <p:spPr>
          <a:xfrm>
            <a:off x="3180905" y="494197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C03C737-A730-3FC1-D754-A7F01368DF75}"/>
              </a:ext>
            </a:extLst>
          </p:cNvPr>
          <p:cNvSpPr txBox="1"/>
          <p:nvPr/>
        </p:nvSpPr>
        <p:spPr>
          <a:xfrm>
            <a:off x="5540020" y="4237869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0FBB04F-8618-A888-82C3-3C21926ADEAC}"/>
              </a:ext>
            </a:extLst>
          </p:cNvPr>
          <p:cNvSpPr txBox="1"/>
          <p:nvPr/>
        </p:nvSpPr>
        <p:spPr>
          <a:xfrm>
            <a:off x="9288606" y="353584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BE5C36-BFEC-A95C-87A2-F3F3201A1EF9}"/>
              </a:ext>
            </a:extLst>
          </p:cNvPr>
          <p:cNvSpPr txBox="1"/>
          <p:nvPr/>
        </p:nvSpPr>
        <p:spPr>
          <a:xfrm>
            <a:off x="5817895" y="225873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D7F783-4140-87E6-59DD-C6384BD8BD4C}"/>
              </a:ext>
            </a:extLst>
          </p:cNvPr>
          <p:cNvSpPr txBox="1"/>
          <p:nvPr/>
        </p:nvSpPr>
        <p:spPr>
          <a:xfrm>
            <a:off x="7567911" y="1877511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ora" pitchFamily="2" charset="0"/>
              </a:rPr>
              <a:t>20XX</a:t>
            </a:r>
            <a:endParaRPr lang="en-IN" sz="1200" b="1" dirty="0">
              <a:latin typeface="Lora" pitchFamily="2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7A046B-80DF-A271-2F5B-DD360CA2D98C}"/>
              </a:ext>
            </a:extLst>
          </p:cNvPr>
          <p:cNvSpPr txBox="1"/>
          <p:nvPr/>
        </p:nvSpPr>
        <p:spPr>
          <a:xfrm>
            <a:off x="5463173" y="1137819"/>
            <a:ext cx="20821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Red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Red is a color of passion, aggression, and importance.</a:t>
            </a:r>
            <a:endParaRPr lang="en-US" sz="1200" dirty="0">
              <a:latin typeface="Lora" pitchFamily="2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19347B-9A88-CDCF-A1B4-86E631B38815}"/>
              </a:ext>
            </a:extLst>
          </p:cNvPr>
          <p:cNvSpPr txBox="1"/>
          <p:nvPr/>
        </p:nvSpPr>
        <p:spPr>
          <a:xfrm>
            <a:off x="3890031" y="2673119"/>
            <a:ext cx="195937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Yellow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Yellow is a color of happiness, friendliness.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AA1102-1878-F424-03A0-DBB1246C8FC8}"/>
              </a:ext>
            </a:extLst>
          </p:cNvPr>
          <p:cNvSpPr txBox="1"/>
          <p:nvPr/>
        </p:nvSpPr>
        <p:spPr>
          <a:xfrm>
            <a:off x="3941981" y="4797731"/>
            <a:ext cx="179628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Green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Green is a color of nature, stability.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2289EFD-7D95-5625-1D57-70CED6556902}"/>
              </a:ext>
            </a:extLst>
          </p:cNvPr>
          <p:cNvSpPr txBox="1"/>
          <p:nvPr/>
        </p:nvSpPr>
        <p:spPr>
          <a:xfrm>
            <a:off x="1298870" y="5551392"/>
            <a:ext cx="2005317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Blue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Blue is a color of serenity, trustworthiness.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4BF070F-85F6-482C-72B1-95C762D4072A}"/>
              </a:ext>
            </a:extLst>
          </p:cNvPr>
          <p:cNvSpPr txBox="1"/>
          <p:nvPr/>
        </p:nvSpPr>
        <p:spPr>
          <a:xfrm>
            <a:off x="10050168" y="3891620"/>
            <a:ext cx="1819929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Orange</a:t>
            </a:r>
          </a:p>
          <a:p>
            <a:r>
              <a:rPr lang="en-US" sz="1100" dirty="0">
                <a:effectLst/>
                <a:latin typeface="Lora" pitchFamily="2" charset="0"/>
                <a:ea typeface="Times New Roman" panose="02020603050405020304" pitchFamily="18" charset="0"/>
              </a:rPr>
              <a:t>Orange is a color of playfulness and energy. </a:t>
            </a:r>
            <a:endParaRPr lang="en-US" sz="1100" b="0" i="0" dirty="0"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7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88F7C6-B775-DA86-36F2-09AD733E0602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/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F0B38EB-F45E-5A3F-6FA6-D8D68FB2FC16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17669" name="Google Shape;9147;p73">
                <a:extLst>
                  <a:ext uri="{FF2B5EF4-FFF2-40B4-BE49-F238E27FC236}">
                    <a16:creationId xmlns:a16="http://schemas.microsoft.com/office/drawing/2014/main" id="{62ACFF62-C108-172D-D498-C8475087D389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17830" name="Google Shape;9148;p73">
                  <a:extLst>
                    <a:ext uri="{FF2B5EF4-FFF2-40B4-BE49-F238E27FC236}">
                      <a16:creationId xmlns:a16="http://schemas.microsoft.com/office/drawing/2014/main" id="{AA7285D6-92D3-19A1-7C47-B9CDE7B007ED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1" name="Google Shape;9149;p73">
                  <a:extLst>
                    <a:ext uri="{FF2B5EF4-FFF2-40B4-BE49-F238E27FC236}">
                      <a16:creationId xmlns:a16="http://schemas.microsoft.com/office/drawing/2014/main" id="{5452C3CE-0956-4E03-108F-CB018DAAB9F3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2" name="Google Shape;9150;p73">
                  <a:extLst>
                    <a:ext uri="{FF2B5EF4-FFF2-40B4-BE49-F238E27FC236}">
                      <a16:creationId xmlns:a16="http://schemas.microsoft.com/office/drawing/2014/main" id="{C2F94820-3E5F-0394-AB83-73638F8458CB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33" name="Google Shape;9151;p73">
                  <a:extLst>
                    <a:ext uri="{FF2B5EF4-FFF2-40B4-BE49-F238E27FC236}">
                      <a16:creationId xmlns:a16="http://schemas.microsoft.com/office/drawing/2014/main" id="{8888BEF0-B93C-5A46-556B-3EAE5316A40B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0" name="Google Shape;9152;p73">
                <a:extLst>
                  <a:ext uri="{FF2B5EF4-FFF2-40B4-BE49-F238E27FC236}">
                    <a16:creationId xmlns:a16="http://schemas.microsoft.com/office/drawing/2014/main" id="{ADA50E07-873D-09F5-21FC-D586B60D4AED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17827" name="Google Shape;9153;p73">
                  <a:extLst>
                    <a:ext uri="{FF2B5EF4-FFF2-40B4-BE49-F238E27FC236}">
                      <a16:creationId xmlns:a16="http://schemas.microsoft.com/office/drawing/2014/main" id="{AD08CB27-897B-278E-9D9B-B4DBB48462B0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8" name="Google Shape;9154;p73">
                  <a:extLst>
                    <a:ext uri="{FF2B5EF4-FFF2-40B4-BE49-F238E27FC236}">
                      <a16:creationId xmlns:a16="http://schemas.microsoft.com/office/drawing/2014/main" id="{99EC79BC-A273-F927-1147-7EB9EE9A04D2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9" name="Google Shape;9155;p73">
                  <a:extLst>
                    <a:ext uri="{FF2B5EF4-FFF2-40B4-BE49-F238E27FC236}">
                      <a16:creationId xmlns:a16="http://schemas.microsoft.com/office/drawing/2014/main" id="{A481F08F-CBBE-2F0B-8722-AF2111AD10A4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1" name="Google Shape;9156;p73">
                <a:extLst>
                  <a:ext uri="{FF2B5EF4-FFF2-40B4-BE49-F238E27FC236}">
                    <a16:creationId xmlns:a16="http://schemas.microsoft.com/office/drawing/2014/main" id="{5F11252F-8BD4-926D-0585-A932B4A66C7D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2" name="Google Shape;9157;p73">
                <a:extLst>
                  <a:ext uri="{FF2B5EF4-FFF2-40B4-BE49-F238E27FC236}">
                    <a16:creationId xmlns:a16="http://schemas.microsoft.com/office/drawing/2014/main" id="{363F3E0D-5C97-F223-E256-2E3FB6F70ECE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17825" name="Google Shape;9158;p73">
                  <a:extLst>
                    <a:ext uri="{FF2B5EF4-FFF2-40B4-BE49-F238E27FC236}">
                      <a16:creationId xmlns:a16="http://schemas.microsoft.com/office/drawing/2014/main" id="{58E6720D-2442-CD14-5A3C-60A1FEDBD4BA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6" name="Google Shape;9159;p73">
                  <a:extLst>
                    <a:ext uri="{FF2B5EF4-FFF2-40B4-BE49-F238E27FC236}">
                      <a16:creationId xmlns:a16="http://schemas.microsoft.com/office/drawing/2014/main" id="{56B41E84-E4AC-AC4E-59E4-598515AB9BE8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73" name="Google Shape;9160;p73">
                <a:extLst>
                  <a:ext uri="{FF2B5EF4-FFF2-40B4-BE49-F238E27FC236}">
                    <a16:creationId xmlns:a16="http://schemas.microsoft.com/office/drawing/2014/main" id="{DDDEC3AB-4DD6-28DD-5E1B-2FBA6C86583C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17823" name="Google Shape;9161;p73">
                  <a:extLst>
                    <a:ext uri="{FF2B5EF4-FFF2-40B4-BE49-F238E27FC236}">
                      <a16:creationId xmlns:a16="http://schemas.microsoft.com/office/drawing/2014/main" id="{50128753-877F-2990-CD62-366FD6C43D40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4" name="Google Shape;9162;p73">
                  <a:extLst>
                    <a:ext uri="{FF2B5EF4-FFF2-40B4-BE49-F238E27FC236}">
                      <a16:creationId xmlns:a16="http://schemas.microsoft.com/office/drawing/2014/main" id="{199DD43B-4983-B300-3852-0F14FD959B25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4" name="Google Shape;9163;p73">
                <a:extLst>
                  <a:ext uri="{FF2B5EF4-FFF2-40B4-BE49-F238E27FC236}">
                    <a16:creationId xmlns:a16="http://schemas.microsoft.com/office/drawing/2014/main" id="{6CF9E815-79F8-4616-9D5D-FE86B76A0383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75" name="Google Shape;9164;p73">
                <a:extLst>
                  <a:ext uri="{FF2B5EF4-FFF2-40B4-BE49-F238E27FC236}">
                    <a16:creationId xmlns:a16="http://schemas.microsoft.com/office/drawing/2014/main" id="{632955CF-48E1-3C12-4D6E-5C181D5F83E0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17820" name="Google Shape;9165;p73">
                  <a:extLst>
                    <a:ext uri="{FF2B5EF4-FFF2-40B4-BE49-F238E27FC236}">
                      <a16:creationId xmlns:a16="http://schemas.microsoft.com/office/drawing/2014/main" id="{FDE9F7E7-11D2-6171-07EF-1340AC89381B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1" name="Google Shape;9166;p73">
                  <a:extLst>
                    <a:ext uri="{FF2B5EF4-FFF2-40B4-BE49-F238E27FC236}">
                      <a16:creationId xmlns:a16="http://schemas.microsoft.com/office/drawing/2014/main" id="{60BC8646-A153-8FE6-985B-35ACB313EDEE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22" name="Google Shape;9167;p73">
                  <a:extLst>
                    <a:ext uri="{FF2B5EF4-FFF2-40B4-BE49-F238E27FC236}">
                      <a16:creationId xmlns:a16="http://schemas.microsoft.com/office/drawing/2014/main" id="{3C2FAD50-9CFB-C4B6-20FE-FD02ECED10CA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6" name="Google Shape;9168;p73">
                <a:extLst>
                  <a:ext uri="{FF2B5EF4-FFF2-40B4-BE49-F238E27FC236}">
                    <a16:creationId xmlns:a16="http://schemas.microsoft.com/office/drawing/2014/main" id="{C4B78967-F10C-A41C-3A2B-D0F2DA6C15D9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7" name="Google Shape;9169;p73">
                <a:extLst>
                  <a:ext uri="{FF2B5EF4-FFF2-40B4-BE49-F238E27FC236}">
                    <a16:creationId xmlns:a16="http://schemas.microsoft.com/office/drawing/2014/main" id="{538D2A0E-FF94-8C60-10F3-247ED579D427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8" name="Google Shape;9170;p73">
                <a:extLst>
                  <a:ext uri="{FF2B5EF4-FFF2-40B4-BE49-F238E27FC236}">
                    <a16:creationId xmlns:a16="http://schemas.microsoft.com/office/drawing/2014/main" id="{49180716-CEA7-5E21-1801-E8F8985F9560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79" name="Google Shape;9171;p73">
                <a:extLst>
                  <a:ext uri="{FF2B5EF4-FFF2-40B4-BE49-F238E27FC236}">
                    <a16:creationId xmlns:a16="http://schemas.microsoft.com/office/drawing/2014/main" id="{B7562C5E-05F1-AD25-6E20-B52B235BAF7B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0" name="Google Shape;9172;p73">
                <a:extLst>
                  <a:ext uri="{FF2B5EF4-FFF2-40B4-BE49-F238E27FC236}">
                    <a16:creationId xmlns:a16="http://schemas.microsoft.com/office/drawing/2014/main" id="{E7B7509D-C007-E594-CC03-2DC5EC58C591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17816" name="Google Shape;9173;p73">
                  <a:extLst>
                    <a:ext uri="{FF2B5EF4-FFF2-40B4-BE49-F238E27FC236}">
                      <a16:creationId xmlns:a16="http://schemas.microsoft.com/office/drawing/2014/main" id="{D066B87F-BBD1-EEB8-4446-D6F701508A7F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7" name="Google Shape;9174;p73">
                  <a:extLst>
                    <a:ext uri="{FF2B5EF4-FFF2-40B4-BE49-F238E27FC236}">
                      <a16:creationId xmlns:a16="http://schemas.microsoft.com/office/drawing/2014/main" id="{9203B9CD-1F02-0C94-3E71-A1D56C5921EF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8" name="Google Shape;9175;p73">
                  <a:extLst>
                    <a:ext uri="{FF2B5EF4-FFF2-40B4-BE49-F238E27FC236}">
                      <a16:creationId xmlns:a16="http://schemas.microsoft.com/office/drawing/2014/main" id="{58D810BE-4F5C-28AB-E4B9-536B0F92AF8D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9" name="Google Shape;9176;p73">
                  <a:extLst>
                    <a:ext uri="{FF2B5EF4-FFF2-40B4-BE49-F238E27FC236}">
                      <a16:creationId xmlns:a16="http://schemas.microsoft.com/office/drawing/2014/main" id="{3E84E2D0-0638-5A88-98BE-CC51082D20C2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1" name="Google Shape;9177;p73">
                <a:extLst>
                  <a:ext uri="{FF2B5EF4-FFF2-40B4-BE49-F238E27FC236}">
                    <a16:creationId xmlns:a16="http://schemas.microsoft.com/office/drawing/2014/main" id="{9C392A5D-EDE3-F460-F38B-C2E0AC6A9B3F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17814" name="Google Shape;9178;p73">
                  <a:extLst>
                    <a:ext uri="{FF2B5EF4-FFF2-40B4-BE49-F238E27FC236}">
                      <a16:creationId xmlns:a16="http://schemas.microsoft.com/office/drawing/2014/main" id="{22B28EC9-05C7-90F7-A476-E7AA62E66B4D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5" name="Google Shape;9179;p73">
                  <a:extLst>
                    <a:ext uri="{FF2B5EF4-FFF2-40B4-BE49-F238E27FC236}">
                      <a16:creationId xmlns:a16="http://schemas.microsoft.com/office/drawing/2014/main" id="{B50A64B9-8F4B-3A90-7B66-9878D6902722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2" name="Google Shape;9180;p73">
                <a:extLst>
                  <a:ext uri="{FF2B5EF4-FFF2-40B4-BE49-F238E27FC236}">
                    <a16:creationId xmlns:a16="http://schemas.microsoft.com/office/drawing/2014/main" id="{85825ABF-39E7-2034-3F46-2C6FC8EB572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17811" name="Google Shape;9181;p73">
                  <a:extLst>
                    <a:ext uri="{FF2B5EF4-FFF2-40B4-BE49-F238E27FC236}">
                      <a16:creationId xmlns:a16="http://schemas.microsoft.com/office/drawing/2014/main" id="{A6D438DA-2628-C80C-D206-3B12A4B68E5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2" name="Google Shape;9182;p73">
                  <a:extLst>
                    <a:ext uri="{FF2B5EF4-FFF2-40B4-BE49-F238E27FC236}">
                      <a16:creationId xmlns:a16="http://schemas.microsoft.com/office/drawing/2014/main" id="{FE446367-D440-7C9D-8075-2ECD5390FA34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3" name="Google Shape;9183;p73">
                  <a:extLst>
                    <a:ext uri="{FF2B5EF4-FFF2-40B4-BE49-F238E27FC236}">
                      <a16:creationId xmlns:a16="http://schemas.microsoft.com/office/drawing/2014/main" id="{69A071B6-F865-959F-5756-9AAB03734A7D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3" name="Google Shape;9184;p73">
                <a:extLst>
                  <a:ext uri="{FF2B5EF4-FFF2-40B4-BE49-F238E27FC236}">
                    <a16:creationId xmlns:a16="http://schemas.microsoft.com/office/drawing/2014/main" id="{C8A50F2D-CF9F-8DB4-9678-E646D6A0D2DE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17809" name="Google Shape;9185;p73">
                  <a:extLst>
                    <a:ext uri="{FF2B5EF4-FFF2-40B4-BE49-F238E27FC236}">
                      <a16:creationId xmlns:a16="http://schemas.microsoft.com/office/drawing/2014/main" id="{C421F685-F7E0-67EC-8F97-62B8C8D430A1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10" name="Google Shape;9186;p73">
                  <a:extLst>
                    <a:ext uri="{FF2B5EF4-FFF2-40B4-BE49-F238E27FC236}">
                      <a16:creationId xmlns:a16="http://schemas.microsoft.com/office/drawing/2014/main" id="{3C1663A0-D951-719B-BE2F-6A83A8E09B7A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4" name="Google Shape;9187;p73">
                <a:extLst>
                  <a:ext uri="{FF2B5EF4-FFF2-40B4-BE49-F238E27FC236}">
                    <a16:creationId xmlns:a16="http://schemas.microsoft.com/office/drawing/2014/main" id="{B3F317AC-55C1-DCA2-31E6-87062C0E776E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5" name="Google Shape;9188;p73">
                <a:extLst>
                  <a:ext uri="{FF2B5EF4-FFF2-40B4-BE49-F238E27FC236}">
                    <a16:creationId xmlns:a16="http://schemas.microsoft.com/office/drawing/2014/main" id="{4A041CA6-466D-A5DC-F156-8A1F69E6C097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17804" name="Google Shape;9189;p73">
                  <a:extLst>
                    <a:ext uri="{FF2B5EF4-FFF2-40B4-BE49-F238E27FC236}">
                      <a16:creationId xmlns:a16="http://schemas.microsoft.com/office/drawing/2014/main" id="{23869CD7-5EBE-147C-B3BC-7015A85CA954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5" name="Google Shape;9190;p73">
                  <a:extLst>
                    <a:ext uri="{FF2B5EF4-FFF2-40B4-BE49-F238E27FC236}">
                      <a16:creationId xmlns:a16="http://schemas.microsoft.com/office/drawing/2014/main" id="{C0F8D9FE-21D7-7D40-EE5D-830D24E1C3BC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6" name="Google Shape;9191;p73">
                  <a:extLst>
                    <a:ext uri="{FF2B5EF4-FFF2-40B4-BE49-F238E27FC236}">
                      <a16:creationId xmlns:a16="http://schemas.microsoft.com/office/drawing/2014/main" id="{DB8F0F58-24B7-E672-140B-C976BD876E0E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7" name="Google Shape;9192;p73">
                  <a:extLst>
                    <a:ext uri="{FF2B5EF4-FFF2-40B4-BE49-F238E27FC236}">
                      <a16:creationId xmlns:a16="http://schemas.microsoft.com/office/drawing/2014/main" id="{D365CA78-01DE-0539-6937-068C281E9DBD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8" name="Google Shape;9193;p73">
                  <a:extLst>
                    <a:ext uri="{FF2B5EF4-FFF2-40B4-BE49-F238E27FC236}">
                      <a16:creationId xmlns:a16="http://schemas.microsoft.com/office/drawing/2014/main" id="{92CAAA88-FAB1-0F47-8C02-5701AF71B020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86" name="Google Shape;9194;p73">
                <a:extLst>
                  <a:ext uri="{FF2B5EF4-FFF2-40B4-BE49-F238E27FC236}">
                    <a16:creationId xmlns:a16="http://schemas.microsoft.com/office/drawing/2014/main" id="{30B65611-99EA-10D9-D997-4C48DC3F10C2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87" name="Google Shape;9195;p73">
                <a:extLst>
                  <a:ext uri="{FF2B5EF4-FFF2-40B4-BE49-F238E27FC236}">
                    <a16:creationId xmlns:a16="http://schemas.microsoft.com/office/drawing/2014/main" id="{0913EBB4-4091-56EB-E986-AFCB8B39DE20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88" name="Google Shape;9196;p73">
                <a:extLst>
                  <a:ext uri="{FF2B5EF4-FFF2-40B4-BE49-F238E27FC236}">
                    <a16:creationId xmlns:a16="http://schemas.microsoft.com/office/drawing/2014/main" id="{7A830820-7BB6-0E77-AF78-ACCCEC6B3CE7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17800" name="Google Shape;9197;p73">
                  <a:extLst>
                    <a:ext uri="{FF2B5EF4-FFF2-40B4-BE49-F238E27FC236}">
                      <a16:creationId xmlns:a16="http://schemas.microsoft.com/office/drawing/2014/main" id="{D605DBE8-2D91-4C05-148F-3BB361487085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1" name="Google Shape;9198;p73">
                  <a:extLst>
                    <a:ext uri="{FF2B5EF4-FFF2-40B4-BE49-F238E27FC236}">
                      <a16:creationId xmlns:a16="http://schemas.microsoft.com/office/drawing/2014/main" id="{9D0919B2-F457-A7D1-B1E8-885BFC2D8245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2" name="Google Shape;9199;p73">
                  <a:extLst>
                    <a:ext uri="{FF2B5EF4-FFF2-40B4-BE49-F238E27FC236}">
                      <a16:creationId xmlns:a16="http://schemas.microsoft.com/office/drawing/2014/main" id="{8401C5CE-1D05-4067-3756-C02C95CEACF3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03" name="Google Shape;9200;p73">
                  <a:extLst>
                    <a:ext uri="{FF2B5EF4-FFF2-40B4-BE49-F238E27FC236}">
                      <a16:creationId xmlns:a16="http://schemas.microsoft.com/office/drawing/2014/main" id="{857908A3-309F-6083-EC61-E82E8EE4DDE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89" name="Google Shape;9201;p73">
                <a:extLst>
                  <a:ext uri="{FF2B5EF4-FFF2-40B4-BE49-F238E27FC236}">
                    <a16:creationId xmlns:a16="http://schemas.microsoft.com/office/drawing/2014/main" id="{1387A87B-73CA-352A-F258-948A7F29DBE4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17798" name="Google Shape;9202;p73">
                  <a:extLst>
                    <a:ext uri="{FF2B5EF4-FFF2-40B4-BE49-F238E27FC236}">
                      <a16:creationId xmlns:a16="http://schemas.microsoft.com/office/drawing/2014/main" id="{F7E0F87E-81C1-811A-8898-60478222D4AA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9" name="Google Shape;9203;p73">
                  <a:extLst>
                    <a:ext uri="{FF2B5EF4-FFF2-40B4-BE49-F238E27FC236}">
                      <a16:creationId xmlns:a16="http://schemas.microsoft.com/office/drawing/2014/main" id="{C96C9B9A-ABD3-5E2A-FF8B-7DDB43400319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0" name="Google Shape;9204;p73">
                <a:extLst>
                  <a:ext uri="{FF2B5EF4-FFF2-40B4-BE49-F238E27FC236}">
                    <a16:creationId xmlns:a16="http://schemas.microsoft.com/office/drawing/2014/main" id="{900A24A2-F68C-BF82-E986-CDC53962C43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1" name="Google Shape;9205;p73">
                <a:extLst>
                  <a:ext uri="{FF2B5EF4-FFF2-40B4-BE49-F238E27FC236}">
                    <a16:creationId xmlns:a16="http://schemas.microsoft.com/office/drawing/2014/main" id="{7A9BFFDA-D51E-F8D4-97E6-6A807C82888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17794" name="Google Shape;9206;p73">
                  <a:extLst>
                    <a:ext uri="{FF2B5EF4-FFF2-40B4-BE49-F238E27FC236}">
                      <a16:creationId xmlns:a16="http://schemas.microsoft.com/office/drawing/2014/main" id="{FB528597-CE47-7CA6-F636-974363AA2717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5" name="Google Shape;9207;p73">
                  <a:extLst>
                    <a:ext uri="{FF2B5EF4-FFF2-40B4-BE49-F238E27FC236}">
                      <a16:creationId xmlns:a16="http://schemas.microsoft.com/office/drawing/2014/main" id="{41385DAC-2DB4-C9AA-D23A-E6C253E3C427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6" name="Google Shape;9208;p73">
                  <a:extLst>
                    <a:ext uri="{FF2B5EF4-FFF2-40B4-BE49-F238E27FC236}">
                      <a16:creationId xmlns:a16="http://schemas.microsoft.com/office/drawing/2014/main" id="{3C6F1576-E814-BBB8-3992-0505242023DB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7" name="Google Shape;9209;p73">
                  <a:extLst>
                    <a:ext uri="{FF2B5EF4-FFF2-40B4-BE49-F238E27FC236}">
                      <a16:creationId xmlns:a16="http://schemas.microsoft.com/office/drawing/2014/main" id="{794AF971-0298-C130-061E-275B0A1AA8D0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2" name="Google Shape;9210;p73">
                <a:extLst>
                  <a:ext uri="{FF2B5EF4-FFF2-40B4-BE49-F238E27FC236}">
                    <a16:creationId xmlns:a16="http://schemas.microsoft.com/office/drawing/2014/main" id="{3F6D89FD-0118-8D9F-74A9-072A424462B8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3" name="Google Shape;9211;p73">
                <a:extLst>
                  <a:ext uri="{FF2B5EF4-FFF2-40B4-BE49-F238E27FC236}">
                    <a16:creationId xmlns:a16="http://schemas.microsoft.com/office/drawing/2014/main" id="{4EBE5D62-1497-D1AC-526E-899658F9B699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94" name="Google Shape;9212;p73">
                <a:extLst>
                  <a:ext uri="{FF2B5EF4-FFF2-40B4-BE49-F238E27FC236}">
                    <a16:creationId xmlns:a16="http://schemas.microsoft.com/office/drawing/2014/main" id="{524BC655-5E30-FCAE-1E34-BDA836814A0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5" name="Google Shape;9213;p73">
                <a:extLst>
                  <a:ext uri="{FF2B5EF4-FFF2-40B4-BE49-F238E27FC236}">
                    <a16:creationId xmlns:a16="http://schemas.microsoft.com/office/drawing/2014/main" id="{0243FFC9-CC18-B7DE-07DE-B491A56C279B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17792" name="Google Shape;9214;p73">
                  <a:extLst>
                    <a:ext uri="{FF2B5EF4-FFF2-40B4-BE49-F238E27FC236}">
                      <a16:creationId xmlns:a16="http://schemas.microsoft.com/office/drawing/2014/main" id="{3FAD330A-6EE5-5E17-24EB-B786D0D4B586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3" name="Google Shape;9215;p73">
                  <a:extLst>
                    <a:ext uri="{FF2B5EF4-FFF2-40B4-BE49-F238E27FC236}">
                      <a16:creationId xmlns:a16="http://schemas.microsoft.com/office/drawing/2014/main" id="{2647FD92-DCFF-A44E-E1FF-2BC65BA07B8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6" name="Google Shape;9216;p73">
                <a:extLst>
                  <a:ext uri="{FF2B5EF4-FFF2-40B4-BE49-F238E27FC236}">
                    <a16:creationId xmlns:a16="http://schemas.microsoft.com/office/drawing/2014/main" id="{2184BBC2-2E66-6800-1BE1-FBF5736FA4B6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17789" name="Google Shape;9217;p73">
                  <a:extLst>
                    <a:ext uri="{FF2B5EF4-FFF2-40B4-BE49-F238E27FC236}">
                      <a16:creationId xmlns:a16="http://schemas.microsoft.com/office/drawing/2014/main" id="{B1BF8EF9-FB2E-786F-6B92-7399F010ECF2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0" name="Google Shape;9218;p73">
                  <a:extLst>
                    <a:ext uri="{FF2B5EF4-FFF2-40B4-BE49-F238E27FC236}">
                      <a16:creationId xmlns:a16="http://schemas.microsoft.com/office/drawing/2014/main" id="{209F29CC-AE7A-391F-A207-4A8564AA2EEA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91" name="Google Shape;9219;p73">
                  <a:extLst>
                    <a:ext uri="{FF2B5EF4-FFF2-40B4-BE49-F238E27FC236}">
                      <a16:creationId xmlns:a16="http://schemas.microsoft.com/office/drawing/2014/main" id="{BCDDE940-E93A-A393-A9DC-370D88DA5847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97" name="Google Shape;9220;p73">
                <a:extLst>
                  <a:ext uri="{FF2B5EF4-FFF2-40B4-BE49-F238E27FC236}">
                    <a16:creationId xmlns:a16="http://schemas.microsoft.com/office/drawing/2014/main" id="{66E34820-7D1C-59F4-8B7B-47275F5EFEF1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698" name="Google Shape;9221;p73">
                <a:extLst>
                  <a:ext uri="{FF2B5EF4-FFF2-40B4-BE49-F238E27FC236}">
                    <a16:creationId xmlns:a16="http://schemas.microsoft.com/office/drawing/2014/main" id="{7037DE14-B328-BABE-31B2-568C5F277739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17784" name="Google Shape;9222;p73">
                  <a:extLst>
                    <a:ext uri="{FF2B5EF4-FFF2-40B4-BE49-F238E27FC236}">
                      <a16:creationId xmlns:a16="http://schemas.microsoft.com/office/drawing/2014/main" id="{AC2146FD-05DC-B353-F937-3D358EBD334C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5" name="Google Shape;9223;p73">
                  <a:extLst>
                    <a:ext uri="{FF2B5EF4-FFF2-40B4-BE49-F238E27FC236}">
                      <a16:creationId xmlns:a16="http://schemas.microsoft.com/office/drawing/2014/main" id="{3E57F1F5-90DD-9D3E-405A-62D3C9E5218C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6" name="Google Shape;9224;p73">
                  <a:extLst>
                    <a:ext uri="{FF2B5EF4-FFF2-40B4-BE49-F238E27FC236}">
                      <a16:creationId xmlns:a16="http://schemas.microsoft.com/office/drawing/2014/main" id="{BD647321-D9DF-0DFF-136C-5D433F42D45C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7" name="Google Shape;9225;p73">
                  <a:extLst>
                    <a:ext uri="{FF2B5EF4-FFF2-40B4-BE49-F238E27FC236}">
                      <a16:creationId xmlns:a16="http://schemas.microsoft.com/office/drawing/2014/main" id="{A9D91F3E-19A6-3941-85F3-65CFEEAD2E6D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5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8" name="Google Shape;9226;p73">
                  <a:extLst>
                    <a:ext uri="{FF2B5EF4-FFF2-40B4-BE49-F238E27FC236}">
                      <a16:creationId xmlns:a16="http://schemas.microsoft.com/office/drawing/2014/main" id="{19448EAF-840E-6962-70CC-96EAEE1F72A5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699" name="Google Shape;9227;p73">
                <a:extLst>
                  <a:ext uri="{FF2B5EF4-FFF2-40B4-BE49-F238E27FC236}">
                    <a16:creationId xmlns:a16="http://schemas.microsoft.com/office/drawing/2014/main" id="{73F0655E-6EDA-C5D1-ACDF-3DA89251BBEB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17780" name="Google Shape;9228;p73">
                  <a:extLst>
                    <a:ext uri="{FF2B5EF4-FFF2-40B4-BE49-F238E27FC236}">
                      <a16:creationId xmlns:a16="http://schemas.microsoft.com/office/drawing/2014/main" id="{CE81207F-18F6-8D53-9E05-4E7BDD16ACA5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1" name="Google Shape;9229;p73">
                  <a:extLst>
                    <a:ext uri="{FF2B5EF4-FFF2-40B4-BE49-F238E27FC236}">
                      <a16:creationId xmlns:a16="http://schemas.microsoft.com/office/drawing/2014/main" id="{5A169894-ACAA-AADE-BEA3-3C3509894546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7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2" name="Google Shape;9230;p73">
                  <a:extLst>
                    <a:ext uri="{FF2B5EF4-FFF2-40B4-BE49-F238E27FC236}">
                      <a16:creationId xmlns:a16="http://schemas.microsoft.com/office/drawing/2014/main" id="{AAE829AE-78C8-64CC-997E-FB4516E9986B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83" name="Google Shape;9231;p73">
                  <a:extLst>
                    <a:ext uri="{FF2B5EF4-FFF2-40B4-BE49-F238E27FC236}">
                      <a16:creationId xmlns:a16="http://schemas.microsoft.com/office/drawing/2014/main" id="{8A9C0DB5-C053-0BDD-E88A-3242214C12A3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0" name="Google Shape;9232;p73">
                <a:extLst>
                  <a:ext uri="{FF2B5EF4-FFF2-40B4-BE49-F238E27FC236}">
                    <a16:creationId xmlns:a16="http://schemas.microsoft.com/office/drawing/2014/main" id="{BDDE475B-D6AD-2E2A-1710-20CF825C5067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17778" name="Google Shape;9233;p73">
                  <a:extLst>
                    <a:ext uri="{FF2B5EF4-FFF2-40B4-BE49-F238E27FC236}">
                      <a16:creationId xmlns:a16="http://schemas.microsoft.com/office/drawing/2014/main" id="{FEA3D7CA-E8BF-5679-B13C-69BC8FF8B4AE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9" name="Google Shape;9234;p73">
                  <a:extLst>
                    <a:ext uri="{FF2B5EF4-FFF2-40B4-BE49-F238E27FC236}">
                      <a16:creationId xmlns:a16="http://schemas.microsoft.com/office/drawing/2014/main" id="{FFC9D3A1-5BD2-0EE4-B3EB-E01412A5B475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1" name="Google Shape;9235;p73">
                <a:extLst>
                  <a:ext uri="{FF2B5EF4-FFF2-40B4-BE49-F238E27FC236}">
                    <a16:creationId xmlns:a16="http://schemas.microsoft.com/office/drawing/2014/main" id="{32CA1CD2-9C53-A202-BAE4-8AC7C6E1B30D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2" name="Google Shape;9236;p73">
                <a:extLst>
                  <a:ext uri="{FF2B5EF4-FFF2-40B4-BE49-F238E27FC236}">
                    <a16:creationId xmlns:a16="http://schemas.microsoft.com/office/drawing/2014/main" id="{79098A00-3278-121A-53EE-CC7E00CEAC5B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17775" name="Google Shape;9237;p73">
                  <a:extLst>
                    <a:ext uri="{FF2B5EF4-FFF2-40B4-BE49-F238E27FC236}">
                      <a16:creationId xmlns:a16="http://schemas.microsoft.com/office/drawing/2014/main" id="{984888A6-E6EF-CDCD-8CCB-4BFC800278C5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6" name="Google Shape;9238;p73">
                  <a:extLst>
                    <a:ext uri="{FF2B5EF4-FFF2-40B4-BE49-F238E27FC236}">
                      <a16:creationId xmlns:a16="http://schemas.microsoft.com/office/drawing/2014/main" id="{17FB0CFF-E1A7-478C-C7CF-C2D860788CF7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7" name="Google Shape;9239;p73">
                  <a:extLst>
                    <a:ext uri="{FF2B5EF4-FFF2-40B4-BE49-F238E27FC236}">
                      <a16:creationId xmlns:a16="http://schemas.microsoft.com/office/drawing/2014/main" id="{FD3DB83D-EDA0-0BD2-9C35-AC434AE155E4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3" name="Google Shape;9240;p73">
                <a:extLst>
                  <a:ext uri="{FF2B5EF4-FFF2-40B4-BE49-F238E27FC236}">
                    <a16:creationId xmlns:a16="http://schemas.microsoft.com/office/drawing/2014/main" id="{EB6EF0CD-931A-4332-62C2-619A7F7340F1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17773" name="Google Shape;9241;p73">
                  <a:extLst>
                    <a:ext uri="{FF2B5EF4-FFF2-40B4-BE49-F238E27FC236}">
                      <a16:creationId xmlns:a16="http://schemas.microsoft.com/office/drawing/2014/main" id="{986A50F0-1798-3DBE-3930-C771EA53FDBB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4" name="Google Shape;9242;p73">
                  <a:extLst>
                    <a:ext uri="{FF2B5EF4-FFF2-40B4-BE49-F238E27FC236}">
                      <a16:creationId xmlns:a16="http://schemas.microsoft.com/office/drawing/2014/main" id="{1772D930-7849-D50A-5D1B-87E8F315D01A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4" name="Google Shape;9243;p73">
                <a:extLst>
                  <a:ext uri="{FF2B5EF4-FFF2-40B4-BE49-F238E27FC236}">
                    <a16:creationId xmlns:a16="http://schemas.microsoft.com/office/drawing/2014/main" id="{22256679-40BE-57CF-B73E-9DCB28F8B071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5" name="Google Shape;9244;p73">
                <a:extLst>
                  <a:ext uri="{FF2B5EF4-FFF2-40B4-BE49-F238E27FC236}">
                    <a16:creationId xmlns:a16="http://schemas.microsoft.com/office/drawing/2014/main" id="{7489D1CA-71B9-1897-D273-7DDAA29158ED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17765" name="Google Shape;9245;p73">
                  <a:extLst>
                    <a:ext uri="{FF2B5EF4-FFF2-40B4-BE49-F238E27FC236}">
                      <a16:creationId xmlns:a16="http://schemas.microsoft.com/office/drawing/2014/main" id="{D31036E0-1490-215E-8B44-B2E8868F380C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6" name="Google Shape;9246;p73">
                  <a:extLst>
                    <a:ext uri="{FF2B5EF4-FFF2-40B4-BE49-F238E27FC236}">
                      <a16:creationId xmlns:a16="http://schemas.microsoft.com/office/drawing/2014/main" id="{529547DA-5E2B-FBB2-CDCC-B88F596E6303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7" name="Google Shape;9247;p73">
                  <a:extLst>
                    <a:ext uri="{FF2B5EF4-FFF2-40B4-BE49-F238E27FC236}">
                      <a16:creationId xmlns:a16="http://schemas.microsoft.com/office/drawing/2014/main" id="{A5E7FF3E-8926-4DCD-E327-952FE3F5566B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8" name="Google Shape;9248;p73">
                  <a:extLst>
                    <a:ext uri="{FF2B5EF4-FFF2-40B4-BE49-F238E27FC236}">
                      <a16:creationId xmlns:a16="http://schemas.microsoft.com/office/drawing/2014/main" id="{D17C568C-B18F-58B6-1D98-3AC6331E427C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9" name="Google Shape;9249;p73">
                  <a:extLst>
                    <a:ext uri="{FF2B5EF4-FFF2-40B4-BE49-F238E27FC236}">
                      <a16:creationId xmlns:a16="http://schemas.microsoft.com/office/drawing/2014/main" id="{3EBAAEE1-7168-D0DC-21F4-954BB0707B02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0" name="Google Shape;9250;p73">
                  <a:extLst>
                    <a:ext uri="{FF2B5EF4-FFF2-40B4-BE49-F238E27FC236}">
                      <a16:creationId xmlns:a16="http://schemas.microsoft.com/office/drawing/2014/main" id="{C1B3B1FF-2D1E-9DC5-EBF8-C8501F144730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1" name="Google Shape;9251;p73">
                  <a:extLst>
                    <a:ext uri="{FF2B5EF4-FFF2-40B4-BE49-F238E27FC236}">
                      <a16:creationId xmlns:a16="http://schemas.microsoft.com/office/drawing/2014/main" id="{EF670C8F-1918-0F24-4D0D-4660144E0182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72" name="Google Shape;9252;p73">
                  <a:extLst>
                    <a:ext uri="{FF2B5EF4-FFF2-40B4-BE49-F238E27FC236}">
                      <a16:creationId xmlns:a16="http://schemas.microsoft.com/office/drawing/2014/main" id="{0E01833B-3147-6802-176B-441DBCCFF6C5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06" name="Google Shape;9253;p73">
                <a:extLst>
                  <a:ext uri="{FF2B5EF4-FFF2-40B4-BE49-F238E27FC236}">
                    <a16:creationId xmlns:a16="http://schemas.microsoft.com/office/drawing/2014/main" id="{77A18426-313E-DF63-9AD8-CC0C67C8C16D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07" name="Google Shape;9254;p73">
                <a:extLst>
                  <a:ext uri="{FF2B5EF4-FFF2-40B4-BE49-F238E27FC236}">
                    <a16:creationId xmlns:a16="http://schemas.microsoft.com/office/drawing/2014/main" id="{72FB360D-7A90-9A4A-2A7E-E887E021CE9E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17763" name="Google Shape;9255;p73">
                  <a:extLst>
                    <a:ext uri="{FF2B5EF4-FFF2-40B4-BE49-F238E27FC236}">
                      <a16:creationId xmlns:a16="http://schemas.microsoft.com/office/drawing/2014/main" id="{DE98A84E-4A61-74D3-3E50-57DF3490DC39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4" name="Google Shape;9256;p73">
                  <a:extLst>
                    <a:ext uri="{FF2B5EF4-FFF2-40B4-BE49-F238E27FC236}">
                      <a16:creationId xmlns:a16="http://schemas.microsoft.com/office/drawing/2014/main" id="{EE281632-F59E-F87D-52DA-DCC1C76AB9F0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8" name="Google Shape;9257;p73">
                <a:extLst>
                  <a:ext uri="{FF2B5EF4-FFF2-40B4-BE49-F238E27FC236}">
                    <a16:creationId xmlns:a16="http://schemas.microsoft.com/office/drawing/2014/main" id="{1CA83ABB-181B-17EB-9EA7-21E74327B3D4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17759" name="Google Shape;9258;p73">
                  <a:extLst>
                    <a:ext uri="{FF2B5EF4-FFF2-40B4-BE49-F238E27FC236}">
                      <a16:creationId xmlns:a16="http://schemas.microsoft.com/office/drawing/2014/main" id="{A372C818-0BAD-158E-77D6-30389AF14804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0" name="Google Shape;9259;p73">
                  <a:extLst>
                    <a:ext uri="{FF2B5EF4-FFF2-40B4-BE49-F238E27FC236}">
                      <a16:creationId xmlns:a16="http://schemas.microsoft.com/office/drawing/2014/main" id="{90920DEE-E4A8-CAF0-2EEA-C98DCFB5EDB4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4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1" name="Google Shape;9260;p73">
                  <a:extLst>
                    <a:ext uri="{FF2B5EF4-FFF2-40B4-BE49-F238E27FC236}">
                      <a16:creationId xmlns:a16="http://schemas.microsoft.com/office/drawing/2014/main" id="{CCFE58FF-ACD3-1192-0C89-93F58F12DD2B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62" name="Google Shape;9261;p73">
                  <a:extLst>
                    <a:ext uri="{FF2B5EF4-FFF2-40B4-BE49-F238E27FC236}">
                      <a16:creationId xmlns:a16="http://schemas.microsoft.com/office/drawing/2014/main" id="{DC0BB392-B6DC-7178-AE8B-E387F5ED17AC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09" name="Google Shape;9262;p73">
                <a:extLst>
                  <a:ext uri="{FF2B5EF4-FFF2-40B4-BE49-F238E27FC236}">
                    <a16:creationId xmlns:a16="http://schemas.microsoft.com/office/drawing/2014/main" id="{6BD0F023-DD6B-A666-8B65-A225D03CB8EC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17755" name="Google Shape;9263;p73">
                  <a:extLst>
                    <a:ext uri="{FF2B5EF4-FFF2-40B4-BE49-F238E27FC236}">
                      <a16:creationId xmlns:a16="http://schemas.microsoft.com/office/drawing/2014/main" id="{5328BBAA-A125-F557-1A66-5E8C1FC3D36B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6" name="Google Shape;9264;p73">
                  <a:extLst>
                    <a:ext uri="{FF2B5EF4-FFF2-40B4-BE49-F238E27FC236}">
                      <a16:creationId xmlns:a16="http://schemas.microsoft.com/office/drawing/2014/main" id="{1A35B23E-30AC-7946-9E8D-F940732B8872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7" name="Google Shape;9265;p73">
                  <a:extLst>
                    <a:ext uri="{FF2B5EF4-FFF2-40B4-BE49-F238E27FC236}">
                      <a16:creationId xmlns:a16="http://schemas.microsoft.com/office/drawing/2014/main" id="{9CF27558-4ADD-1F3D-B2CA-BAF77FA09771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8" name="Google Shape;9266;p73">
                  <a:extLst>
                    <a:ext uri="{FF2B5EF4-FFF2-40B4-BE49-F238E27FC236}">
                      <a16:creationId xmlns:a16="http://schemas.microsoft.com/office/drawing/2014/main" id="{6804D34A-7F1D-4842-EFBA-D0E0D2E11F67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0" name="Google Shape;9267;p73">
                <a:extLst>
                  <a:ext uri="{FF2B5EF4-FFF2-40B4-BE49-F238E27FC236}">
                    <a16:creationId xmlns:a16="http://schemas.microsoft.com/office/drawing/2014/main" id="{DFD2809D-8EAD-C73F-9AF6-99BA631EFE8C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17753" name="Google Shape;9268;p73">
                  <a:extLst>
                    <a:ext uri="{FF2B5EF4-FFF2-40B4-BE49-F238E27FC236}">
                      <a16:creationId xmlns:a16="http://schemas.microsoft.com/office/drawing/2014/main" id="{DB099571-9C97-27F3-E76F-70ADB5AF3A52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4" name="Google Shape;9269;p73">
                  <a:extLst>
                    <a:ext uri="{FF2B5EF4-FFF2-40B4-BE49-F238E27FC236}">
                      <a16:creationId xmlns:a16="http://schemas.microsoft.com/office/drawing/2014/main" id="{453F360D-9884-6CA0-B763-21D11776D236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1" name="Google Shape;9270;p73">
                <a:extLst>
                  <a:ext uri="{FF2B5EF4-FFF2-40B4-BE49-F238E27FC236}">
                    <a16:creationId xmlns:a16="http://schemas.microsoft.com/office/drawing/2014/main" id="{DB19A429-F021-5856-E522-33967F3996B5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17749" name="Google Shape;9271;p73">
                  <a:extLst>
                    <a:ext uri="{FF2B5EF4-FFF2-40B4-BE49-F238E27FC236}">
                      <a16:creationId xmlns:a16="http://schemas.microsoft.com/office/drawing/2014/main" id="{CCA5FED2-7B32-27FB-737F-3DAE115C630B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0" name="Google Shape;9272;p73">
                  <a:extLst>
                    <a:ext uri="{FF2B5EF4-FFF2-40B4-BE49-F238E27FC236}">
                      <a16:creationId xmlns:a16="http://schemas.microsoft.com/office/drawing/2014/main" id="{FCE80E55-FB11-118F-CA88-AE654B298279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1" name="Google Shape;9273;p73">
                  <a:extLst>
                    <a:ext uri="{FF2B5EF4-FFF2-40B4-BE49-F238E27FC236}">
                      <a16:creationId xmlns:a16="http://schemas.microsoft.com/office/drawing/2014/main" id="{3473AA95-5743-6B43-1034-8CA9163B34AC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52" name="Google Shape;9274;p73">
                  <a:extLst>
                    <a:ext uri="{FF2B5EF4-FFF2-40B4-BE49-F238E27FC236}">
                      <a16:creationId xmlns:a16="http://schemas.microsoft.com/office/drawing/2014/main" id="{930EE990-9113-5D81-EF39-B4CA9E8DAAAA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2" name="Google Shape;9275;p73">
                <a:extLst>
                  <a:ext uri="{FF2B5EF4-FFF2-40B4-BE49-F238E27FC236}">
                    <a16:creationId xmlns:a16="http://schemas.microsoft.com/office/drawing/2014/main" id="{9992E002-32B7-0E30-6174-A4B5C360A5AD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17745" name="Google Shape;9276;p73">
                  <a:extLst>
                    <a:ext uri="{FF2B5EF4-FFF2-40B4-BE49-F238E27FC236}">
                      <a16:creationId xmlns:a16="http://schemas.microsoft.com/office/drawing/2014/main" id="{9A6BE43D-6526-2C57-8AE3-491E6B04F395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6" name="Google Shape;9277;p73">
                  <a:extLst>
                    <a:ext uri="{FF2B5EF4-FFF2-40B4-BE49-F238E27FC236}">
                      <a16:creationId xmlns:a16="http://schemas.microsoft.com/office/drawing/2014/main" id="{236248FC-F985-6163-39F8-110A0FE78691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7" name="Google Shape;9278;p73">
                  <a:extLst>
                    <a:ext uri="{FF2B5EF4-FFF2-40B4-BE49-F238E27FC236}">
                      <a16:creationId xmlns:a16="http://schemas.microsoft.com/office/drawing/2014/main" id="{62771EB1-DF7A-AD96-9E55-49EE46E628E6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8" name="Google Shape;9279;p73">
                  <a:extLst>
                    <a:ext uri="{FF2B5EF4-FFF2-40B4-BE49-F238E27FC236}">
                      <a16:creationId xmlns:a16="http://schemas.microsoft.com/office/drawing/2014/main" id="{985E1139-1F37-473A-CE4D-6E92EBFD3D6E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3" name="Google Shape;9280;p73">
                <a:extLst>
                  <a:ext uri="{FF2B5EF4-FFF2-40B4-BE49-F238E27FC236}">
                    <a16:creationId xmlns:a16="http://schemas.microsoft.com/office/drawing/2014/main" id="{09BBC2A9-E7C4-93C2-F40E-AA512C8C5D79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17729" name="Google Shape;9281;p73">
                  <a:extLst>
                    <a:ext uri="{FF2B5EF4-FFF2-40B4-BE49-F238E27FC236}">
                      <a16:creationId xmlns:a16="http://schemas.microsoft.com/office/drawing/2014/main" id="{4ACFAD76-47BB-4318-2B20-CB9E8240F179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0" name="Google Shape;9282;p73">
                  <a:extLst>
                    <a:ext uri="{FF2B5EF4-FFF2-40B4-BE49-F238E27FC236}">
                      <a16:creationId xmlns:a16="http://schemas.microsoft.com/office/drawing/2014/main" id="{F915654A-EB5E-1504-971D-A2EFD0EB4374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1" name="Google Shape;9283;p73">
                  <a:extLst>
                    <a:ext uri="{FF2B5EF4-FFF2-40B4-BE49-F238E27FC236}">
                      <a16:creationId xmlns:a16="http://schemas.microsoft.com/office/drawing/2014/main" id="{D9CCDAD3-7ACC-8A2B-DBD8-8794DBE7B00E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2" name="Google Shape;9284;p73">
                  <a:extLst>
                    <a:ext uri="{FF2B5EF4-FFF2-40B4-BE49-F238E27FC236}">
                      <a16:creationId xmlns:a16="http://schemas.microsoft.com/office/drawing/2014/main" id="{DC98ADCD-F984-75D7-0D34-4DCE5E9E2DEC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3" name="Google Shape;9285;p73">
                  <a:extLst>
                    <a:ext uri="{FF2B5EF4-FFF2-40B4-BE49-F238E27FC236}">
                      <a16:creationId xmlns:a16="http://schemas.microsoft.com/office/drawing/2014/main" id="{5F57DC27-1768-468A-FCC6-DA7377ED97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4" name="Google Shape;9286;p73">
                  <a:extLst>
                    <a:ext uri="{FF2B5EF4-FFF2-40B4-BE49-F238E27FC236}">
                      <a16:creationId xmlns:a16="http://schemas.microsoft.com/office/drawing/2014/main" id="{0307012C-8DD4-A8EA-C7D9-C43E51FF320C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5" name="Google Shape;9287;p73">
                  <a:extLst>
                    <a:ext uri="{FF2B5EF4-FFF2-40B4-BE49-F238E27FC236}">
                      <a16:creationId xmlns:a16="http://schemas.microsoft.com/office/drawing/2014/main" id="{9887EE4A-DCD2-8B46-86C5-BBC99CCAF27A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6" name="Google Shape;9288;p73">
                  <a:extLst>
                    <a:ext uri="{FF2B5EF4-FFF2-40B4-BE49-F238E27FC236}">
                      <a16:creationId xmlns:a16="http://schemas.microsoft.com/office/drawing/2014/main" id="{3EEE8EC4-6573-BE9A-8865-5AB0A4395BBB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7" name="Google Shape;9289;p73">
                  <a:extLst>
                    <a:ext uri="{FF2B5EF4-FFF2-40B4-BE49-F238E27FC236}">
                      <a16:creationId xmlns:a16="http://schemas.microsoft.com/office/drawing/2014/main" id="{E6A5328B-40C2-2107-F03A-C4E239F7D646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8" name="Google Shape;9290;p73">
                  <a:extLst>
                    <a:ext uri="{FF2B5EF4-FFF2-40B4-BE49-F238E27FC236}">
                      <a16:creationId xmlns:a16="http://schemas.microsoft.com/office/drawing/2014/main" id="{355276FD-ACB4-C4C3-8D86-553E6FC500D0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39" name="Google Shape;9291;p73">
                  <a:extLst>
                    <a:ext uri="{FF2B5EF4-FFF2-40B4-BE49-F238E27FC236}">
                      <a16:creationId xmlns:a16="http://schemas.microsoft.com/office/drawing/2014/main" id="{C78FFD35-DDAA-E582-B6AE-38ABEFE8A455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0" name="Google Shape;9292;p73">
                  <a:extLst>
                    <a:ext uri="{FF2B5EF4-FFF2-40B4-BE49-F238E27FC236}">
                      <a16:creationId xmlns:a16="http://schemas.microsoft.com/office/drawing/2014/main" id="{D2D28103-AC5B-C98D-CA3B-E0F28D5366CC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1" name="Google Shape;9293;p73">
                  <a:extLst>
                    <a:ext uri="{FF2B5EF4-FFF2-40B4-BE49-F238E27FC236}">
                      <a16:creationId xmlns:a16="http://schemas.microsoft.com/office/drawing/2014/main" id="{14C4D3AF-FC19-D52A-6760-5AAB3A0334B8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2" name="Google Shape;9294;p73">
                  <a:extLst>
                    <a:ext uri="{FF2B5EF4-FFF2-40B4-BE49-F238E27FC236}">
                      <a16:creationId xmlns:a16="http://schemas.microsoft.com/office/drawing/2014/main" id="{7DF28D38-DBFC-EE2C-8B35-57748802FA17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3" name="Google Shape;9295;p73">
                  <a:extLst>
                    <a:ext uri="{FF2B5EF4-FFF2-40B4-BE49-F238E27FC236}">
                      <a16:creationId xmlns:a16="http://schemas.microsoft.com/office/drawing/2014/main" id="{B5582F63-8634-6F41-9AD0-701188A1D81B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44" name="Google Shape;9296;p73">
                  <a:extLst>
                    <a:ext uri="{FF2B5EF4-FFF2-40B4-BE49-F238E27FC236}">
                      <a16:creationId xmlns:a16="http://schemas.microsoft.com/office/drawing/2014/main" id="{F88CDD5B-38C4-74C6-E1F5-11424EE71FA1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4" name="Google Shape;9297;p73">
                <a:extLst>
                  <a:ext uri="{FF2B5EF4-FFF2-40B4-BE49-F238E27FC236}">
                    <a16:creationId xmlns:a16="http://schemas.microsoft.com/office/drawing/2014/main" id="{ADBBCCCF-F539-E234-B372-BEF7E91BE309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17726" name="Google Shape;9298;p73">
                  <a:extLst>
                    <a:ext uri="{FF2B5EF4-FFF2-40B4-BE49-F238E27FC236}">
                      <a16:creationId xmlns:a16="http://schemas.microsoft.com/office/drawing/2014/main" id="{333D9696-6FDE-A3C6-FE69-0381D9019E8C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7" name="Google Shape;9299;p73">
                  <a:extLst>
                    <a:ext uri="{FF2B5EF4-FFF2-40B4-BE49-F238E27FC236}">
                      <a16:creationId xmlns:a16="http://schemas.microsoft.com/office/drawing/2014/main" id="{BD19671C-DEC7-A68F-2540-4184CC9D4166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8" name="Google Shape;9300;p73">
                  <a:extLst>
                    <a:ext uri="{FF2B5EF4-FFF2-40B4-BE49-F238E27FC236}">
                      <a16:creationId xmlns:a16="http://schemas.microsoft.com/office/drawing/2014/main" id="{FD1271EC-2AFC-FB89-6820-C759C1A3226B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5" name="Google Shape;9301;p73">
                <a:extLst>
                  <a:ext uri="{FF2B5EF4-FFF2-40B4-BE49-F238E27FC236}">
                    <a16:creationId xmlns:a16="http://schemas.microsoft.com/office/drawing/2014/main" id="{14DA1911-5FD4-7075-5C5A-8EB22ADBC316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716" name="Google Shape;9302;p73">
                <a:extLst>
                  <a:ext uri="{FF2B5EF4-FFF2-40B4-BE49-F238E27FC236}">
                    <a16:creationId xmlns:a16="http://schemas.microsoft.com/office/drawing/2014/main" id="{60881AC9-BD18-E5F0-7B17-5FB02523783E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17721" name="Google Shape;9303;p73">
                  <a:extLst>
                    <a:ext uri="{FF2B5EF4-FFF2-40B4-BE49-F238E27FC236}">
                      <a16:creationId xmlns:a16="http://schemas.microsoft.com/office/drawing/2014/main" id="{C315BE69-2D51-3986-520F-2B3F46A5DBCE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2" name="Google Shape;9304;p73">
                  <a:extLst>
                    <a:ext uri="{FF2B5EF4-FFF2-40B4-BE49-F238E27FC236}">
                      <a16:creationId xmlns:a16="http://schemas.microsoft.com/office/drawing/2014/main" id="{8EA4FAFB-6124-ADED-0FCB-5127B8608600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3" name="Google Shape;9305;p73">
                  <a:extLst>
                    <a:ext uri="{FF2B5EF4-FFF2-40B4-BE49-F238E27FC236}">
                      <a16:creationId xmlns:a16="http://schemas.microsoft.com/office/drawing/2014/main" id="{969F07C5-887C-FB3F-279F-7867412849D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4" name="Google Shape;9306;p73">
                  <a:extLst>
                    <a:ext uri="{FF2B5EF4-FFF2-40B4-BE49-F238E27FC236}">
                      <a16:creationId xmlns:a16="http://schemas.microsoft.com/office/drawing/2014/main" id="{52646B94-04D6-D82D-2DEA-F89E0F52965E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5" name="Google Shape;9307;p73">
                  <a:extLst>
                    <a:ext uri="{FF2B5EF4-FFF2-40B4-BE49-F238E27FC236}">
                      <a16:creationId xmlns:a16="http://schemas.microsoft.com/office/drawing/2014/main" id="{278BE2AC-7EB9-3087-0EA6-0582E9A943CB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717" name="Google Shape;9308;p73">
                <a:extLst>
                  <a:ext uri="{FF2B5EF4-FFF2-40B4-BE49-F238E27FC236}">
                    <a16:creationId xmlns:a16="http://schemas.microsoft.com/office/drawing/2014/main" id="{C7B4293F-CFA1-CC0E-B1A1-63DF61C0214C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17719" name="Google Shape;9309;p73">
                  <a:extLst>
                    <a:ext uri="{FF2B5EF4-FFF2-40B4-BE49-F238E27FC236}">
                      <a16:creationId xmlns:a16="http://schemas.microsoft.com/office/drawing/2014/main" id="{10C723F2-4B1A-FD8C-E163-53E7CFB1607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20" name="Google Shape;9310;p73">
                  <a:extLst>
                    <a:ext uri="{FF2B5EF4-FFF2-40B4-BE49-F238E27FC236}">
                      <a16:creationId xmlns:a16="http://schemas.microsoft.com/office/drawing/2014/main" id="{B05CCFA3-48D8-7480-099E-A806562AF8A5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718" name="Google Shape;9311;p73">
                <a:extLst>
                  <a:ext uri="{FF2B5EF4-FFF2-40B4-BE49-F238E27FC236}">
                    <a16:creationId xmlns:a16="http://schemas.microsoft.com/office/drawing/2014/main" id="{BC503502-1B9A-5BE9-42B4-C1A2596CDF50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BF28B2E-3C06-80D2-FDAE-323E72DBF284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9" name="Google Shape;9312;p73">
                <a:extLst>
                  <a:ext uri="{FF2B5EF4-FFF2-40B4-BE49-F238E27FC236}">
                    <a16:creationId xmlns:a16="http://schemas.microsoft.com/office/drawing/2014/main" id="{9035EDF4-7054-B053-C953-078502A09BD0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17666" name="Google Shape;9313;p73">
                  <a:extLst>
                    <a:ext uri="{FF2B5EF4-FFF2-40B4-BE49-F238E27FC236}">
                      <a16:creationId xmlns:a16="http://schemas.microsoft.com/office/drawing/2014/main" id="{2CA11248-D975-92CE-A611-6FAFDD9CBDCE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7" name="Google Shape;9314;p73">
                  <a:extLst>
                    <a:ext uri="{FF2B5EF4-FFF2-40B4-BE49-F238E27FC236}">
                      <a16:creationId xmlns:a16="http://schemas.microsoft.com/office/drawing/2014/main" id="{FDDB7711-8E0C-269C-CB8E-DDDBCA66BCB2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8" name="Google Shape;9315;p73">
                  <a:extLst>
                    <a:ext uri="{FF2B5EF4-FFF2-40B4-BE49-F238E27FC236}">
                      <a16:creationId xmlns:a16="http://schemas.microsoft.com/office/drawing/2014/main" id="{7D707936-5BC9-22F5-1282-A8C468BF59CA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" name="Google Shape;9316;p73">
                <a:extLst>
                  <a:ext uri="{FF2B5EF4-FFF2-40B4-BE49-F238E27FC236}">
                    <a16:creationId xmlns:a16="http://schemas.microsoft.com/office/drawing/2014/main" id="{7D74966E-DF2B-B27A-60D5-0189C948950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17661" name="Google Shape;9317;p73">
                  <a:extLst>
                    <a:ext uri="{FF2B5EF4-FFF2-40B4-BE49-F238E27FC236}">
                      <a16:creationId xmlns:a16="http://schemas.microsoft.com/office/drawing/2014/main" id="{E130AB4B-8B5C-1FF4-FD60-3CC058A591DB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2" name="Google Shape;9318;p73">
                  <a:extLst>
                    <a:ext uri="{FF2B5EF4-FFF2-40B4-BE49-F238E27FC236}">
                      <a16:creationId xmlns:a16="http://schemas.microsoft.com/office/drawing/2014/main" id="{CE12A510-C724-2A3A-36F1-4744E5E3B14E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3" name="Google Shape;9319;p73">
                  <a:extLst>
                    <a:ext uri="{FF2B5EF4-FFF2-40B4-BE49-F238E27FC236}">
                      <a16:creationId xmlns:a16="http://schemas.microsoft.com/office/drawing/2014/main" id="{678751C9-2789-5C90-187B-71940DAB10EC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4" name="Google Shape;9320;p73">
                  <a:extLst>
                    <a:ext uri="{FF2B5EF4-FFF2-40B4-BE49-F238E27FC236}">
                      <a16:creationId xmlns:a16="http://schemas.microsoft.com/office/drawing/2014/main" id="{DC2A95C0-1839-374A-E941-E2C887988CD5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5" name="Google Shape;9321;p73">
                  <a:extLst>
                    <a:ext uri="{FF2B5EF4-FFF2-40B4-BE49-F238E27FC236}">
                      <a16:creationId xmlns:a16="http://schemas.microsoft.com/office/drawing/2014/main" id="{0C969AFF-B2C6-B1DD-B57D-5339A8C908B3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oogle Shape;9322;p73">
                <a:extLst>
                  <a:ext uri="{FF2B5EF4-FFF2-40B4-BE49-F238E27FC236}">
                    <a16:creationId xmlns:a16="http://schemas.microsoft.com/office/drawing/2014/main" id="{1689C636-6C28-A6ED-1600-69FF0CC1F4F9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17654" name="Google Shape;9323;p73">
                  <a:extLst>
                    <a:ext uri="{FF2B5EF4-FFF2-40B4-BE49-F238E27FC236}">
                      <a16:creationId xmlns:a16="http://schemas.microsoft.com/office/drawing/2014/main" id="{2AF59FAA-0209-FA52-2946-1A97203F5BFD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5" name="Google Shape;9324;p73">
                  <a:extLst>
                    <a:ext uri="{FF2B5EF4-FFF2-40B4-BE49-F238E27FC236}">
                      <a16:creationId xmlns:a16="http://schemas.microsoft.com/office/drawing/2014/main" id="{1B144750-1306-6D0C-CAD0-D27A9E4A5767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6" name="Google Shape;9325;p73">
                  <a:extLst>
                    <a:ext uri="{FF2B5EF4-FFF2-40B4-BE49-F238E27FC236}">
                      <a16:creationId xmlns:a16="http://schemas.microsoft.com/office/drawing/2014/main" id="{AE2C3548-ACD7-0A79-080F-5011F755BC4C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7" name="Google Shape;9326;p73">
                  <a:extLst>
                    <a:ext uri="{FF2B5EF4-FFF2-40B4-BE49-F238E27FC236}">
                      <a16:creationId xmlns:a16="http://schemas.microsoft.com/office/drawing/2014/main" id="{13519CD9-B131-CEB8-CE71-A95FF7CAC066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8" name="Google Shape;9327;p73">
                  <a:extLst>
                    <a:ext uri="{FF2B5EF4-FFF2-40B4-BE49-F238E27FC236}">
                      <a16:creationId xmlns:a16="http://schemas.microsoft.com/office/drawing/2014/main" id="{0E8EFEC1-A68B-DFC5-5161-DC6567013227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9" name="Google Shape;9328;p73">
                  <a:extLst>
                    <a:ext uri="{FF2B5EF4-FFF2-40B4-BE49-F238E27FC236}">
                      <a16:creationId xmlns:a16="http://schemas.microsoft.com/office/drawing/2014/main" id="{8EA19CB0-C2AE-0790-79DF-C901CC7F51EE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60" name="Google Shape;9329;p73">
                  <a:extLst>
                    <a:ext uri="{FF2B5EF4-FFF2-40B4-BE49-F238E27FC236}">
                      <a16:creationId xmlns:a16="http://schemas.microsoft.com/office/drawing/2014/main" id="{5FA1CDDF-800D-CB1F-8DFA-60DD2EB7A61B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oogle Shape;9330;p73">
                <a:extLst>
                  <a:ext uri="{FF2B5EF4-FFF2-40B4-BE49-F238E27FC236}">
                    <a16:creationId xmlns:a16="http://schemas.microsoft.com/office/drawing/2014/main" id="{0BCA5616-6E47-9969-49A4-1BDA2713DBAB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17651" name="Google Shape;9331;p73">
                  <a:extLst>
                    <a:ext uri="{FF2B5EF4-FFF2-40B4-BE49-F238E27FC236}">
                      <a16:creationId xmlns:a16="http://schemas.microsoft.com/office/drawing/2014/main" id="{2C2355A4-7BD5-7AB9-74F7-0D05B76C2799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2" name="Google Shape;9332;p73">
                  <a:extLst>
                    <a:ext uri="{FF2B5EF4-FFF2-40B4-BE49-F238E27FC236}">
                      <a16:creationId xmlns:a16="http://schemas.microsoft.com/office/drawing/2014/main" id="{57A65809-F218-F655-C8BA-EDF9A84E947D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3" name="Google Shape;9333;p73">
                  <a:extLst>
                    <a:ext uri="{FF2B5EF4-FFF2-40B4-BE49-F238E27FC236}">
                      <a16:creationId xmlns:a16="http://schemas.microsoft.com/office/drawing/2014/main" id="{BF3DD045-A38E-DAE3-21F2-AB8B208CF132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oogle Shape;9334;p73">
                <a:extLst>
                  <a:ext uri="{FF2B5EF4-FFF2-40B4-BE49-F238E27FC236}">
                    <a16:creationId xmlns:a16="http://schemas.microsoft.com/office/drawing/2014/main" id="{2880A604-157A-D2BE-E633-08B27D768D98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17648" name="Google Shape;9335;p73">
                  <a:extLst>
                    <a:ext uri="{FF2B5EF4-FFF2-40B4-BE49-F238E27FC236}">
                      <a16:creationId xmlns:a16="http://schemas.microsoft.com/office/drawing/2014/main" id="{D09A70D7-2CFC-6D99-B488-A9634603AF50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9" name="Google Shape;9336;p73">
                  <a:extLst>
                    <a:ext uri="{FF2B5EF4-FFF2-40B4-BE49-F238E27FC236}">
                      <a16:creationId xmlns:a16="http://schemas.microsoft.com/office/drawing/2014/main" id="{202861C0-0EB3-E3E7-C963-6010B6B6E0C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50" name="Google Shape;9337;p73">
                  <a:extLst>
                    <a:ext uri="{FF2B5EF4-FFF2-40B4-BE49-F238E27FC236}">
                      <a16:creationId xmlns:a16="http://schemas.microsoft.com/office/drawing/2014/main" id="{0E484778-C7DC-3D31-B612-1C510BFD146C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oogle Shape;9338;p73">
                <a:extLst>
                  <a:ext uri="{FF2B5EF4-FFF2-40B4-BE49-F238E27FC236}">
                    <a16:creationId xmlns:a16="http://schemas.microsoft.com/office/drawing/2014/main" id="{7BEE8D3E-02A2-68D1-2230-55E4906C95B5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17644" name="Google Shape;9339;p73">
                  <a:extLst>
                    <a:ext uri="{FF2B5EF4-FFF2-40B4-BE49-F238E27FC236}">
                      <a16:creationId xmlns:a16="http://schemas.microsoft.com/office/drawing/2014/main" id="{7B9C8547-914E-9A98-EB96-6C42E0364FA0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5" name="Google Shape;9340;p73">
                  <a:extLst>
                    <a:ext uri="{FF2B5EF4-FFF2-40B4-BE49-F238E27FC236}">
                      <a16:creationId xmlns:a16="http://schemas.microsoft.com/office/drawing/2014/main" id="{79D32FA3-5FD1-3027-BD13-D4D05A9234C5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6" name="Google Shape;9341;p73">
                  <a:extLst>
                    <a:ext uri="{FF2B5EF4-FFF2-40B4-BE49-F238E27FC236}">
                      <a16:creationId xmlns:a16="http://schemas.microsoft.com/office/drawing/2014/main" id="{6B2F5F68-A0A0-31D1-E294-653B0079809A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7" name="Google Shape;9342;p73">
                  <a:extLst>
                    <a:ext uri="{FF2B5EF4-FFF2-40B4-BE49-F238E27FC236}">
                      <a16:creationId xmlns:a16="http://schemas.microsoft.com/office/drawing/2014/main" id="{6B852E53-75A7-33CD-1665-5411490CE9EA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oogle Shape;9343;p73">
                <a:extLst>
                  <a:ext uri="{FF2B5EF4-FFF2-40B4-BE49-F238E27FC236}">
                    <a16:creationId xmlns:a16="http://schemas.microsoft.com/office/drawing/2014/main" id="{B5BF2ADC-839E-859A-C448-DAAA4EF9317B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17639" name="Google Shape;9344;p73">
                  <a:extLst>
                    <a:ext uri="{FF2B5EF4-FFF2-40B4-BE49-F238E27FC236}">
                      <a16:creationId xmlns:a16="http://schemas.microsoft.com/office/drawing/2014/main" id="{C098E9C2-2384-1C97-B71B-3100C39912D0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0" name="Google Shape;9345;p73">
                  <a:extLst>
                    <a:ext uri="{FF2B5EF4-FFF2-40B4-BE49-F238E27FC236}">
                      <a16:creationId xmlns:a16="http://schemas.microsoft.com/office/drawing/2014/main" id="{806C3D01-27A4-6593-73B8-50B2AFB9FA1B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1" name="Google Shape;9346;p73">
                  <a:extLst>
                    <a:ext uri="{FF2B5EF4-FFF2-40B4-BE49-F238E27FC236}">
                      <a16:creationId xmlns:a16="http://schemas.microsoft.com/office/drawing/2014/main" id="{ACE04FB1-65EA-9D42-2EF6-F8F709F30A90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2" name="Google Shape;9347;p73">
                  <a:extLst>
                    <a:ext uri="{FF2B5EF4-FFF2-40B4-BE49-F238E27FC236}">
                      <a16:creationId xmlns:a16="http://schemas.microsoft.com/office/drawing/2014/main" id="{16E9D48B-FC26-F9F5-E912-FD5AE52A0D7A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43" name="Google Shape;9348;p73">
                  <a:extLst>
                    <a:ext uri="{FF2B5EF4-FFF2-40B4-BE49-F238E27FC236}">
                      <a16:creationId xmlns:a16="http://schemas.microsoft.com/office/drawing/2014/main" id="{E440A9DE-CB79-60A4-5A04-6C73795B3CA8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6" name="Google Shape;9349;p73">
                <a:extLst>
                  <a:ext uri="{FF2B5EF4-FFF2-40B4-BE49-F238E27FC236}">
                    <a16:creationId xmlns:a16="http://schemas.microsoft.com/office/drawing/2014/main" id="{A53DB0AD-C77F-C0A0-D8FD-E6EA4C56A75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17637" name="Google Shape;9350;p73">
                  <a:extLst>
                    <a:ext uri="{FF2B5EF4-FFF2-40B4-BE49-F238E27FC236}">
                      <a16:creationId xmlns:a16="http://schemas.microsoft.com/office/drawing/2014/main" id="{FD628F08-F74C-1A1B-DCB9-FE4CF1CC98CC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8" name="Google Shape;9351;p73">
                  <a:extLst>
                    <a:ext uri="{FF2B5EF4-FFF2-40B4-BE49-F238E27FC236}">
                      <a16:creationId xmlns:a16="http://schemas.microsoft.com/office/drawing/2014/main" id="{FBB0ACE1-D13C-F133-FF0A-0467C8ECF9B6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oogle Shape;9352;p73">
                <a:extLst>
                  <a:ext uri="{FF2B5EF4-FFF2-40B4-BE49-F238E27FC236}">
                    <a16:creationId xmlns:a16="http://schemas.microsoft.com/office/drawing/2014/main" id="{22DF14BE-FCA8-5FE1-9C8D-7BCBAC18854B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17630" name="Google Shape;9353;p73">
                  <a:extLst>
                    <a:ext uri="{FF2B5EF4-FFF2-40B4-BE49-F238E27FC236}">
                      <a16:creationId xmlns:a16="http://schemas.microsoft.com/office/drawing/2014/main" id="{CE12B7CC-42EB-7CD7-50F9-BCBDC197DC73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1" name="Google Shape;9354;p73">
                  <a:extLst>
                    <a:ext uri="{FF2B5EF4-FFF2-40B4-BE49-F238E27FC236}">
                      <a16:creationId xmlns:a16="http://schemas.microsoft.com/office/drawing/2014/main" id="{E85AE841-DF29-78CB-4CC8-EE8AA27A4051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2" name="Google Shape;9355;p73">
                  <a:extLst>
                    <a:ext uri="{FF2B5EF4-FFF2-40B4-BE49-F238E27FC236}">
                      <a16:creationId xmlns:a16="http://schemas.microsoft.com/office/drawing/2014/main" id="{EB6206C5-A6C6-D760-65F6-62EBC383F674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3" name="Google Shape;9356;p73">
                  <a:extLst>
                    <a:ext uri="{FF2B5EF4-FFF2-40B4-BE49-F238E27FC236}">
                      <a16:creationId xmlns:a16="http://schemas.microsoft.com/office/drawing/2014/main" id="{9493EE88-A472-9356-B7BC-4FD4EAB1D03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4" name="Google Shape;9357;p73">
                  <a:extLst>
                    <a:ext uri="{FF2B5EF4-FFF2-40B4-BE49-F238E27FC236}">
                      <a16:creationId xmlns:a16="http://schemas.microsoft.com/office/drawing/2014/main" id="{C45D9313-DB7C-C43D-1E9B-5CEF847A27F7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5" name="Google Shape;9358;p73">
                  <a:extLst>
                    <a:ext uri="{FF2B5EF4-FFF2-40B4-BE49-F238E27FC236}">
                      <a16:creationId xmlns:a16="http://schemas.microsoft.com/office/drawing/2014/main" id="{D4F3474D-C890-1A83-3A70-23E7A8C3A172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36" name="Google Shape;9359;p73">
                  <a:extLst>
                    <a:ext uri="{FF2B5EF4-FFF2-40B4-BE49-F238E27FC236}">
                      <a16:creationId xmlns:a16="http://schemas.microsoft.com/office/drawing/2014/main" id="{38E58DFF-7F27-C4DB-0ECD-1C449449B39F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6" name="Google Shape;9360;p73">
                <a:extLst>
                  <a:ext uri="{FF2B5EF4-FFF2-40B4-BE49-F238E27FC236}">
                    <a16:creationId xmlns:a16="http://schemas.microsoft.com/office/drawing/2014/main" id="{7B3C8F50-FCC3-ADDB-7ECE-B8D21341563A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17623" name="Google Shape;9361;p73">
                  <a:extLst>
                    <a:ext uri="{FF2B5EF4-FFF2-40B4-BE49-F238E27FC236}">
                      <a16:creationId xmlns:a16="http://schemas.microsoft.com/office/drawing/2014/main" id="{E9B61830-08E5-DBDB-1FB0-AEF6ED29F1F2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4" name="Google Shape;9362;p73">
                  <a:extLst>
                    <a:ext uri="{FF2B5EF4-FFF2-40B4-BE49-F238E27FC236}">
                      <a16:creationId xmlns:a16="http://schemas.microsoft.com/office/drawing/2014/main" id="{95896AB9-CC59-DC51-453D-78FA0CEAA96D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5" name="Google Shape;9363;p73">
                  <a:extLst>
                    <a:ext uri="{FF2B5EF4-FFF2-40B4-BE49-F238E27FC236}">
                      <a16:creationId xmlns:a16="http://schemas.microsoft.com/office/drawing/2014/main" id="{6EA11231-E77C-AD7E-9223-F899A608E0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6" name="Google Shape;9364;p73">
                  <a:extLst>
                    <a:ext uri="{FF2B5EF4-FFF2-40B4-BE49-F238E27FC236}">
                      <a16:creationId xmlns:a16="http://schemas.microsoft.com/office/drawing/2014/main" id="{946A751B-3071-CC6E-49A6-3DD0C666A8BC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7" name="Google Shape;9365;p73">
                  <a:extLst>
                    <a:ext uri="{FF2B5EF4-FFF2-40B4-BE49-F238E27FC236}">
                      <a16:creationId xmlns:a16="http://schemas.microsoft.com/office/drawing/2014/main" id="{11E705B1-8D0F-BD1A-15CD-FFBD5794FB6E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8" name="Google Shape;9366;p73">
                  <a:extLst>
                    <a:ext uri="{FF2B5EF4-FFF2-40B4-BE49-F238E27FC236}">
                      <a16:creationId xmlns:a16="http://schemas.microsoft.com/office/drawing/2014/main" id="{5040498E-F63D-9A14-3B46-15A6F3C9E136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9" name="Google Shape;9367;p73">
                  <a:extLst>
                    <a:ext uri="{FF2B5EF4-FFF2-40B4-BE49-F238E27FC236}">
                      <a16:creationId xmlns:a16="http://schemas.microsoft.com/office/drawing/2014/main" id="{B0858F6B-8EA1-D6F3-8AB3-76CB95FEC2BB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7" name="Google Shape;9368;p73">
                <a:extLst>
                  <a:ext uri="{FF2B5EF4-FFF2-40B4-BE49-F238E27FC236}">
                    <a16:creationId xmlns:a16="http://schemas.microsoft.com/office/drawing/2014/main" id="{0C918AD8-61B4-7C99-3D2C-56F7D691927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17618" name="Google Shape;9369;p73">
                  <a:extLst>
                    <a:ext uri="{FF2B5EF4-FFF2-40B4-BE49-F238E27FC236}">
                      <a16:creationId xmlns:a16="http://schemas.microsoft.com/office/drawing/2014/main" id="{C0258E95-0A8B-A7BB-0640-2F7405AA407C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9" name="Google Shape;9370;p73">
                  <a:extLst>
                    <a:ext uri="{FF2B5EF4-FFF2-40B4-BE49-F238E27FC236}">
                      <a16:creationId xmlns:a16="http://schemas.microsoft.com/office/drawing/2014/main" id="{6E757580-B190-2DF0-F306-FB822FC0E757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2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0" name="Google Shape;9371;p73">
                  <a:extLst>
                    <a:ext uri="{FF2B5EF4-FFF2-40B4-BE49-F238E27FC236}">
                      <a16:creationId xmlns:a16="http://schemas.microsoft.com/office/drawing/2014/main" id="{8CD3E4A4-C9B3-A0CB-953C-9407F4A292EC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1" name="Google Shape;9372;p73">
                  <a:extLst>
                    <a:ext uri="{FF2B5EF4-FFF2-40B4-BE49-F238E27FC236}">
                      <a16:creationId xmlns:a16="http://schemas.microsoft.com/office/drawing/2014/main" id="{1B0E7B84-A2B2-6B55-1E71-555BC7FC988A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22" name="Google Shape;9373;p73">
                  <a:extLst>
                    <a:ext uri="{FF2B5EF4-FFF2-40B4-BE49-F238E27FC236}">
                      <a16:creationId xmlns:a16="http://schemas.microsoft.com/office/drawing/2014/main" id="{B19C946F-EA76-57F6-9342-93A30F1212A4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4" h="3561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8" name="Google Shape;9374;p73">
                <a:extLst>
                  <a:ext uri="{FF2B5EF4-FFF2-40B4-BE49-F238E27FC236}">
                    <a16:creationId xmlns:a16="http://schemas.microsoft.com/office/drawing/2014/main" id="{A03939B5-1B4F-4864-0285-63A00761A0B9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17612" name="Google Shape;9375;p73">
                  <a:extLst>
                    <a:ext uri="{FF2B5EF4-FFF2-40B4-BE49-F238E27FC236}">
                      <a16:creationId xmlns:a16="http://schemas.microsoft.com/office/drawing/2014/main" id="{DF81B1FE-4969-2C09-1103-CAC977211DC5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3" name="Google Shape;9376;p73">
                  <a:extLst>
                    <a:ext uri="{FF2B5EF4-FFF2-40B4-BE49-F238E27FC236}">
                      <a16:creationId xmlns:a16="http://schemas.microsoft.com/office/drawing/2014/main" id="{CC3C7FFD-6BF5-B164-D73C-D00A23485A2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4" name="Google Shape;9377;p73">
                  <a:extLst>
                    <a:ext uri="{FF2B5EF4-FFF2-40B4-BE49-F238E27FC236}">
                      <a16:creationId xmlns:a16="http://schemas.microsoft.com/office/drawing/2014/main" id="{B36E0BAF-1EDF-1BA7-3065-8BEE528F7CEC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5" name="Google Shape;9378;p73">
                  <a:extLst>
                    <a:ext uri="{FF2B5EF4-FFF2-40B4-BE49-F238E27FC236}">
                      <a16:creationId xmlns:a16="http://schemas.microsoft.com/office/drawing/2014/main" id="{E8CA8052-313A-8A34-92D2-0AB933167262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6" name="Google Shape;9379;p73">
                  <a:extLst>
                    <a:ext uri="{FF2B5EF4-FFF2-40B4-BE49-F238E27FC236}">
                      <a16:creationId xmlns:a16="http://schemas.microsoft.com/office/drawing/2014/main" id="{D986B056-DD1D-89B2-11CD-A01E3EAC1C1C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7" name="Google Shape;9380;p73">
                  <a:extLst>
                    <a:ext uri="{FF2B5EF4-FFF2-40B4-BE49-F238E27FC236}">
                      <a16:creationId xmlns:a16="http://schemas.microsoft.com/office/drawing/2014/main" id="{2C44968C-6333-A6AE-6195-14AEA754B52E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9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9" name="Google Shape;9381;p73">
                <a:extLst>
                  <a:ext uri="{FF2B5EF4-FFF2-40B4-BE49-F238E27FC236}">
                    <a16:creationId xmlns:a16="http://schemas.microsoft.com/office/drawing/2014/main" id="{F9DECB90-2218-E40A-BE04-87EB3188DC7A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17608" name="Google Shape;9382;p73">
                  <a:extLst>
                    <a:ext uri="{FF2B5EF4-FFF2-40B4-BE49-F238E27FC236}">
                      <a16:creationId xmlns:a16="http://schemas.microsoft.com/office/drawing/2014/main" id="{7508D665-116A-984D-276A-36FD9F3B5257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9" name="Google Shape;9383;p73">
                  <a:extLst>
                    <a:ext uri="{FF2B5EF4-FFF2-40B4-BE49-F238E27FC236}">
                      <a16:creationId xmlns:a16="http://schemas.microsoft.com/office/drawing/2014/main" id="{CBA4BCF6-63F3-DA4F-043B-CF5F4536F3CD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0" name="Google Shape;9384;p73">
                  <a:extLst>
                    <a:ext uri="{FF2B5EF4-FFF2-40B4-BE49-F238E27FC236}">
                      <a16:creationId xmlns:a16="http://schemas.microsoft.com/office/drawing/2014/main" id="{A0574817-49EC-2C65-AA3C-FE304C3D3326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11" name="Google Shape;9385;p73">
                  <a:extLst>
                    <a:ext uri="{FF2B5EF4-FFF2-40B4-BE49-F238E27FC236}">
                      <a16:creationId xmlns:a16="http://schemas.microsoft.com/office/drawing/2014/main" id="{63866283-49A4-0652-5C75-5CC7A3C66A0A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0" name="Google Shape;9386;p73">
                <a:extLst>
                  <a:ext uri="{FF2B5EF4-FFF2-40B4-BE49-F238E27FC236}">
                    <a16:creationId xmlns:a16="http://schemas.microsoft.com/office/drawing/2014/main" id="{DD4E5B80-BE1D-3240-D036-CCC909225059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17600" name="Google Shape;9387;p73">
                  <a:extLst>
                    <a:ext uri="{FF2B5EF4-FFF2-40B4-BE49-F238E27FC236}">
                      <a16:creationId xmlns:a16="http://schemas.microsoft.com/office/drawing/2014/main" id="{4C192508-E7BA-BDE2-4BEC-BD0927BF2510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1" name="Google Shape;9388;p73">
                  <a:extLst>
                    <a:ext uri="{FF2B5EF4-FFF2-40B4-BE49-F238E27FC236}">
                      <a16:creationId xmlns:a16="http://schemas.microsoft.com/office/drawing/2014/main" id="{0C125F1A-7402-2231-A962-D783CA8FCCEE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2" name="Google Shape;9389;p73">
                  <a:extLst>
                    <a:ext uri="{FF2B5EF4-FFF2-40B4-BE49-F238E27FC236}">
                      <a16:creationId xmlns:a16="http://schemas.microsoft.com/office/drawing/2014/main" id="{E3DA08F3-5B84-0CFF-61F6-403C08F562F8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3" name="Google Shape;9390;p73">
                  <a:extLst>
                    <a:ext uri="{FF2B5EF4-FFF2-40B4-BE49-F238E27FC236}">
                      <a16:creationId xmlns:a16="http://schemas.microsoft.com/office/drawing/2014/main" id="{EDCFA089-47CD-1CDD-1F70-5CD1C61B9D00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4" name="Google Shape;9391;p73">
                  <a:extLst>
                    <a:ext uri="{FF2B5EF4-FFF2-40B4-BE49-F238E27FC236}">
                      <a16:creationId xmlns:a16="http://schemas.microsoft.com/office/drawing/2014/main" id="{1F3993A8-8454-FA3C-383F-20AA654A5404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5" name="Google Shape;9392;p73">
                  <a:extLst>
                    <a:ext uri="{FF2B5EF4-FFF2-40B4-BE49-F238E27FC236}">
                      <a16:creationId xmlns:a16="http://schemas.microsoft.com/office/drawing/2014/main" id="{5C0C3367-1663-4813-95EF-1375E78C43E4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6" name="Google Shape;9393;p73">
                  <a:extLst>
                    <a:ext uri="{FF2B5EF4-FFF2-40B4-BE49-F238E27FC236}">
                      <a16:creationId xmlns:a16="http://schemas.microsoft.com/office/drawing/2014/main" id="{EF780235-DC18-F184-BFBB-1E7298C2B9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07" name="Google Shape;9394;p73">
                  <a:extLst>
                    <a:ext uri="{FF2B5EF4-FFF2-40B4-BE49-F238E27FC236}">
                      <a16:creationId xmlns:a16="http://schemas.microsoft.com/office/drawing/2014/main" id="{16D4B60E-6AAA-ACD7-DB26-1C25322CDCCA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oogle Shape;9395;p73">
                <a:extLst>
                  <a:ext uri="{FF2B5EF4-FFF2-40B4-BE49-F238E27FC236}">
                    <a16:creationId xmlns:a16="http://schemas.microsoft.com/office/drawing/2014/main" id="{F346F73C-1795-248D-E992-B9A64255D805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17595" name="Google Shape;9396;p73">
                  <a:extLst>
                    <a:ext uri="{FF2B5EF4-FFF2-40B4-BE49-F238E27FC236}">
                      <a16:creationId xmlns:a16="http://schemas.microsoft.com/office/drawing/2014/main" id="{717086EE-6990-BDF1-80C9-4B3600534B73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6" name="Google Shape;9397;p73">
                  <a:extLst>
                    <a:ext uri="{FF2B5EF4-FFF2-40B4-BE49-F238E27FC236}">
                      <a16:creationId xmlns:a16="http://schemas.microsoft.com/office/drawing/2014/main" id="{773F2217-EB6E-692F-9502-83192E232BF4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7" name="Google Shape;9398;p73">
                  <a:extLst>
                    <a:ext uri="{FF2B5EF4-FFF2-40B4-BE49-F238E27FC236}">
                      <a16:creationId xmlns:a16="http://schemas.microsoft.com/office/drawing/2014/main" id="{EB995277-A4E1-AF15-F0B6-F0320F9BB8CF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8" name="Google Shape;9399;p73">
                  <a:extLst>
                    <a:ext uri="{FF2B5EF4-FFF2-40B4-BE49-F238E27FC236}">
                      <a16:creationId xmlns:a16="http://schemas.microsoft.com/office/drawing/2014/main" id="{51E1ADE3-774A-EB1D-F26E-65F4112AB88B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9" name="Google Shape;9400;p73">
                  <a:extLst>
                    <a:ext uri="{FF2B5EF4-FFF2-40B4-BE49-F238E27FC236}">
                      <a16:creationId xmlns:a16="http://schemas.microsoft.com/office/drawing/2014/main" id="{3728BF86-F4F5-6308-6AFA-16841B562390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8" name="Google Shape;9401;p73">
                <a:extLst>
                  <a:ext uri="{FF2B5EF4-FFF2-40B4-BE49-F238E27FC236}">
                    <a16:creationId xmlns:a16="http://schemas.microsoft.com/office/drawing/2014/main" id="{69B8C2F5-ECBA-5843-7856-6BE40B0E80F3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17591" name="Google Shape;9402;p73">
                  <a:extLst>
                    <a:ext uri="{FF2B5EF4-FFF2-40B4-BE49-F238E27FC236}">
                      <a16:creationId xmlns:a16="http://schemas.microsoft.com/office/drawing/2014/main" id="{C7CCD5FC-6155-BEB5-8785-AE18A0FD0887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2" name="Google Shape;9403;p73">
                  <a:extLst>
                    <a:ext uri="{FF2B5EF4-FFF2-40B4-BE49-F238E27FC236}">
                      <a16:creationId xmlns:a16="http://schemas.microsoft.com/office/drawing/2014/main" id="{B0A99FA1-8B8D-6B48-113B-FB133EF1581C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3" name="Google Shape;9404;p73">
                  <a:extLst>
                    <a:ext uri="{FF2B5EF4-FFF2-40B4-BE49-F238E27FC236}">
                      <a16:creationId xmlns:a16="http://schemas.microsoft.com/office/drawing/2014/main" id="{CA318002-F839-B056-947C-BADBE9621506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4" name="Google Shape;9405;p73">
                  <a:extLst>
                    <a:ext uri="{FF2B5EF4-FFF2-40B4-BE49-F238E27FC236}">
                      <a16:creationId xmlns:a16="http://schemas.microsoft.com/office/drawing/2014/main" id="{0E5F19B2-8574-9229-DF45-19720659BCC7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09" name="Google Shape;9406;p73">
                <a:extLst>
                  <a:ext uri="{FF2B5EF4-FFF2-40B4-BE49-F238E27FC236}">
                    <a16:creationId xmlns:a16="http://schemas.microsoft.com/office/drawing/2014/main" id="{871CBE50-1A22-E037-B246-0BAF9DD1F9F4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17586" name="Google Shape;9407;p73">
                  <a:extLst>
                    <a:ext uri="{FF2B5EF4-FFF2-40B4-BE49-F238E27FC236}">
                      <a16:creationId xmlns:a16="http://schemas.microsoft.com/office/drawing/2014/main" id="{3543AA37-583C-0CF0-4B49-AC685A3CC28C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7" name="Google Shape;9408;p73">
                  <a:extLst>
                    <a:ext uri="{FF2B5EF4-FFF2-40B4-BE49-F238E27FC236}">
                      <a16:creationId xmlns:a16="http://schemas.microsoft.com/office/drawing/2014/main" id="{751A7304-FB16-696C-88BB-2D8E7F01FC3D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8" name="Google Shape;9409;p73">
                  <a:extLst>
                    <a:ext uri="{FF2B5EF4-FFF2-40B4-BE49-F238E27FC236}">
                      <a16:creationId xmlns:a16="http://schemas.microsoft.com/office/drawing/2014/main" id="{3EEBF074-F609-A403-0A01-40E4FE895FE8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9" name="Google Shape;9410;p73">
                  <a:extLst>
                    <a:ext uri="{FF2B5EF4-FFF2-40B4-BE49-F238E27FC236}">
                      <a16:creationId xmlns:a16="http://schemas.microsoft.com/office/drawing/2014/main" id="{45E78B23-702F-30BF-1F0D-A3726ACCB546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90" name="Google Shape;9411;p73">
                  <a:extLst>
                    <a:ext uri="{FF2B5EF4-FFF2-40B4-BE49-F238E27FC236}">
                      <a16:creationId xmlns:a16="http://schemas.microsoft.com/office/drawing/2014/main" id="{2F08716E-9465-D9F8-06A9-F0AA8252315A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2" name="Google Shape;9412;p73">
                <a:extLst>
                  <a:ext uri="{FF2B5EF4-FFF2-40B4-BE49-F238E27FC236}">
                    <a16:creationId xmlns:a16="http://schemas.microsoft.com/office/drawing/2014/main" id="{365451BA-E846-9934-BED2-8228672F590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17574" name="Google Shape;9413;p73">
                  <a:extLst>
                    <a:ext uri="{FF2B5EF4-FFF2-40B4-BE49-F238E27FC236}">
                      <a16:creationId xmlns:a16="http://schemas.microsoft.com/office/drawing/2014/main" id="{209BAE0A-2C99-93E4-3BD4-78C91E52276B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5" name="Google Shape;9414;p73">
                  <a:extLst>
                    <a:ext uri="{FF2B5EF4-FFF2-40B4-BE49-F238E27FC236}">
                      <a16:creationId xmlns:a16="http://schemas.microsoft.com/office/drawing/2014/main" id="{C68C2759-A659-4F2D-04E7-DE9720FDE9AF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6" name="Google Shape;9415;p73">
                  <a:extLst>
                    <a:ext uri="{FF2B5EF4-FFF2-40B4-BE49-F238E27FC236}">
                      <a16:creationId xmlns:a16="http://schemas.microsoft.com/office/drawing/2014/main" id="{6DAE875E-C6A8-5179-C47B-B695A9E52B48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7" name="Google Shape;9416;p73">
                  <a:extLst>
                    <a:ext uri="{FF2B5EF4-FFF2-40B4-BE49-F238E27FC236}">
                      <a16:creationId xmlns:a16="http://schemas.microsoft.com/office/drawing/2014/main" id="{75816142-384D-F899-058F-963DF4A3D6C1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8" name="Google Shape;9417;p73">
                  <a:extLst>
                    <a:ext uri="{FF2B5EF4-FFF2-40B4-BE49-F238E27FC236}">
                      <a16:creationId xmlns:a16="http://schemas.microsoft.com/office/drawing/2014/main" id="{D3CB09C9-13C5-5968-C301-FB8A0C8A3AEE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9" name="Google Shape;9418;p73">
                  <a:extLst>
                    <a:ext uri="{FF2B5EF4-FFF2-40B4-BE49-F238E27FC236}">
                      <a16:creationId xmlns:a16="http://schemas.microsoft.com/office/drawing/2014/main" id="{4C408F22-2649-AD07-00AF-474CA64AC285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0" name="Google Shape;9419;p73">
                  <a:extLst>
                    <a:ext uri="{FF2B5EF4-FFF2-40B4-BE49-F238E27FC236}">
                      <a16:creationId xmlns:a16="http://schemas.microsoft.com/office/drawing/2014/main" id="{A909F068-FEB1-2DBB-58A4-1086B7FC9F2C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1" name="Google Shape;9420;p73">
                  <a:extLst>
                    <a:ext uri="{FF2B5EF4-FFF2-40B4-BE49-F238E27FC236}">
                      <a16:creationId xmlns:a16="http://schemas.microsoft.com/office/drawing/2014/main" id="{1D3BFB6C-70A8-2CC5-E779-C2F5F4C63D4C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2" name="Google Shape;9421;p73">
                  <a:extLst>
                    <a:ext uri="{FF2B5EF4-FFF2-40B4-BE49-F238E27FC236}">
                      <a16:creationId xmlns:a16="http://schemas.microsoft.com/office/drawing/2014/main" id="{A658E1BC-9DE2-27B8-C83F-B1706847E3E8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3" name="Google Shape;9422;p73">
                  <a:extLst>
                    <a:ext uri="{FF2B5EF4-FFF2-40B4-BE49-F238E27FC236}">
                      <a16:creationId xmlns:a16="http://schemas.microsoft.com/office/drawing/2014/main" id="{846A7FF2-ACB0-D400-1E5E-CC355664392D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4" name="Google Shape;9423;p73">
                  <a:extLst>
                    <a:ext uri="{FF2B5EF4-FFF2-40B4-BE49-F238E27FC236}">
                      <a16:creationId xmlns:a16="http://schemas.microsoft.com/office/drawing/2014/main" id="{E6DDD124-976D-1F6C-AF77-F6AF72684250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85" name="Google Shape;9424;p73">
                  <a:extLst>
                    <a:ext uri="{FF2B5EF4-FFF2-40B4-BE49-F238E27FC236}">
                      <a16:creationId xmlns:a16="http://schemas.microsoft.com/office/drawing/2014/main" id="{9882AE84-2CF9-3B86-5939-D3B4F16BC5C7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3" name="Google Shape;9425;p73">
                <a:extLst>
                  <a:ext uri="{FF2B5EF4-FFF2-40B4-BE49-F238E27FC236}">
                    <a16:creationId xmlns:a16="http://schemas.microsoft.com/office/drawing/2014/main" id="{CA9FF8C8-5FD8-CD69-D904-CB5DD56DA91D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17568" name="Google Shape;9426;p73">
                  <a:extLst>
                    <a:ext uri="{FF2B5EF4-FFF2-40B4-BE49-F238E27FC236}">
                      <a16:creationId xmlns:a16="http://schemas.microsoft.com/office/drawing/2014/main" id="{5FCC2BB8-FE8E-D49F-6844-9563A945476D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9" name="Google Shape;9427;p73">
                  <a:extLst>
                    <a:ext uri="{FF2B5EF4-FFF2-40B4-BE49-F238E27FC236}">
                      <a16:creationId xmlns:a16="http://schemas.microsoft.com/office/drawing/2014/main" id="{909913F7-7A29-381D-BE3F-C7A8D813922E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0" name="Google Shape;9428;p73">
                  <a:extLst>
                    <a:ext uri="{FF2B5EF4-FFF2-40B4-BE49-F238E27FC236}">
                      <a16:creationId xmlns:a16="http://schemas.microsoft.com/office/drawing/2014/main" id="{51A808E4-A639-DA3D-A654-F23829E9B70F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1" name="Google Shape;9429;p73">
                  <a:extLst>
                    <a:ext uri="{FF2B5EF4-FFF2-40B4-BE49-F238E27FC236}">
                      <a16:creationId xmlns:a16="http://schemas.microsoft.com/office/drawing/2014/main" id="{AAD9F809-EFB2-F088-BBEC-277661503745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2" name="Google Shape;9430;p73">
                  <a:extLst>
                    <a:ext uri="{FF2B5EF4-FFF2-40B4-BE49-F238E27FC236}">
                      <a16:creationId xmlns:a16="http://schemas.microsoft.com/office/drawing/2014/main" id="{F20FE083-6335-F04E-0FA3-3CA3D403483A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73" name="Google Shape;9431;p73">
                  <a:extLst>
                    <a:ext uri="{FF2B5EF4-FFF2-40B4-BE49-F238E27FC236}">
                      <a16:creationId xmlns:a16="http://schemas.microsoft.com/office/drawing/2014/main" id="{B74C58FC-8B62-A93C-3B11-AB80C294B175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6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4" name="Google Shape;9432;p73">
                <a:extLst>
                  <a:ext uri="{FF2B5EF4-FFF2-40B4-BE49-F238E27FC236}">
                    <a16:creationId xmlns:a16="http://schemas.microsoft.com/office/drawing/2014/main" id="{8FE7A288-1F55-37A0-DD67-99C1A7C901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7561" name="Google Shape;9433;p73">
                  <a:extLst>
                    <a:ext uri="{FF2B5EF4-FFF2-40B4-BE49-F238E27FC236}">
                      <a16:creationId xmlns:a16="http://schemas.microsoft.com/office/drawing/2014/main" id="{72C0D6E0-2DCB-AD7E-B5CD-3E07FE38565A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2" name="Google Shape;9434;p73">
                  <a:extLst>
                    <a:ext uri="{FF2B5EF4-FFF2-40B4-BE49-F238E27FC236}">
                      <a16:creationId xmlns:a16="http://schemas.microsoft.com/office/drawing/2014/main" id="{33655F89-2388-42FB-2BFA-166A3AB855B4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3" name="Google Shape;9435;p73">
                  <a:extLst>
                    <a:ext uri="{FF2B5EF4-FFF2-40B4-BE49-F238E27FC236}">
                      <a16:creationId xmlns:a16="http://schemas.microsoft.com/office/drawing/2014/main" id="{52E6953E-BDCD-8431-F6DC-D7931CA3022E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4" name="Google Shape;9436;p73">
                  <a:extLst>
                    <a:ext uri="{FF2B5EF4-FFF2-40B4-BE49-F238E27FC236}">
                      <a16:creationId xmlns:a16="http://schemas.microsoft.com/office/drawing/2014/main" id="{AC78BBB0-39F8-99D3-9EDB-1DDC9DD4C409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5" name="Google Shape;9437;p73">
                  <a:extLst>
                    <a:ext uri="{FF2B5EF4-FFF2-40B4-BE49-F238E27FC236}">
                      <a16:creationId xmlns:a16="http://schemas.microsoft.com/office/drawing/2014/main" id="{F8B21E28-2094-9FE4-C580-E5A286240D67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6" name="Google Shape;9438;p73">
                  <a:extLst>
                    <a:ext uri="{FF2B5EF4-FFF2-40B4-BE49-F238E27FC236}">
                      <a16:creationId xmlns:a16="http://schemas.microsoft.com/office/drawing/2014/main" id="{D11781E8-C313-914B-E0E1-FA7EFC88CDE5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7" name="Google Shape;9439;p73">
                  <a:extLst>
                    <a:ext uri="{FF2B5EF4-FFF2-40B4-BE49-F238E27FC236}">
                      <a16:creationId xmlns:a16="http://schemas.microsoft.com/office/drawing/2014/main" id="{68D33169-8CDB-5828-08EF-4F808ADA2296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5" name="Google Shape;9440;p73">
                <a:extLst>
                  <a:ext uri="{FF2B5EF4-FFF2-40B4-BE49-F238E27FC236}">
                    <a16:creationId xmlns:a16="http://schemas.microsoft.com/office/drawing/2014/main" id="{50CDE981-A05B-4B9A-9C03-91FA6F089CE8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7558" name="Google Shape;9441;p73">
                  <a:extLst>
                    <a:ext uri="{FF2B5EF4-FFF2-40B4-BE49-F238E27FC236}">
                      <a16:creationId xmlns:a16="http://schemas.microsoft.com/office/drawing/2014/main" id="{7E72AA58-F23E-9C2F-6B4E-BDEAD3037002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9" name="Google Shape;9442;p73">
                  <a:extLst>
                    <a:ext uri="{FF2B5EF4-FFF2-40B4-BE49-F238E27FC236}">
                      <a16:creationId xmlns:a16="http://schemas.microsoft.com/office/drawing/2014/main" id="{62F007EA-4447-7922-F36F-841929C02451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60" name="Google Shape;9443;p73">
                  <a:extLst>
                    <a:ext uri="{FF2B5EF4-FFF2-40B4-BE49-F238E27FC236}">
                      <a16:creationId xmlns:a16="http://schemas.microsoft.com/office/drawing/2014/main" id="{5DC2AB05-1B56-FEA0-8BC0-B10CC05CCE4B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6" name="Google Shape;9444;p73">
                <a:extLst>
                  <a:ext uri="{FF2B5EF4-FFF2-40B4-BE49-F238E27FC236}">
                    <a16:creationId xmlns:a16="http://schemas.microsoft.com/office/drawing/2014/main" id="{1640DDD4-D4D4-E6DF-6B37-4329B975E335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17" name="Google Shape;9445;p73">
                <a:extLst>
                  <a:ext uri="{FF2B5EF4-FFF2-40B4-BE49-F238E27FC236}">
                    <a16:creationId xmlns:a16="http://schemas.microsoft.com/office/drawing/2014/main" id="{50062B59-8207-7100-5398-7543C221B95D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7554" name="Google Shape;9446;p73">
                  <a:extLst>
                    <a:ext uri="{FF2B5EF4-FFF2-40B4-BE49-F238E27FC236}">
                      <a16:creationId xmlns:a16="http://schemas.microsoft.com/office/drawing/2014/main" id="{E7989AFD-6E6A-2002-19AD-1B821B152171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5" name="Google Shape;9447;p73">
                  <a:extLst>
                    <a:ext uri="{FF2B5EF4-FFF2-40B4-BE49-F238E27FC236}">
                      <a16:creationId xmlns:a16="http://schemas.microsoft.com/office/drawing/2014/main" id="{CBAC00B8-657D-2FF1-9E18-D2419B1B075B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6" name="Google Shape;9448;p73">
                  <a:extLst>
                    <a:ext uri="{FF2B5EF4-FFF2-40B4-BE49-F238E27FC236}">
                      <a16:creationId xmlns:a16="http://schemas.microsoft.com/office/drawing/2014/main" id="{6BD7CC99-76BE-6C4A-87DB-A2447996DEAA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7" name="Google Shape;9449;p73">
                  <a:extLst>
                    <a:ext uri="{FF2B5EF4-FFF2-40B4-BE49-F238E27FC236}">
                      <a16:creationId xmlns:a16="http://schemas.microsoft.com/office/drawing/2014/main" id="{B49C7A6F-2437-888F-C977-AF9853C45148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18" name="Google Shape;9450;p73">
                <a:extLst>
                  <a:ext uri="{FF2B5EF4-FFF2-40B4-BE49-F238E27FC236}">
                    <a16:creationId xmlns:a16="http://schemas.microsoft.com/office/drawing/2014/main" id="{D524502A-B9FE-2776-E963-98D23817776B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7549" name="Google Shape;9451;p73">
                  <a:extLst>
                    <a:ext uri="{FF2B5EF4-FFF2-40B4-BE49-F238E27FC236}">
                      <a16:creationId xmlns:a16="http://schemas.microsoft.com/office/drawing/2014/main" id="{F296B486-AC8B-58E9-8B10-FBB208094B5E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0" name="Google Shape;9452;p73">
                  <a:extLst>
                    <a:ext uri="{FF2B5EF4-FFF2-40B4-BE49-F238E27FC236}">
                      <a16:creationId xmlns:a16="http://schemas.microsoft.com/office/drawing/2014/main" id="{4746372A-60C7-AD2F-D91D-1CC5BEB13867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1" name="Google Shape;9453;p73">
                  <a:extLst>
                    <a:ext uri="{FF2B5EF4-FFF2-40B4-BE49-F238E27FC236}">
                      <a16:creationId xmlns:a16="http://schemas.microsoft.com/office/drawing/2014/main" id="{B85A67F4-8864-3121-8401-D992B08F1AD2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2" name="Google Shape;9454;p73">
                  <a:extLst>
                    <a:ext uri="{FF2B5EF4-FFF2-40B4-BE49-F238E27FC236}">
                      <a16:creationId xmlns:a16="http://schemas.microsoft.com/office/drawing/2014/main" id="{5C8CC359-1B65-A7BA-5653-0F741F706387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53" name="Google Shape;9455;p73">
                  <a:extLst>
                    <a:ext uri="{FF2B5EF4-FFF2-40B4-BE49-F238E27FC236}">
                      <a16:creationId xmlns:a16="http://schemas.microsoft.com/office/drawing/2014/main" id="{CAB09941-E853-A04C-D3FC-E41125E5E887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419" name="Google Shape;9456;p73">
                <a:extLst>
                  <a:ext uri="{FF2B5EF4-FFF2-40B4-BE49-F238E27FC236}">
                    <a16:creationId xmlns:a16="http://schemas.microsoft.com/office/drawing/2014/main" id="{F69B2378-0AE2-BC3E-FD29-2E716F623885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420" name="Google Shape;9457;p73">
                <a:extLst>
                  <a:ext uri="{FF2B5EF4-FFF2-40B4-BE49-F238E27FC236}">
                    <a16:creationId xmlns:a16="http://schemas.microsoft.com/office/drawing/2014/main" id="{28EC3719-B00B-AB18-1E7C-ADD81100BFEC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7546" name="Google Shape;9458;p73">
                  <a:extLst>
                    <a:ext uri="{FF2B5EF4-FFF2-40B4-BE49-F238E27FC236}">
                      <a16:creationId xmlns:a16="http://schemas.microsoft.com/office/drawing/2014/main" id="{43F2E8D9-6484-438A-8499-ED54D76C78ED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7" name="Google Shape;9459;p73">
                  <a:extLst>
                    <a:ext uri="{FF2B5EF4-FFF2-40B4-BE49-F238E27FC236}">
                      <a16:creationId xmlns:a16="http://schemas.microsoft.com/office/drawing/2014/main" id="{EBE77CC2-A888-677D-BEC0-1663DE4E183A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8" name="Google Shape;9460;p73">
                  <a:extLst>
                    <a:ext uri="{FF2B5EF4-FFF2-40B4-BE49-F238E27FC236}">
                      <a16:creationId xmlns:a16="http://schemas.microsoft.com/office/drawing/2014/main" id="{6D55C2A5-D71B-64CF-5DAA-8DA768213113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1" name="Google Shape;9461;p73">
                <a:extLst>
                  <a:ext uri="{FF2B5EF4-FFF2-40B4-BE49-F238E27FC236}">
                    <a16:creationId xmlns:a16="http://schemas.microsoft.com/office/drawing/2014/main" id="{D13DAC0F-61B5-DB93-3052-24C5C14B1760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540" name="Google Shape;9462;p73">
                  <a:extLst>
                    <a:ext uri="{FF2B5EF4-FFF2-40B4-BE49-F238E27FC236}">
                      <a16:creationId xmlns:a16="http://schemas.microsoft.com/office/drawing/2014/main" id="{FA1209A9-0681-8DCA-EC5A-2FD8230C67AE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1" name="Google Shape;9463;p73">
                  <a:extLst>
                    <a:ext uri="{FF2B5EF4-FFF2-40B4-BE49-F238E27FC236}">
                      <a16:creationId xmlns:a16="http://schemas.microsoft.com/office/drawing/2014/main" id="{CAE176C9-D707-E52B-8DC2-417C3E521E77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2" name="Google Shape;9464;p73">
                  <a:extLst>
                    <a:ext uri="{FF2B5EF4-FFF2-40B4-BE49-F238E27FC236}">
                      <a16:creationId xmlns:a16="http://schemas.microsoft.com/office/drawing/2014/main" id="{27CB0D91-0D94-618E-94BF-AA43EB6157C5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3" name="Google Shape;9465;p73">
                  <a:extLst>
                    <a:ext uri="{FF2B5EF4-FFF2-40B4-BE49-F238E27FC236}">
                      <a16:creationId xmlns:a16="http://schemas.microsoft.com/office/drawing/2014/main" id="{0D53A7C0-8EB3-F416-922A-85FE6C9CC01B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4" name="Google Shape;9466;p73">
                  <a:extLst>
                    <a:ext uri="{FF2B5EF4-FFF2-40B4-BE49-F238E27FC236}">
                      <a16:creationId xmlns:a16="http://schemas.microsoft.com/office/drawing/2014/main" id="{0B59C257-B4EA-91F5-73A4-7A0716566738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45" name="Google Shape;9467;p73">
                  <a:extLst>
                    <a:ext uri="{FF2B5EF4-FFF2-40B4-BE49-F238E27FC236}">
                      <a16:creationId xmlns:a16="http://schemas.microsoft.com/office/drawing/2014/main" id="{9AA0EFC0-A8C3-22AD-6E7F-CBA320C805CD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3" h="3493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2" name="Google Shape;9468;p73">
                <a:extLst>
                  <a:ext uri="{FF2B5EF4-FFF2-40B4-BE49-F238E27FC236}">
                    <a16:creationId xmlns:a16="http://schemas.microsoft.com/office/drawing/2014/main" id="{2FA5463A-55CF-6803-BA84-49302C464277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533" name="Google Shape;9469;p73">
                  <a:extLst>
                    <a:ext uri="{FF2B5EF4-FFF2-40B4-BE49-F238E27FC236}">
                      <a16:creationId xmlns:a16="http://schemas.microsoft.com/office/drawing/2014/main" id="{BB304AF2-3EBC-1407-AA68-FE2E54AF26B2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4" name="Google Shape;9470;p73">
                  <a:extLst>
                    <a:ext uri="{FF2B5EF4-FFF2-40B4-BE49-F238E27FC236}">
                      <a16:creationId xmlns:a16="http://schemas.microsoft.com/office/drawing/2014/main" id="{A1C0B796-F903-E2CD-1D5F-E60446A8788D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5" name="Google Shape;9471;p73">
                  <a:extLst>
                    <a:ext uri="{FF2B5EF4-FFF2-40B4-BE49-F238E27FC236}">
                      <a16:creationId xmlns:a16="http://schemas.microsoft.com/office/drawing/2014/main" id="{C3BAFDCF-90EA-8860-F823-024FA6EEB4F1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6" name="Google Shape;9472;p73">
                  <a:extLst>
                    <a:ext uri="{FF2B5EF4-FFF2-40B4-BE49-F238E27FC236}">
                      <a16:creationId xmlns:a16="http://schemas.microsoft.com/office/drawing/2014/main" id="{F703C58E-4DF3-42AD-DBAE-BF269AA1AC58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7" name="Google Shape;9473;p73">
                  <a:extLst>
                    <a:ext uri="{FF2B5EF4-FFF2-40B4-BE49-F238E27FC236}">
                      <a16:creationId xmlns:a16="http://schemas.microsoft.com/office/drawing/2014/main" id="{447A0F95-F988-D0A0-8EA3-3D58AECB06F2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8" name="Google Shape;9474;p73">
                  <a:extLst>
                    <a:ext uri="{FF2B5EF4-FFF2-40B4-BE49-F238E27FC236}">
                      <a16:creationId xmlns:a16="http://schemas.microsoft.com/office/drawing/2014/main" id="{5CED08A7-3C4C-D188-9420-82A5C7771187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9" name="Google Shape;9475;p73">
                  <a:extLst>
                    <a:ext uri="{FF2B5EF4-FFF2-40B4-BE49-F238E27FC236}">
                      <a16:creationId xmlns:a16="http://schemas.microsoft.com/office/drawing/2014/main" id="{0908F6F4-4246-4B67-D2AB-EC1090E59764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3" name="Google Shape;9476;p73">
                <a:extLst>
                  <a:ext uri="{FF2B5EF4-FFF2-40B4-BE49-F238E27FC236}">
                    <a16:creationId xmlns:a16="http://schemas.microsoft.com/office/drawing/2014/main" id="{FF6104C2-A367-8005-02BF-2AFF6A8EF15B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7530" name="Google Shape;9477;p73">
                  <a:extLst>
                    <a:ext uri="{FF2B5EF4-FFF2-40B4-BE49-F238E27FC236}">
                      <a16:creationId xmlns:a16="http://schemas.microsoft.com/office/drawing/2014/main" id="{688AF427-559B-E661-E9C7-D1CA13233767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1" name="Google Shape;9478;p73">
                  <a:extLst>
                    <a:ext uri="{FF2B5EF4-FFF2-40B4-BE49-F238E27FC236}">
                      <a16:creationId xmlns:a16="http://schemas.microsoft.com/office/drawing/2014/main" id="{593E3FDA-AA80-3250-DF9A-3537C40B520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32" name="Google Shape;9479;p73">
                  <a:extLst>
                    <a:ext uri="{FF2B5EF4-FFF2-40B4-BE49-F238E27FC236}">
                      <a16:creationId xmlns:a16="http://schemas.microsoft.com/office/drawing/2014/main" id="{A46D2A10-89D4-150E-65D3-371AF4E221AD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4" name="Google Shape;9480;p73">
                <a:extLst>
                  <a:ext uri="{FF2B5EF4-FFF2-40B4-BE49-F238E27FC236}">
                    <a16:creationId xmlns:a16="http://schemas.microsoft.com/office/drawing/2014/main" id="{8D5600BF-DB30-E42D-278A-BB94544FEE08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7524" name="Google Shape;9481;p73">
                  <a:extLst>
                    <a:ext uri="{FF2B5EF4-FFF2-40B4-BE49-F238E27FC236}">
                      <a16:creationId xmlns:a16="http://schemas.microsoft.com/office/drawing/2014/main" id="{65260F20-2E42-F47D-4AE8-4FDD93D748B3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5" name="Google Shape;9482;p73">
                  <a:extLst>
                    <a:ext uri="{FF2B5EF4-FFF2-40B4-BE49-F238E27FC236}">
                      <a16:creationId xmlns:a16="http://schemas.microsoft.com/office/drawing/2014/main" id="{A0E1C9B5-0197-54AC-39AE-095DF44FEC66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6" name="Google Shape;9483;p73">
                  <a:extLst>
                    <a:ext uri="{FF2B5EF4-FFF2-40B4-BE49-F238E27FC236}">
                      <a16:creationId xmlns:a16="http://schemas.microsoft.com/office/drawing/2014/main" id="{B77F4A19-49C5-4AD5-707A-C786BEC553E5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7" name="Google Shape;9484;p73">
                  <a:extLst>
                    <a:ext uri="{FF2B5EF4-FFF2-40B4-BE49-F238E27FC236}">
                      <a16:creationId xmlns:a16="http://schemas.microsoft.com/office/drawing/2014/main" id="{582176A7-AEEB-A44B-3FF7-3210D446C8C2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8" name="Google Shape;9485;p73">
                  <a:extLst>
                    <a:ext uri="{FF2B5EF4-FFF2-40B4-BE49-F238E27FC236}">
                      <a16:creationId xmlns:a16="http://schemas.microsoft.com/office/drawing/2014/main" id="{CD4C2751-EBCA-9A2F-5644-5E492CF532AB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9" name="Google Shape;9486;p73">
                  <a:extLst>
                    <a:ext uri="{FF2B5EF4-FFF2-40B4-BE49-F238E27FC236}">
                      <a16:creationId xmlns:a16="http://schemas.microsoft.com/office/drawing/2014/main" id="{05717B48-6B56-6992-F7A8-08F6BEEB34AB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4" h="1734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5" name="Google Shape;9487;p73">
                <a:extLst>
                  <a:ext uri="{FF2B5EF4-FFF2-40B4-BE49-F238E27FC236}">
                    <a16:creationId xmlns:a16="http://schemas.microsoft.com/office/drawing/2014/main" id="{9F44E99C-D019-D8B6-E4B4-E09107D9B320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7521" name="Google Shape;9488;p73">
                  <a:extLst>
                    <a:ext uri="{FF2B5EF4-FFF2-40B4-BE49-F238E27FC236}">
                      <a16:creationId xmlns:a16="http://schemas.microsoft.com/office/drawing/2014/main" id="{C57E509E-4496-A7FF-25E6-B183A4F7F4DE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2" name="Google Shape;9489;p73">
                  <a:extLst>
                    <a:ext uri="{FF2B5EF4-FFF2-40B4-BE49-F238E27FC236}">
                      <a16:creationId xmlns:a16="http://schemas.microsoft.com/office/drawing/2014/main" id="{8D18D4B7-8499-97E3-00CE-C6875FDEC7F5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3" name="Google Shape;9490;p73">
                  <a:extLst>
                    <a:ext uri="{FF2B5EF4-FFF2-40B4-BE49-F238E27FC236}">
                      <a16:creationId xmlns:a16="http://schemas.microsoft.com/office/drawing/2014/main" id="{B1962EF9-D19C-CDA8-7FAB-178C9CB11481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6" name="Google Shape;9491;p73">
                <a:extLst>
                  <a:ext uri="{FF2B5EF4-FFF2-40B4-BE49-F238E27FC236}">
                    <a16:creationId xmlns:a16="http://schemas.microsoft.com/office/drawing/2014/main" id="{47A1DA6D-4F63-2B3F-5626-F2234BE8A939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7518" name="Google Shape;9492;p73">
                  <a:extLst>
                    <a:ext uri="{FF2B5EF4-FFF2-40B4-BE49-F238E27FC236}">
                      <a16:creationId xmlns:a16="http://schemas.microsoft.com/office/drawing/2014/main" id="{451A25F2-EF0D-3687-9653-2AB76E08CD3A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9" name="Google Shape;9493;p73">
                  <a:extLst>
                    <a:ext uri="{FF2B5EF4-FFF2-40B4-BE49-F238E27FC236}">
                      <a16:creationId xmlns:a16="http://schemas.microsoft.com/office/drawing/2014/main" id="{9A9972FA-CBEB-F756-2685-146EC73A2F1D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20" name="Google Shape;9494;p73">
                  <a:extLst>
                    <a:ext uri="{FF2B5EF4-FFF2-40B4-BE49-F238E27FC236}">
                      <a16:creationId xmlns:a16="http://schemas.microsoft.com/office/drawing/2014/main" id="{86067495-3292-BCEF-DB86-71BD3E3E8F02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7" name="Google Shape;9495;p73">
                <a:extLst>
                  <a:ext uri="{FF2B5EF4-FFF2-40B4-BE49-F238E27FC236}">
                    <a16:creationId xmlns:a16="http://schemas.microsoft.com/office/drawing/2014/main" id="{4FC3B9D1-B26B-E965-F516-EA282A618DB9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7515" name="Google Shape;9496;p73">
                  <a:extLst>
                    <a:ext uri="{FF2B5EF4-FFF2-40B4-BE49-F238E27FC236}">
                      <a16:creationId xmlns:a16="http://schemas.microsoft.com/office/drawing/2014/main" id="{A57F6FF9-F506-2DC3-EE4E-421A62FE7DF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6" name="Google Shape;9497;p73">
                  <a:extLst>
                    <a:ext uri="{FF2B5EF4-FFF2-40B4-BE49-F238E27FC236}">
                      <a16:creationId xmlns:a16="http://schemas.microsoft.com/office/drawing/2014/main" id="{8D7DEA06-BEED-F1D7-495F-A8B719208197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7" name="Google Shape;9498;p73">
                  <a:extLst>
                    <a:ext uri="{FF2B5EF4-FFF2-40B4-BE49-F238E27FC236}">
                      <a16:creationId xmlns:a16="http://schemas.microsoft.com/office/drawing/2014/main" id="{5918EB2F-4EFF-F352-0A98-975B96563D55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8" name="Google Shape;9499;p73">
                <a:extLst>
                  <a:ext uri="{FF2B5EF4-FFF2-40B4-BE49-F238E27FC236}">
                    <a16:creationId xmlns:a16="http://schemas.microsoft.com/office/drawing/2014/main" id="{DDA52221-A32D-FA1D-9807-E9C663230BFA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7507" name="Google Shape;9500;p73">
                  <a:extLst>
                    <a:ext uri="{FF2B5EF4-FFF2-40B4-BE49-F238E27FC236}">
                      <a16:creationId xmlns:a16="http://schemas.microsoft.com/office/drawing/2014/main" id="{1CAAA0AA-3C6B-A4F7-3ACC-F95C78F093CC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8" name="Google Shape;9501;p73">
                  <a:extLst>
                    <a:ext uri="{FF2B5EF4-FFF2-40B4-BE49-F238E27FC236}">
                      <a16:creationId xmlns:a16="http://schemas.microsoft.com/office/drawing/2014/main" id="{8491F67D-D392-14C3-6D28-87D86C44C220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9" name="Google Shape;9502;p73">
                  <a:extLst>
                    <a:ext uri="{FF2B5EF4-FFF2-40B4-BE49-F238E27FC236}">
                      <a16:creationId xmlns:a16="http://schemas.microsoft.com/office/drawing/2014/main" id="{A2504DC1-A72F-CE83-C2FA-8A3CC92443FF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0" name="Google Shape;9503;p73">
                  <a:extLst>
                    <a:ext uri="{FF2B5EF4-FFF2-40B4-BE49-F238E27FC236}">
                      <a16:creationId xmlns:a16="http://schemas.microsoft.com/office/drawing/2014/main" id="{0F19ECEE-2FB0-87AE-4172-EC20D5D2F848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1" name="Google Shape;9504;p73">
                  <a:extLst>
                    <a:ext uri="{FF2B5EF4-FFF2-40B4-BE49-F238E27FC236}">
                      <a16:creationId xmlns:a16="http://schemas.microsoft.com/office/drawing/2014/main" id="{5047A9C7-A5B0-785F-3534-F259F2320EBD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2" name="Google Shape;9505;p73">
                  <a:extLst>
                    <a:ext uri="{FF2B5EF4-FFF2-40B4-BE49-F238E27FC236}">
                      <a16:creationId xmlns:a16="http://schemas.microsoft.com/office/drawing/2014/main" id="{4A78EB67-75E1-B9D1-E13E-1510A20387FD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3" name="Google Shape;9506;p73">
                  <a:extLst>
                    <a:ext uri="{FF2B5EF4-FFF2-40B4-BE49-F238E27FC236}">
                      <a16:creationId xmlns:a16="http://schemas.microsoft.com/office/drawing/2014/main" id="{015AC72E-F1AD-3B17-2486-6CD024C2D4A0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14" name="Google Shape;9507;p73">
                  <a:extLst>
                    <a:ext uri="{FF2B5EF4-FFF2-40B4-BE49-F238E27FC236}">
                      <a16:creationId xmlns:a16="http://schemas.microsoft.com/office/drawing/2014/main" id="{2D8F5426-AF9B-4D79-C735-B05C665F2959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29" name="Google Shape;9508;p73">
                <a:extLst>
                  <a:ext uri="{FF2B5EF4-FFF2-40B4-BE49-F238E27FC236}">
                    <a16:creationId xmlns:a16="http://schemas.microsoft.com/office/drawing/2014/main" id="{9DB71135-D972-9020-A8EF-072B2846D87E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7499" name="Google Shape;9509;p73">
                  <a:extLst>
                    <a:ext uri="{FF2B5EF4-FFF2-40B4-BE49-F238E27FC236}">
                      <a16:creationId xmlns:a16="http://schemas.microsoft.com/office/drawing/2014/main" id="{634323F7-7D43-5B42-B393-99BFDCF777A8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0" name="Google Shape;9510;p73">
                  <a:extLst>
                    <a:ext uri="{FF2B5EF4-FFF2-40B4-BE49-F238E27FC236}">
                      <a16:creationId xmlns:a16="http://schemas.microsoft.com/office/drawing/2014/main" id="{0A2FC356-6031-07F2-BD15-81EEDB628629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1" name="Google Shape;9511;p73">
                  <a:extLst>
                    <a:ext uri="{FF2B5EF4-FFF2-40B4-BE49-F238E27FC236}">
                      <a16:creationId xmlns:a16="http://schemas.microsoft.com/office/drawing/2014/main" id="{78C605D1-AEC1-DD92-DEAA-79A00451B536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2" name="Google Shape;9512;p73">
                  <a:extLst>
                    <a:ext uri="{FF2B5EF4-FFF2-40B4-BE49-F238E27FC236}">
                      <a16:creationId xmlns:a16="http://schemas.microsoft.com/office/drawing/2014/main" id="{07DEA9B0-BECD-8315-1769-40C286544FBA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3" name="Google Shape;9513;p73">
                  <a:extLst>
                    <a:ext uri="{FF2B5EF4-FFF2-40B4-BE49-F238E27FC236}">
                      <a16:creationId xmlns:a16="http://schemas.microsoft.com/office/drawing/2014/main" id="{B894CE8F-F3D3-7EC9-6528-8AD73289A65F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4" name="Google Shape;9514;p73">
                  <a:extLst>
                    <a:ext uri="{FF2B5EF4-FFF2-40B4-BE49-F238E27FC236}">
                      <a16:creationId xmlns:a16="http://schemas.microsoft.com/office/drawing/2014/main" id="{920AE97A-4BDA-BDA4-DB2C-4F7B8CDC49A0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5" name="Google Shape;9515;p73">
                  <a:extLst>
                    <a:ext uri="{FF2B5EF4-FFF2-40B4-BE49-F238E27FC236}">
                      <a16:creationId xmlns:a16="http://schemas.microsoft.com/office/drawing/2014/main" id="{C89225CF-9960-3868-64C8-6ABF87220F7E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06" name="Google Shape;9516;p73">
                  <a:extLst>
                    <a:ext uri="{FF2B5EF4-FFF2-40B4-BE49-F238E27FC236}">
                      <a16:creationId xmlns:a16="http://schemas.microsoft.com/office/drawing/2014/main" id="{2C5B7D3C-8614-E2CB-347F-650453A9C3A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0" name="Google Shape;9517;p73">
                <a:extLst>
                  <a:ext uri="{FF2B5EF4-FFF2-40B4-BE49-F238E27FC236}">
                    <a16:creationId xmlns:a16="http://schemas.microsoft.com/office/drawing/2014/main" id="{F4EB06D3-45ED-D6A7-9F38-3485AA046CDA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7496" name="Google Shape;9518;p73">
                  <a:extLst>
                    <a:ext uri="{FF2B5EF4-FFF2-40B4-BE49-F238E27FC236}">
                      <a16:creationId xmlns:a16="http://schemas.microsoft.com/office/drawing/2014/main" id="{FF747517-6097-2376-34AE-B0493D829692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7" name="Google Shape;9519;p73">
                  <a:extLst>
                    <a:ext uri="{FF2B5EF4-FFF2-40B4-BE49-F238E27FC236}">
                      <a16:creationId xmlns:a16="http://schemas.microsoft.com/office/drawing/2014/main" id="{12873A53-F89B-2ECB-7440-1C7EF450A8C6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8" name="Google Shape;9520;p73">
                  <a:extLst>
                    <a:ext uri="{FF2B5EF4-FFF2-40B4-BE49-F238E27FC236}">
                      <a16:creationId xmlns:a16="http://schemas.microsoft.com/office/drawing/2014/main" id="{22EE14F0-35AA-1A41-BE13-8671F6C28C53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1" name="Google Shape;9521;p73">
                <a:extLst>
                  <a:ext uri="{FF2B5EF4-FFF2-40B4-BE49-F238E27FC236}">
                    <a16:creationId xmlns:a16="http://schemas.microsoft.com/office/drawing/2014/main" id="{73A575D0-257E-2905-187B-D13CBBC13E4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7488" name="Google Shape;9522;p73">
                  <a:extLst>
                    <a:ext uri="{FF2B5EF4-FFF2-40B4-BE49-F238E27FC236}">
                      <a16:creationId xmlns:a16="http://schemas.microsoft.com/office/drawing/2014/main" id="{00229278-29D9-19EB-985D-CCBC792623D6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9" name="Google Shape;9523;p73">
                  <a:extLst>
                    <a:ext uri="{FF2B5EF4-FFF2-40B4-BE49-F238E27FC236}">
                      <a16:creationId xmlns:a16="http://schemas.microsoft.com/office/drawing/2014/main" id="{8CCF3E55-AFD5-91D5-F492-749BB8B848F4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0" name="Google Shape;9524;p73">
                  <a:extLst>
                    <a:ext uri="{FF2B5EF4-FFF2-40B4-BE49-F238E27FC236}">
                      <a16:creationId xmlns:a16="http://schemas.microsoft.com/office/drawing/2014/main" id="{ABCFAA90-4A0E-0EC3-31D1-AD46447146E3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1" name="Google Shape;9525;p73">
                  <a:extLst>
                    <a:ext uri="{FF2B5EF4-FFF2-40B4-BE49-F238E27FC236}">
                      <a16:creationId xmlns:a16="http://schemas.microsoft.com/office/drawing/2014/main" id="{E590DB8D-DB1C-1B85-B6D6-1EB9CBDDEF40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2" name="Google Shape;9526;p73">
                  <a:extLst>
                    <a:ext uri="{FF2B5EF4-FFF2-40B4-BE49-F238E27FC236}">
                      <a16:creationId xmlns:a16="http://schemas.microsoft.com/office/drawing/2014/main" id="{B69103C3-6AFF-14F7-A94B-EC42C82E389B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3" name="Google Shape;9527;p73">
                  <a:extLst>
                    <a:ext uri="{FF2B5EF4-FFF2-40B4-BE49-F238E27FC236}">
                      <a16:creationId xmlns:a16="http://schemas.microsoft.com/office/drawing/2014/main" id="{001BCC18-196C-83E6-FC6E-CFC3EA6FE4A9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4" name="Google Shape;9528;p73">
                  <a:extLst>
                    <a:ext uri="{FF2B5EF4-FFF2-40B4-BE49-F238E27FC236}">
                      <a16:creationId xmlns:a16="http://schemas.microsoft.com/office/drawing/2014/main" id="{B07CFAC4-005B-862A-EC79-60CCF55479FF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95" name="Google Shape;9529;p73">
                  <a:extLst>
                    <a:ext uri="{FF2B5EF4-FFF2-40B4-BE49-F238E27FC236}">
                      <a16:creationId xmlns:a16="http://schemas.microsoft.com/office/drawing/2014/main" id="{555126F2-2E06-B5F7-5930-0BF08843CBBD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2" name="Google Shape;9530;p73">
                <a:extLst>
                  <a:ext uri="{FF2B5EF4-FFF2-40B4-BE49-F238E27FC236}">
                    <a16:creationId xmlns:a16="http://schemas.microsoft.com/office/drawing/2014/main" id="{EB755826-DE75-0DCC-BA96-072E6026329C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7480" name="Google Shape;9531;p73">
                  <a:extLst>
                    <a:ext uri="{FF2B5EF4-FFF2-40B4-BE49-F238E27FC236}">
                      <a16:creationId xmlns:a16="http://schemas.microsoft.com/office/drawing/2014/main" id="{F64B3056-6846-7381-B32A-B599761CE6FD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1" name="Google Shape;9532;p73">
                  <a:extLst>
                    <a:ext uri="{FF2B5EF4-FFF2-40B4-BE49-F238E27FC236}">
                      <a16:creationId xmlns:a16="http://schemas.microsoft.com/office/drawing/2014/main" id="{66D6C507-B557-347E-EA7A-1AB26B087FF8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2" name="Google Shape;9533;p73">
                  <a:extLst>
                    <a:ext uri="{FF2B5EF4-FFF2-40B4-BE49-F238E27FC236}">
                      <a16:creationId xmlns:a16="http://schemas.microsoft.com/office/drawing/2014/main" id="{BFE75B35-31D0-854C-5AD2-ABC5DCDD5234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3" name="Google Shape;9534;p73">
                  <a:extLst>
                    <a:ext uri="{FF2B5EF4-FFF2-40B4-BE49-F238E27FC236}">
                      <a16:creationId xmlns:a16="http://schemas.microsoft.com/office/drawing/2014/main" id="{29D64B38-2A2A-7C4D-D1EB-F92AEA1B0586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4" name="Google Shape;9535;p73">
                  <a:extLst>
                    <a:ext uri="{FF2B5EF4-FFF2-40B4-BE49-F238E27FC236}">
                      <a16:creationId xmlns:a16="http://schemas.microsoft.com/office/drawing/2014/main" id="{5F71A9A7-8222-980F-66ED-9D28D5C1342B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5" name="Google Shape;9536;p73">
                  <a:extLst>
                    <a:ext uri="{FF2B5EF4-FFF2-40B4-BE49-F238E27FC236}">
                      <a16:creationId xmlns:a16="http://schemas.microsoft.com/office/drawing/2014/main" id="{8A23AE87-6772-DD39-C411-1F192C25F6A3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6" name="Google Shape;9537;p73">
                  <a:extLst>
                    <a:ext uri="{FF2B5EF4-FFF2-40B4-BE49-F238E27FC236}">
                      <a16:creationId xmlns:a16="http://schemas.microsoft.com/office/drawing/2014/main" id="{94D19844-16B6-5671-ACB6-0619EA8C3A5D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87" name="Google Shape;9538;p73">
                  <a:extLst>
                    <a:ext uri="{FF2B5EF4-FFF2-40B4-BE49-F238E27FC236}">
                      <a16:creationId xmlns:a16="http://schemas.microsoft.com/office/drawing/2014/main" id="{126CF029-8DB6-FE2F-3BAE-E6FEE73B0D32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3" name="Google Shape;9539;p73">
                <a:extLst>
                  <a:ext uri="{FF2B5EF4-FFF2-40B4-BE49-F238E27FC236}">
                    <a16:creationId xmlns:a16="http://schemas.microsoft.com/office/drawing/2014/main" id="{14AE3BFC-5EF6-E87C-F12B-EC33C97F0A6D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7476" name="Google Shape;9540;p73">
                  <a:extLst>
                    <a:ext uri="{FF2B5EF4-FFF2-40B4-BE49-F238E27FC236}">
                      <a16:creationId xmlns:a16="http://schemas.microsoft.com/office/drawing/2014/main" id="{B8D6CD4E-C137-DDB1-6ABC-CD43C5CEE725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1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7" name="Google Shape;9541;p73">
                  <a:extLst>
                    <a:ext uri="{FF2B5EF4-FFF2-40B4-BE49-F238E27FC236}">
                      <a16:creationId xmlns:a16="http://schemas.microsoft.com/office/drawing/2014/main" id="{D9B8DF72-94E6-A7D2-D455-EB85149DD990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8" name="Google Shape;9542;p73">
                  <a:extLst>
                    <a:ext uri="{FF2B5EF4-FFF2-40B4-BE49-F238E27FC236}">
                      <a16:creationId xmlns:a16="http://schemas.microsoft.com/office/drawing/2014/main" id="{C7CA6ED4-1775-4585-8C79-E572F251E2A3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9" name="Google Shape;9543;p73">
                  <a:extLst>
                    <a:ext uri="{FF2B5EF4-FFF2-40B4-BE49-F238E27FC236}">
                      <a16:creationId xmlns:a16="http://schemas.microsoft.com/office/drawing/2014/main" id="{BB33B190-9521-5B10-AB55-FB76C3B93646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4" name="Google Shape;9544;p73">
                <a:extLst>
                  <a:ext uri="{FF2B5EF4-FFF2-40B4-BE49-F238E27FC236}">
                    <a16:creationId xmlns:a16="http://schemas.microsoft.com/office/drawing/2014/main" id="{665AAED6-833C-731D-D50D-74C2A8844AC7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7469" name="Google Shape;9545;p73">
                  <a:extLst>
                    <a:ext uri="{FF2B5EF4-FFF2-40B4-BE49-F238E27FC236}">
                      <a16:creationId xmlns:a16="http://schemas.microsoft.com/office/drawing/2014/main" id="{D1294509-78D0-25FD-593D-AE21FC70257A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0" name="Google Shape;9546;p73">
                  <a:extLst>
                    <a:ext uri="{FF2B5EF4-FFF2-40B4-BE49-F238E27FC236}">
                      <a16:creationId xmlns:a16="http://schemas.microsoft.com/office/drawing/2014/main" id="{763D7B27-A542-CC10-1BB2-8CE806ED118A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1" name="Google Shape;9547;p73">
                  <a:extLst>
                    <a:ext uri="{FF2B5EF4-FFF2-40B4-BE49-F238E27FC236}">
                      <a16:creationId xmlns:a16="http://schemas.microsoft.com/office/drawing/2014/main" id="{FD6A1A1D-1FF6-B37A-F516-A62ADBC181E2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2" name="Google Shape;9548;p73">
                  <a:extLst>
                    <a:ext uri="{FF2B5EF4-FFF2-40B4-BE49-F238E27FC236}">
                      <a16:creationId xmlns:a16="http://schemas.microsoft.com/office/drawing/2014/main" id="{EC0F4606-DAE9-C8EE-008C-FC3EDFE133D2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3" name="Google Shape;9549;p73">
                  <a:extLst>
                    <a:ext uri="{FF2B5EF4-FFF2-40B4-BE49-F238E27FC236}">
                      <a16:creationId xmlns:a16="http://schemas.microsoft.com/office/drawing/2014/main" id="{2AEFAD47-58B3-88A2-96F5-205E66C2452B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4" name="Google Shape;9550;p73">
                  <a:extLst>
                    <a:ext uri="{FF2B5EF4-FFF2-40B4-BE49-F238E27FC236}">
                      <a16:creationId xmlns:a16="http://schemas.microsoft.com/office/drawing/2014/main" id="{6D4654E2-F4E5-CD24-0713-BFC3E46F8427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75" name="Google Shape;9551;p73">
                  <a:extLst>
                    <a:ext uri="{FF2B5EF4-FFF2-40B4-BE49-F238E27FC236}">
                      <a16:creationId xmlns:a16="http://schemas.microsoft.com/office/drawing/2014/main" id="{62879B1B-DC23-B1BF-03FA-154A93FA85F3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5" name="Google Shape;9552;p73">
                <a:extLst>
                  <a:ext uri="{FF2B5EF4-FFF2-40B4-BE49-F238E27FC236}">
                    <a16:creationId xmlns:a16="http://schemas.microsoft.com/office/drawing/2014/main" id="{57F7C9B7-8DA0-F527-CD79-0637F672945A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7463" name="Google Shape;9553;p73">
                  <a:extLst>
                    <a:ext uri="{FF2B5EF4-FFF2-40B4-BE49-F238E27FC236}">
                      <a16:creationId xmlns:a16="http://schemas.microsoft.com/office/drawing/2014/main" id="{F99EACE2-7DD4-4B40-E928-B5B99286D3A9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4" name="Google Shape;9554;p73">
                  <a:extLst>
                    <a:ext uri="{FF2B5EF4-FFF2-40B4-BE49-F238E27FC236}">
                      <a16:creationId xmlns:a16="http://schemas.microsoft.com/office/drawing/2014/main" id="{5D326F3D-1BB7-55A9-5863-E880E0CC2073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5" name="Google Shape;9555;p73">
                  <a:extLst>
                    <a:ext uri="{FF2B5EF4-FFF2-40B4-BE49-F238E27FC236}">
                      <a16:creationId xmlns:a16="http://schemas.microsoft.com/office/drawing/2014/main" id="{072A0DF2-4AFB-9B8E-16CD-1D80157D8056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6" name="Google Shape;9556;p73">
                  <a:extLst>
                    <a:ext uri="{FF2B5EF4-FFF2-40B4-BE49-F238E27FC236}">
                      <a16:creationId xmlns:a16="http://schemas.microsoft.com/office/drawing/2014/main" id="{2AD32963-C187-68D6-3899-41E5ACE91964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7" name="Google Shape;9557;p73">
                  <a:extLst>
                    <a:ext uri="{FF2B5EF4-FFF2-40B4-BE49-F238E27FC236}">
                      <a16:creationId xmlns:a16="http://schemas.microsoft.com/office/drawing/2014/main" id="{F2A4E036-0C5D-7093-E277-3B068CCE3CAB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8" name="Google Shape;9558;p73">
                  <a:extLst>
                    <a:ext uri="{FF2B5EF4-FFF2-40B4-BE49-F238E27FC236}">
                      <a16:creationId xmlns:a16="http://schemas.microsoft.com/office/drawing/2014/main" id="{937D84EA-9877-17AB-DD5E-301596134914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6" name="Google Shape;9559;p73">
                <a:extLst>
                  <a:ext uri="{FF2B5EF4-FFF2-40B4-BE49-F238E27FC236}">
                    <a16:creationId xmlns:a16="http://schemas.microsoft.com/office/drawing/2014/main" id="{9ECD6877-D30E-5202-B5D5-3C9EE57A4F7C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17458" name="Google Shape;9560;p73">
                  <a:extLst>
                    <a:ext uri="{FF2B5EF4-FFF2-40B4-BE49-F238E27FC236}">
                      <a16:creationId xmlns:a16="http://schemas.microsoft.com/office/drawing/2014/main" id="{D0617B81-5C55-5FCA-12A7-AE607CDAEE47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9" name="Google Shape;9561;p73">
                  <a:extLst>
                    <a:ext uri="{FF2B5EF4-FFF2-40B4-BE49-F238E27FC236}">
                      <a16:creationId xmlns:a16="http://schemas.microsoft.com/office/drawing/2014/main" id="{54A047F6-0585-117E-A0A2-21E5090C6C30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0" name="Google Shape;9562;p73">
                  <a:extLst>
                    <a:ext uri="{FF2B5EF4-FFF2-40B4-BE49-F238E27FC236}">
                      <a16:creationId xmlns:a16="http://schemas.microsoft.com/office/drawing/2014/main" id="{61B0AE6B-4A87-4211-4348-EE6ED2AA9C54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1" name="Google Shape;9563;p73">
                  <a:extLst>
                    <a:ext uri="{FF2B5EF4-FFF2-40B4-BE49-F238E27FC236}">
                      <a16:creationId xmlns:a16="http://schemas.microsoft.com/office/drawing/2014/main" id="{78BD484B-A381-DBFC-8BB0-D9ECD5728E3E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62" name="Google Shape;9564;p73">
                  <a:extLst>
                    <a:ext uri="{FF2B5EF4-FFF2-40B4-BE49-F238E27FC236}">
                      <a16:creationId xmlns:a16="http://schemas.microsoft.com/office/drawing/2014/main" id="{FAF4D61E-BA44-87B5-E41C-35E430BCBECB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8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7" name="Google Shape;9565;p73">
                <a:extLst>
                  <a:ext uri="{FF2B5EF4-FFF2-40B4-BE49-F238E27FC236}">
                    <a16:creationId xmlns:a16="http://schemas.microsoft.com/office/drawing/2014/main" id="{0109F354-0D06-C008-0C34-864EAA5EAF99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17455" name="Google Shape;9566;p73">
                  <a:extLst>
                    <a:ext uri="{FF2B5EF4-FFF2-40B4-BE49-F238E27FC236}">
                      <a16:creationId xmlns:a16="http://schemas.microsoft.com/office/drawing/2014/main" id="{28F6CB92-27F4-4EB3-4503-1648087F0F2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6" name="Google Shape;9567;p73">
                  <a:extLst>
                    <a:ext uri="{FF2B5EF4-FFF2-40B4-BE49-F238E27FC236}">
                      <a16:creationId xmlns:a16="http://schemas.microsoft.com/office/drawing/2014/main" id="{166F6111-CA9B-6034-1FDF-30D9C1B86579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7" name="Google Shape;9568;p73">
                  <a:extLst>
                    <a:ext uri="{FF2B5EF4-FFF2-40B4-BE49-F238E27FC236}">
                      <a16:creationId xmlns:a16="http://schemas.microsoft.com/office/drawing/2014/main" id="{C5C1D95E-0E14-C661-CA48-995F05F96852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8" name="Google Shape;9569;p73">
                <a:extLst>
                  <a:ext uri="{FF2B5EF4-FFF2-40B4-BE49-F238E27FC236}">
                    <a16:creationId xmlns:a16="http://schemas.microsoft.com/office/drawing/2014/main" id="{610D5E38-84E4-6C6A-0F20-DDB486D6E518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17448" name="Google Shape;9570;p73">
                  <a:extLst>
                    <a:ext uri="{FF2B5EF4-FFF2-40B4-BE49-F238E27FC236}">
                      <a16:creationId xmlns:a16="http://schemas.microsoft.com/office/drawing/2014/main" id="{45344967-0142-7115-F751-1D2E946B8CAD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9" name="Google Shape;9571;p73">
                  <a:extLst>
                    <a:ext uri="{FF2B5EF4-FFF2-40B4-BE49-F238E27FC236}">
                      <a16:creationId xmlns:a16="http://schemas.microsoft.com/office/drawing/2014/main" id="{D6B912F4-DFE5-7B9E-A2D9-AA3CBE7E9298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0" name="Google Shape;9572;p73">
                  <a:extLst>
                    <a:ext uri="{FF2B5EF4-FFF2-40B4-BE49-F238E27FC236}">
                      <a16:creationId xmlns:a16="http://schemas.microsoft.com/office/drawing/2014/main" id="{C67F2188-C1FB-2D4F-EE81-96302D56C860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1" name="Google Shape;9573;p73">
                  <a:extLst>
                    <a:ext uri="{FF2B5EF4-FFF2-40B4-BE49-F238E27FC236}">
                      <a16:creationId xmlns:a16="http://schemas.microsoft.com/office/drawing/2014/main" id="{0FB29202-4928-8EA2-7543-83E2FBAB019A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2" name="Google Shape;9574;p73">
                  <a:extLst>
                    <a:ext uri="{FF2B5EF4-FFF2-40B4-BE49-F238E27FC236}">
                      <a16:creationId xmlns:a16="http://schemas.microsoft.com/office/drawing/2014/main" id="{2168A58E-D6BA-859C-2544-C6BDCCA9AD30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3" name="Google Shape;9575;p73">
                  <a:extLst>
                    <a:ext uri="{FF2B5EF4-FFF2-40B4-BE49-F238E27FC236}">
                      <a16:creationId xmlns:a16="http://schemas.microsoft.com/office/drawing/2014/main" id="{1D360885-D1D6-FC61-E975-648F2E5AAC34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54" name="Google Shape;9576;p73">
                  <a:extLst>
                    <a:ext uri="{FF2B5EF4-FFF2-40B4-BE49-F238E27FC236}">
                      <a16:creationId xmlns:a16="http://schemas.microsoft.com/office/drawing/2014/main" id="{268F06D4-C9DA-61B7-C10B-7CB91E9160D6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439" name="Google Shape;9577;p73">
                <a:extLst>
                  <a:ext uri="{FF2B5EF4-FFF2-40B4-BE49-F238E27FC236}">
                    <a16:creationId xmlns:a16="http://schemas.microsoft.com/office/drawing/2014/main" id="{B7CBB925-F9A1-BCB8-0DEE-AB3259A0A411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17445" name="Google Shape;9578;p73">
                  <a:extLst>
                    <a:ext uri="{FF2B5EF4-FFF2-40B4-BE49-F238E27FC236}">
                      <a16:creationId xmlns:a16="http://schemas.microsoft.com/office/drawing/2014/main" id="{B6600A9F-561D-C193-7A31-026EAB7F7B36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6" name="Google Shape;9579;p73">
                  <a:extLst>
                    <a:ext uri="{FF2B5EF4-FFF2-40B4-BE49-F238E27FC236}">
                      <a16:creationId xmlns:a16="http://schemas.microsoft.com/office/drawing/2014/main" id="{BDA409DC-B596-0B04-18C7-F52246FF36AC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7" name="Google Shape;9580;p73">
                  <a:extLst>
                    <a:ext uri="{FF2B5EF4-FFF2-40B4-BE49-F238E27FC236}">
                      <a16:creationId xmlns:a16="http://schemas.microsoft.com/office/drawing/2014/main" id="{9770E3E5-3B9F-8360-D5D6-ED802A133C2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oogle Shape;9581;p73">
                <a:extLst>
                  <a:ext uri="{FF2B5EF4-FFF2-40B4-BE49-F238E27FC236}">
                    <a16:creationId xmlns:a16="http://schemas.microsoft.com/office/drawing/2014/main" id="{84C74058-7D7B-F0F2-B002-23BD0C89892A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17440" name="Google Shape;9582;p73">
                  <a:extLst>
                    <a:ext uri="{FF2B5EF4-FFF2-40B4-BE49-F238E27FC236}">
                      <a16:creationId xmlns:a16="http://schemas.microsoft.com/office/drawing/2014/main" id="{8010354F-F06D-F9A0-E9C6-E856951E1278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1" name="Google Shape;9583;p73">
                  <a:extLst>
                    <a:ext uri="{FF2B5EF4-FFF2-40B4-BE49-F238E27FC236}">
                      <a16:creationId xmlns:a16="http://schemas.microsoft.com/office/drawing/2014/main" id="{58401B3C-739C-EA76-4908-5F9A15B270E2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2" name="Google Shape;9584;p73">
                  <a:extLst>
                    <a:ext uri="{FF2B5EF4-FFF2-40B4-BE49-F238E27FC236}">
                      <a16:creationId xmlns:a16="http://schemas.microsoft.com/office/drawing/2014/main" id="{742BDA9C-ACDE-70AD-7C82-595AB1231A81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3" name="Google Shape;9585;p73">
                  <a:extLst>
                    <a:ext uri="{FF2B5EF4-FFF2-40B4-BE49-F238E27FC236}">
                      <a16:creationId xmlns:a16="http://schemas.microsoft.com/office/drawing/2014/main" id="{832070B4-D6BC-4EB2-AF33-6DD95B2A9EA4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44" name="Google Shape;9586;p73">
                  <a:extLst>
                    <a:ext uri="{FF2B5EF4-FFF2-40B4-BE49-F238E27FC236}">
                      <a16:creationId xmlns:a16="http://schemas.microsoft.com/office/drawing/2014/main" id="{2BADB560-B07B-56AC-C1D4-E9E6B253426C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oogle Shape;9587;p73">
                <a:extLst>
                  <a:ext uri="{FF2B5EF4-FFF2-40B4-BE49-F238E27FC236}">
                    <a16:creationId xmlns:a16="http://schemas.microsoft.com/office/drawing/2014/main" id="{3C7CB3A3-FD9E-D005-DCC3-EBD9B5B1D1AC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220" name="Google Shape;9588;p73">
                  <a:extLst>
                    <a:ext uri="{FF2B5EF4-FFF2-40B4-BE49-F238E27FC236}">
                      <a16:creationId xmlns:a16="http://schemas.microsoft.com/office/drawing/2014/main" id="{2C30F6E9-CCA4-D61F-855F-5582737EF866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Google Shape;9589;p73">
                  <a:extLst>
                    <a:ext uri="{FF2B5EF4-FFF2-40B4-BE49-F238E27FC236}">
                      <a16:creationId xmlns:a16="http://schemas.microsoft.com/office/drawing/2014/main" id="{9D874D8C-7231-BEF0-5509-B69C71948FAE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Google Shape;9590;p73">
                  <a:extLst>
                    <a:ext uri="{FF2B5EF4-FFF2-40B4-BE49-F238E27FC236}">
                      <a16:creationId xmlns:a16="http://schemas.microsoft.com/office/drawing/2014/main" id="{5779D0CB-FA23-772B-2228-2176DC1605EB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Google Shape;9591;p73">
                  <a:extLst>
                    <a:ext uri="{FF2B5EF4-FFF2-40B4-BE49-F238E27FC236}">
                      <a16:creationId xmlns:a16="http://schemas.microsoft.com/office/drawing/2014/main" id="{1C4B7C79-889F-BCBD-0AAD-E8635E196AA7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4" name="Google Shape;9592;p73">
                <a:extLst>
                  <a:ext uri="{FF2B5EF4-FFF2-40B4-BE49-F238E27FC236}">
                    <a16:creationId xmlns:a16="http://schemas.microsoft.com/office/drawing/2014/main" id="{590310F4-29A2-59CF-3A64-3E276F7426F8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210" name="Google Shape;9593;p73">
                  <a:extLst>
                    <a:ext uri="{FF2B5EF4-FFF2-40B4-BE49-F238E27FC236}">
                      <a16:creationId xmlns:a16="http://schemas.microsoft.com/office/drawing/2014/main" id="{AB0207E7-B2D5-8098-FDEF-A06A220B1A0E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Google Shape;9594;p73">
                  <a:extLst>
                    <a:ext uri="{FF2B5EF4-FFF2-40B4-BE49-F238E27FC236}">
                      <a16:creationId xmlns:a16="http://schemas.microsoft.com/office/drawing/2014/main" id="{B590856B-17CD-396A-D9B1-CF93A07427AE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Google Shape;9595;p73">
                  <a:extLst>
                    <a:ext uri="{FF2B5EF4-FFF2-40B4-BE49-F238E27FC236}">
                      <a16:creationId xmlns:a16="http://schemas.microsoft.com/office/drawing/2014/main" id="{43FE57BD-8CE7-B5DC-E815-1B5F3A45B769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Google Shape;9596;p73">
                  <a:extLst>
                    <a:ext uri="{FF2B5EF4-FFF2-40B4-BE49-F238E27FC236}">
                      <a16:creationId xmlns:a16="http://schemas.microsoft.com/office/drawing/2014/main" id="{A2B58CDB-2D8D-FF16-5713-F82BA0F9EDA3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Google Shape;9597;p73">
                  <a:extLst>
                    <a:ext uri="{FF2B5EF4-FFF2-40B4-BE49-F238E27FC236}">
                      <a16:creationId xmlns:a16="http://schemas.microsoft.com/office/drawing/2014/main" id="{4EB9D4F8-0744-A53B-D6E4-8AE947889291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5" name="Google Shape;9598;p73">
                <a:extLst>
                  <a:ext uri="{FF2B5EF4-FFF2-40B4-BE49-F238E27FC236}">
                    <a16:creationId xmlns:a16="http://schemas.microsoft.com/office/drawing/2014/main" id="{1F99D43B-E1EF-2C58-D360-579A70FCCB05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203" name="Google Shape;9599;p73">
                  <a:extLst>
                    <a:ext uri="{FF2B5EF4-FFF2-40B4-BE49-F238E27FC236}">
                      <a16:creationId xmlns:a16="http://schemas.microsoft.com/office/drawing/2014/main" id="{CC95C0FD-2CAA-7F60-589B-587719179ADA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Google Shape;9600;p73">
                  <a:extLst>
                    <a:ext uri="{FF2B5EF4-FFF2-40B4-BE49-F238E27FC236}">
                      <a16:creationId xmlns:a16="http://schemas.microsoft.com/office/drawing/2014/main" id="{CEF62F2E-10EB-5C97-BEE3-C783CC595881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Google Shape;9601;p73">
                  <a:extLst>
                    <a:ext uri="{FF2B5EF4-FFF2-40B4-BE49-F238E27FC236}">
                      <a16:creationId xmlns:a16="http://schemas.microsoft.com/office/drawing/2014/main" id="{94FE924A-2ECE-D624-A911-060E5BB28546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Google Shape;9602;p73">
                  <a:extLst>
                    <a:ext uri="{FF2B5EF4-FFF2-40B4-BE49-F238E27FC236}">
                      <a16:creationId xmlns:a16="http://schemas.microsoft.com/office/drawing/2014/main" id="{DA08378F-0ADB-BAC9-BC87-3D27A44AEA57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Google Shape;9603;p73">
                  <a:extLst>
                    <a:ext uri="{FF2B5EF4-FFF2-40B4-BE49-F238E27FC236}">
                      <a16:creationId xmlns:a16="http://schemas.microsoft.com/office/drawing/2014/main" id="{D06A2799-E6C2-FBB5-A3F7-3ECA9C28DCC2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Google Shape;9604;p73">
                  <a:extLst>
                    <a:ext uri="{FF2B5EF4-FFF2-40B4-BE49-F238E27FC236}">
                      <a16:creationId xmlns:a16="http://schemas.microsoft.com/office/drawing/2014/main" id="{302F0DFC-1AA1-954A-7951-1E49902C16AF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Google Shape;9605;p73">
                  <a:extLst>
                    <a:ext uri="{FF2B5EF4-FFF2-40B4-BE49-F238E27FC236}">
                      <a16:creationId xmlns:a16="http://schemas.microsoft.com/office/drawing/2014/main" id="{D4A1F93D-ACD3-017C-59C9-D041D3E0B53E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6" name="Google Shape;9606;p73">
                <a:extLst>
                  <a:ext uri="{FF2B5EF4-FFF2-40B4-BE49-F238E27FC236}">
                    <a16:creationId xmlns:a16="http://schemas.microsoft.com/office/drawing/2014/main" id="{CAD86A38-7B71-79A1-8332-07AD365E77B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197" name="Google Shape;9607;p73">
                  <a:extLst>
                    <a:ext uri="{FF2B5EF4-FFF2-40B4-BE49-F238E27FC236}">
                      <a16:creationId xmlns:a16="http://schemas.microsoft.com/office/drawing/2014/main" id="{1733F7A6-6FCD-F5F5-47FC-051C6B69EE21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Google Shape;9608;p73">
                  <a:extLst>
                    <a:ext uri="{FF2B5EF4-FFF2-40B4-BE49-F238E27FC236}">
                      <a16:creationId xmlns:a16="http://schemas.microsoft.com/office/drawing/2014/main" id="{0B1A0D9C-6DC1-E7B4-3048-2E6F8C741E4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Google Shape;9609;p73">
                  <a:extLst>
                    <a:ext uri="{FF2B5EF4-FFF2-40B4-BE49-F238E27FC236}">
                      <a16:creationId xmlns:a16="http://schemas.microsoft.com/office/drawing/2014/main" id="{0B1165AD-2D3D-5173-601A-0859F79D0659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Google Shape;9610;p73">
                  <a:extLst>
                    <a:ext uri="{FF2B5EF4-FFF2-40B4-BE49-F238E27FC236}">
                      <a16:creationId xmlns:a16="http://schemas.microsoft.com/office/drawing/2014/main" id="{1949162F-FA86-A66F-A5F1-71DE55439AA9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Google Shape;9611;p73">
                  <a:extLst>
                    <a:ext uri="{FF2B5EF4-FFF2-40B4-BE49-F238E27FC236}">
                      <a16:creationId xmlns:a16="http://schemas.microsoft.com/office/drawing/2014/main" id="{E5EA8356-CF01-6645-B9EC-DD0A793EEF50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Google Shape;9612;p73">
                  <a:extLst>
                    <a:ext uri="{FF2B5EF4-FFF2-40B4-BE49-F238E27FC236}">
                      <a16:creationId xmlns:a16="http://schemas.microsoft.com/office/drawing/2014/main" id="{5A40A9B1-4C2F-3FE3-F31D-6155E10222B3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810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4" name="TextBox 17833">
            <a:extLst>
              <a:ext uri="{FF2B5EF4-FFF2-40B4-BE49-F238E27FC236}">
                <a16:creationId xmlns:a16="http://schemas.microsoft.com/office/drawing/2014/main" id="{C2D33961-80B6-A009-7B65-FD5B6CB3820D}"/>
              </a:ext>
            </a:extLst>
          </p:cNvPr>
          <p:cNvSpPr txBox="1"/>
          <p:nvPr/>
        </p:nvSpPr>
        <p:spPr>
          <a:xfrm>
            <a:off x="0" y="313639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Icons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E0D878-C180-3421-6E4C-EC4403F50108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2BF839-C42C-F9C7-25E5-5E23EB9145DD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18004" name="Google Shape;12426;p89">
                <a:extLst>
                  <a:ext uri="{FF2B5EF4-FFF2-40B4-BE49-F238E27FC236}">
                    <a16:creationId xmlns:a16="http://schemas.microsoft.com/office/drawing/2014/main" id="{FBAD5839-800F-CD81-60D8-F557E27D74B8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05" name="Google Shape;12431;p89">
                <a:extLst>
                  <a:ext uri="{FF2B5EF4-FFF2-40B4-BE49-F238E27FC236}">
                    <a16:creationId xmlns:a16="http://schemas.microsoft.com/office/drawing/2014/main" id="{9A10DD3B-8A4D-509F-3013-8E9D74CCF30A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18060" name="Google Shape;12432;p89">
                  <a:extLst>
                    <a:ext uri="{FF2B5EF4-FFF2-40B4-BE49-F238E27FC236}">
                      <a16:creationId xmlns:a16="http://schemas.microsoft.com/office/drawing/2014/main" id="{3C460379-0A0F-3010-87EF-518B9514B6AC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61" name="Google Shape;12433;p89">
                  <a:extLst>
                    <a:ext uri="{FF2B5EF4-FFF2-40B4-BE49-F238E27FC236}">
                      <a16:creationId xmlns:a16="http://schemas.microsoft.com/office/drawing/2014/main" id="{57172864-8473-2BA2-5B77-C3C364C81FE7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6" name="Google Shape;12444;p89">
                <a:extLst>
                  <a:ext uri="{FF2B5EF4-FFF2-40B4-BE49-F238E27FC236}">
                    <a16:creationId xmlns:a16="http://schemas.microsoft.com/office/drawing/2014/main" id="{C53AC2AF-4780-868E-88CF-1A8DBED798E5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18052" name="Google Shape;12445;p89">
                  <a:extLst>
                    <a:ext uri="{FF2B5EF4-FFF2-40B4-BE49-F238E27FC236}">
                      <a16:creationId xmlns:a16="http://schemas.microsoft.com/office/drawing/2014/main" id="{6F3FED06-EE94-94F5-01D1-7B077FEF1B7B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3" name="Google Shape;12446;p89">
                  <a:extLst>
                    <a:ext uri="{FF2B5EF4-FFF2-40B4-BE49-F238E27FC236}">
                      <a16:creationId xmlns:a16="http://schemas.microsoft.com/office/drawing/2014/main" id="{8913422F-594D-A2DA-B4C7-1611B5349B23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4" name="Google Shape;12447;p89">
                  <a:extLst>
                    <a:ext uri="{FF2B5EF4-FFF2-40B4-BE49-F238E27FC236}">
                      <a16:creationId xmlns:a16="http://schemas.microsoft.com/office/drawing/2014/main" id="{F2502AD4-6DCB-1DF0-22AE-7D07D27BBA39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5" name="Google Shape;12448;p89">
                  <a:extLst>
                    <a:ext uri="{FF2B5EF4-FFF2-40B4-BE49-F238E27FC236}">
                      <a16:creationId xmlns:a16="http://schemas.microsoft.com/office/drawing/2014/main" id="{B994D15C-5A30-89E5-763C-1A63EAC789E9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6" name="Google Shape;12449;p89">
                  <a:extLst>
                    <a:ext uri="{FF2B5EF4-FFF2-40B4-BE49-F238E27FC236}">
                      <a16:creationId xmlns:a16="http://schemas.microsoft.com/office/drawing/2014/main" id="{6268C75C-C03C-84C7-67C5-60357EE7A949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7" name="Google Shape;12450;p89">
                  <a:extLst>
                    <a:ext uri="{FF2B5EF4-FFF2-40B4-BE49-F238E27FC236}">
                      <a16:creationId xmlns:a16="http://schemas.microsoft.com/office/drawing/2014/main" id="{78C49049-4CBB-B176-7676-FABEE681C75A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8" name="Google Shape;12451;p89">
                  <a:extLst>
                    <a:ext uri="{FF2B5EF4-FFF2-40B4-BE49-F238E27FC236}">
                      <a16:creationId xmlns:a16="http://schemas.microsoft.com/office/drawing/2014/main" id="{B5E5D2EF-362E-36D2-0121-A36426AD26AD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9" name="Google Shape;12452;p89">
                  <a:extLst>
                    <a:ext uri="{FF2B5EF4-FFF2-40B4-BE49-F238E27FC236}">
                      <a16:creationId xmlns:a16="http://schemas.microsoft.com/office/drawing/2014/main" id="{03D027CD-0572-70F8-BD7A-2EA28AC61116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7" name="Google Shape;12456;p89">
                <a:extLst>
                  <a:ext uri="{FF2B5EF4-FFF2-40B4-BE49-F238E27FC236}">
                    <a16:creationId xmlns:a16="http://schemas.microsoft.com/office/drawing/2014/main" id="{801ACCAD-EB53-3406-C169-7BBC07AC642B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18048" name="Google Shape;12457;p89">
                  <a:extLst>
                    <a:ext uri="{FF2B5EF4-FFF2-40B4-BE49-F238E27FC236}">
                      <a16:creationId xmlns:a16="http://schemas.microsoft.com/office/drawing/2014/main" id="{AE141DBC-F85C-578E-BC6C-2B17768125DF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9" name="Google Shape;12458;p89">
                  <a:extLst>
                    <a:ext uri="{FF2B5EF4-FFF2-40B4-BE49-F238E27FC236}">
                      <a16:creationId xmlns:a16="http://schemas.microsoft.com/office/drawing/2014/main" id="{DF2AF500-55D4-D5AD-ED02-0F94CA73037F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0" name="Google Shape;12459;p89">
                  <a:extLst>
                    <a:ext uri="{FF2B5EF4-FFF2-40B4-BE49-F238E27FC236}">
                      <a16:creationId xmlns:a16="http://schemas.microsoft.com/office/drawing/2014/main" id="{D685856E-AE70-CCFC-0028-F8307B1CA3D4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51" name="Google Shape;12460;p89">
                  <a:extLst>
                    <a:ext uri="{FF2B5EF4-FFF2-40B4-BE49-F238E27FC236}">
                      <a16:creationId xmlns:a16="http://schemas.microsoft.com/office/drawing/2014/main" id="{CE0EC2FB-2FBD-7E82-653B-319554437645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8" name="Google Shape;12467;p89">
                <a:extLst>
                  <a:ext uri="{FF2B5EF4-FFF2-40B4-BE49-F238E27FC236}">
                    <a16:creationId xmlns:a16="http://schemas.microsoft.com/office/drawing/2014/main" id="{D287448A-74BE-5165-203B-B1DB25E98BEE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18043" name="Google Shape;12468;p89">
                  <a:extLst>
                    <a:ext uri="{FF2B5EF4-FFF2-40B4-BE49-F238E27FC236}">
                      <a16:creationId xmlns:a16="http://schemas.microsoft.com/office/drawing/2014/main" id="{9776A23D-2068-894F-3343-18F6CF1A1C13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4" name="Google Shape;12469;p89">
                  <a:extLst>
                    <a:ext uri="{FF2B5EF4-FFF2-40B4-BE49-F238E27FC236}">
                      <a16:creationId xmlns:a16="http://schemas.microsoft.com/office/drawing/2014/main" id="{58777053-5600-3A2E-120B-EE5A72C71E96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5" name="Google Shape;12470;p89">
                  <a:extLst>
                    <a:ext uri="{FF2B5EF4-FFF2-40B4-BE49-F238E27FC236}">
                      <a16:creationId xmlns:a16="http://schemas.microsoft.com/office/drawing/2014/main" id="{FBC17679-609A-DC03-17FB-CC73E7CCF477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6" name="Google Shape;12471;p89">
                  <a:extLst>
                    <a:ext uri="{FF2B5EF4-FFF2-40B4-BE49-F238E27FC236}">
                      <a16:creationId xmlns:a16="http://schemas.microsoft.com/office/drawing/2014/main" id="{6F440B8C-F614-C982-DB0B-C5198D83DA81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7" name="Google Shape;12472;p89">
                  <a:extLst>
                    <a:ext uri="{FF2B5EF4-FFF2-40B4-BE49-F238E27FC236}">
                      <a16:creationId xmlns:a16="http://schemas.microsoft.com/office/drawing/2014/main" id="{D29FB425-102A-9DB2-47F1-006A0316FA0E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09" name="Google Shape;12485;p89">
                <a:extLst>
                  <a:ext uri="{FF2B5EF4-FFF2-40B4-BE49-F238E27FC236}">
                    <a16:creationId xmlns:a16="http://schemas.microsoft.com/office/drawing/2014/main" id="{FA955663-D422-DBAF-0C48-79115B7285D5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18040" name="Google Shape;12486;p89">
                  <a:extLst>
                    <a:ext uri="{FF2B5EF4-FFF2-40B4-BE49-F238E27FC236}">
                      <a16:creationId xmlns:a16="http://schemas.microsoft.com/office/drawing/2014/main" id="{60D4B959-9272-E25D-9C72-35AE47A17A9A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1" name="Google Shape;12487;p89">
                  <a:extLst>
                    <a:ext uri="{FF2B5EF4-FFF2-40B4-BE49-F238E27FC236}">
                      <a16:creationId xmlns:a16="http://schemas.microsoft.com/office/drawing/2014/main" id="{539E9D48-4215-75B5-E23B-E133CAF03E22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42" name="Google Shape;12488;p89">
                  <a:extLst>
                    <a:ext uri="{FF2B5EF4-FFF2-40B4-BE49-F238E27FC236}">
                      <a16:creationId xmlns:a16="http://schemas.microsoft.com/office/drawing/2014/main" id="{1D1EB8A5-30D3-344C-7C04-DF53DF5EA338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0" name="Google Shape;12498;p89">
                <a:extLst>
                  <a:ext uri="{FF2B5EF4-FFF2-40B4-BE49-F238E27FC236}">
                    <a16:creationId xmlns:a16="http://schemas.microsoft.com/office/drawing/2014/main" id="{AFCD1A12-D626-50C1-528E-795ECDB2B04F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18031" name="Google Shape;12499;p89">
                  <a:extLst>
                    <a:ext uri="{FF2B5EF4-FFF2-40B4-BE49-F238E27FC236}">
                      <a16:creationId xmlns:a16="http://schemas.microsoft.com/office/drawing/2014/main" id="{3792EEF3-2849-B1C6-51E4-CCEB3E68A020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2" name="Google Shape;12500;p89">
                  <a:extLst>
                    <a:ext uri="{FF2B5EF4-FFF2-40B4-BE49-F238E27FC236}">
                      <a16:creationId xmlns:a16="http://schemas.microsoft.com/office/drawing/2014/main" id="{CD8D84CF-462D-0188-E38C-B86686965D81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3" name="Google Shape;12501;p89">
                  <a:extLst>
                    <a:ext uri="{FF2B5EF4-FFF2-40B4-BE49-F238E27FC236}">
                      <a16:creationId xmlns:a16="http://schemas.microsoft.com/office/drawing/2014/main" id="{909693CD-86AA-98EB-279C-8F91C672EE31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4" name="Google Shape;12502;p89">
                  <a:extLst>
                    <a:ext uri="{FF2B5EF4-FFF2-40B4-BE49-F238E27FC236}">
                      <a16:creationId xmlns:a16="http://schemas.microsoft.com/office/drawing/2014/main" id="{F4D0850F-0F60-DFAB-4AF4-A1EE3208ABF5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5" name="Google Shape;12503;p89">
                  <a:extLst>
                    <a:ext uri="{FF2B5EF4-FFF2-40B4-BE49-F238E27FC236}">
                      <a16:creationId xmlns:a16="http://schemas.microsoft.com/office/drawing/2014/main" id="{B3E39510-F5A5-EE71-8894-6299105B092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6" name="Google Shape;12504;p89">
                  <a:extLst>
                    <a:ext uri="{FF2B5EF4-FFF2-40B4-BE49-F238E27FC236}">
                      <a16:creationId xmlns:a16="http://schemas.microsoft.com/office/drawing/2014/main" id="{29EB52F9-D6B8-4868-5191-EEF30E6FE417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7" name="Google Shape;12505;p89">
                  <a:extLst>
                    <a:ext uri="{FF2B5EF4-FFF2-40B4-BE49-F238E27FC236}">
                      <a16:creationId xmlns:a16="http://schemas.microsoft.com/office/drawing/2014/main" id="{5A44455B-D8C5-E459-65DD-C7DB9A3086FC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8" name="Google Shape;12506;p89">
                  <a:extLst>
                    <a:ext uri="{FF2B5EF4-FFF2-40B4-BE49-F238E27FC236}">
                      <a16:creationId xmlns:a16="http://schemas.microsoft.com/office/drawing/2014/main" id="{C1936708-2D20-2659-A105-E74DC17EF46F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9" name="Google Shape;12507;p89">
                  <a:extLst>
                    <a:ext uri="{FF2B5EF4-FFF2-40B4-BE49-F238E27FC236}">
                      <a16:creationId xmlns:a16="http://schemas.microsoft.com/office/drawing/2014/main" id="{E05FB2D4-AEC3-5DBD-64AC-CF59865DABCC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1" name="Google Shape;12515;p89">
                <a:extLst>
                  <a:ext uri="{FF2B5EF4-FFF2-40B4-BE49-F238E27FC236}">
                    <a16:creationId xmlns:a16="http://schemas.microsoft.com/office/drawing/2014/main" id="{1C444CAD-E63B-C194-63DE-DC0AAB211E2F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18028" name="Google Shape;12516;p89">
                  <a:extLst>
                    <a:ext uri="{FF2B5EF4-FFF2-40B4-BE49-F238E27FC236}">
                      <a16:creationId xmlns:a16="http://schemas.microsoft.com/office/drawing/2014/main" id="{69B44957-36EC-DD9C-283E-67A1B4588940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9" name="Google Shape;12517;p89">
                  <a:extLst>
                    <a:ext uri="{FF2B5EF4-FFF2-40B4-BE49-F238E27FC236}">
                      <a16:creationId xmlns:a16="http://schemas.microsoft.com/office/drawing/2014/main" id="{E01AB9F0-2FD3-297B-CE41-28D9EF7472BF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30" name="Google Shape;12518;p89">
                  <a:extLst>
                    <a:ext uri="{FF2B5EF4-FFF2-40B4-BE49-F238E27FC236}">
                      <a16:creationId xmlns:a16="http://schemas.microsoft.com/office/drawing/2014/main" id="{B49803BC-F25E-640E-4A53-CCD6CEDDAB9E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2" name="Google Shape;12528;p89">
                <a:extLst>
                  <a:ext uri="{FF2B5EF4-FFF2-40B4-BE49-F238E27FC236}">
                    <a16:creationId xmlns:a16="http://schemas.microsoft.com/office/drawing/2014/main" id="{530A5EDA-2D6C-09EE-C247-952E050EA086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3" name="Google Shape;12540;p89">
                <a:extLst>
                  <a:ext uri="{FF2B5EF4-FFF2-40B4-BE49-F238E27FC236}">
                    <a16:creationId xmlns:a16="http://schemas.microsoft.com/office/drawing/2014/main" id="{272E07E7-FF04-EBC4-1D60-4330B66D158F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18026" name="Google Shape;12541;p89">
                  <a:extLst>
                    <a:ext uri="{FF2B5EF4-FFF2-40B4-BE49-F238E27FC236}">
                      <a16:creationId xmlns:a16="http://schemas.microsoft.com/office/drawing/2014/main" id="{A8A4FC3C-B000-24DF-2802-AF4A12A784DD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7" name="Google Shape;12542;p89">
                  <a:extLst>
                    <a:ext uri="{FF2B5EF4-FFF2-40B4-BE49-F238E27FC236}">
                      <a16:creationId xmlns:a16="http://schemas.microsoft.com/office/drawing/2014/main" id="{78A0C69D-D358-2464-9BA0-2280C2B2EA40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4" name="Google Shape;12549;p89">
                <a:extLst>
                  <a:ext uri="{FF2B5EF4-FFF2-40B4-BE49-F238E27FC236}">
                    <a16:creationId xmlns:a16="http://schemas.microsoft.com/office/drawing/2014/main" id="{51FECA6B-CD43-0A57-762B-7ABAB35B6AFA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18024" name="Google Shape;12550;p89">
                  <a:extLst>
                    <a:ext uri="{FF2B5EF4-FFF2-40B4-BE49-F238E27FC236}">
                      <a16:creationId xmlns:a16="http://schemas.microsoft.com/office/drawing/2014/main" id="{37876BF7-0AF3-6B2E-C6AD-6030104121F9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5" name="Google Shape;12551;p89">
                  <a:extLst>
                    <a:ext uri="{FF2B5EF4-FFF2-40B4-BE49-F238E27FC236}">
                      <a16:creationId xmlns:a16="http://schemas.microsoft.com/office/drawing/2014/main" id="{4BCA15B5-7D38-E691-3C74-B5EE94093389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015" name="Google Shape;12554;p89">
                <a:extLst>
                  <a:ext uri="{FF2B5EF4-FFF2-40B4-BE49-F238E27FC236}">
                    <a16:creationId xmlns:a16="http://schemas.microsoft.com/office/drawing/2014/main" id="{91ED65F1-DB79-C82F-5C13-D5EBA7C7D0C8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18022" name="Google Shape;12555;p89">
                  <a:extLst>
                    <a:ext uri="{FF2B5EF4-FFF2-40B4-BE49-F238E27FC236}">
                      <a16:creationId xmlns:a16="http://schemas.microsoft.com/office/drawing/2014/main" id="{FEE895C4-0BDA-A479-18C6-8CA91E3DAF2D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3" name="Google Shape;12556;p89">
                  <a:extLst>
                    <a:ext uri="{FF2B5EF4-FFF2-40B4-BE49-F238E27FC236}">
                      <a16:creationId xmlns:a16="http://schemas.microsoft.com/office/drawing/2014/main" id="{ED642E8A-B009-EA15-067A-338517CBF719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016" name="Google Shape;12566;p89">
                <a:extLst>
                  <a:ext uri="{FF2B5EF4-FFF2-40B4-BE49-F238E27FC236}">
                    <a16:creationId xmlns:a16="http://schemas.microsoft.com/office/drawing/2014/main" id="{ADB5BE7C-71C7-CEAD-74BE-A216916C6B80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8017" name="Google Shape;12580;p89">
                <a:extLst>
                  <a:ext uri="{FF2B5EF4-FFF2-40B4-BE49-F238E27FC236}">
                    <a16:creationId xmlns:a16="http://schemas.microsoft.com/office/drawing/2014/main" id="{E237E88E-10C2-C5C1-F910-EEAC28D2EA77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18018" name="Google Shape;12581;p89">
                  <a:extLst>
                    <a:ext uri="{FF2B5EF4-FFF2-40B4-BE49-F238E27FC236}">
                      <a16:creationId xmlns:a16="http://schemas.microsoft.com/office/drawing/2014/main" id="{FFBA6400-A6DD-E966-C7A1-70CE2B4AA8C7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19" name="Google Shape;12582;p89">
                  <a:extLst>
                    <a:ext uri="{FF2B5EF4-FFF2-40B4-BE49-F238E27FC236}">
                      <a16:creationId xmlns:a16="http://schemas.microsoft.com/office/drawing/2014/main" id="{7F6E0AEA-DDC7-1B87-0D26-266E64857D46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0" name="Google Shape;12583;p89">
                  <a:extLst>
                    <a:ext uri="{FF2B5EF4-FFF2-40B4-BE49-F238E27FC236}">
                      <a16:creationId xmlns:a16="http://schemas.microsoft.com/office/drawing/2014/main" id="{13F50F80-E548-EC15-FE52-1FA4CAA0B01B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21" name="Google Shape;12584;p89">
                  <a:extLst>
                    <a:ext uri="{FF2B5EF4-FFF2-40B4-BE49-F238E27FC236}">
                      <a16:creationId xmlns:a16="http://schemas.microsoft.com/office/drawing/2014/main" id="{5B48A40C-A1C0-572C-B7DF-8505611F765B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A99978-D673-3A96-50A8-C251DC983E50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17962" name="Google Shape;12422;p89">
                <a:extLst>
                  <a:ext uri="{FF2B5EF4-FFF2-40B4-BE49-F238E27FC236}">
                    <a16:creationId xmlns:a16="http://schemas.microsoft.com/office/drawing/2014/main" id="{9636D8FA-1C7F-6C07-01DF-D25295DD78FF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3" name="Google Shape;12427;p89">
                <a:extLst>
                  <a:ext uri="{FF2B5EF4-FFF2-40B4-BE49-F238E27FC236}">
                    <a16:creationId xmlns:a16="http://schemas.microsoft.com/office/drawing/2014/main" id="{0619430C-B5A8-493B-CFF5-7596EFB33DEE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18002" name="Google Shape;12428;p89">
                  <a:extLst>
                    <a:ext uri="{FF2B5EF4-FFF2-40B4-BE49-F238E27FC236}">
                      <a16:creationId xmlns:a16="http://schemas.microsoft.com/office/drawing/2014/main" id="{63D810C6-38C2-435C-F3A9-622C5793C54F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3" name="Google Shape;12429;p89">
                  <a:extLst>
                    <a:ext uri="{FF2B5EF4-FFF2-40B4-BE49-F238E27FC236}">
                      <a16:creationId xmlns:a16="http://schemas.microsoft.com/office/drawing/2014/main" id="{EC5FB6FC-1AA1-236A-6098-4C930B905704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3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4" name="Google Shape;12434;p89">
                <a:extLst>
                  <a:ext uri="{FF2B5EF4-FFF2-40B4-BE49-F238E27FC236}">
                    <a16:creationId xmlns:a16="http://schemas.microsoft.com/office/drawing/2014/main" id="{E78FBC4E-F3F4-2471-A124-01831244C7EC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17999" name="Google Shape;12435;p89">
                  <a:extLst>
                    <a:ext uri="{FF2B5EF4-FFF2-40B4-BE49-F238E27FC236}">
                      <a16:creationId xmlns:a16="http://schemas.microsoft.com/office/drawing/2014/main" id="{8942F43C-B2F0-5FE8-2427-F9B9FDB9B29D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0" name="Google Shape;12436;p89">
                  <a:extLst>
                    <a:ext uri="{FF2B5EF4-FFF2-40B4-BE49-F238E27FC236}">
                      <a16:creationId xmlns:a16="http://schemas.microsoft.com/office/drawing/2014/main" id="{5E5238B5-0666-2EDE-D466-108CDA42A73B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01" name="Google Shape;12437;p89">
                  <a:extLst>
                    <a:ext uri="{FF2B5EF4-FFF2-40B4-BE49-F238E27FC236}">
                      <a16:creationId xmlns:a16="http://schemas.microsoft.com/office/drawing/2014/main" id="{B740A7CB-B335-728F-C77D-E89B3B5E0F3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5" name="Google Shape;12454;p89">
                <a:extLst>
                  <a:ext uri="{FF2B5EF4-FFF2-40B4-BE49-F238E27FC236}">
                    <a16:creationId xmlns:a16="http://schemas.microsoft.com/office/drawing/2014/main" id="{124B4D58-9924-AAFC-2F31-CB2234489B5A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66" name="Google Shape;12461;p89">
                <a:extLst>
                  <a:ext uri="{FF2B5EF4-FFF2-40B4-BE49-F238E27FC236}">
                    <a16:creationId xmlns:a16="http://schemas.microsoft.com/office/drawing/2014/main" id="{89BF3148-715D-DDBB-3A44-930833B9BB57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17997" name="Google Shape;12462;p89">
                  <a:extLst>
                    <a:ext uri="{FF2B5EF4-FFF2-40B4-BE49-F238E27FC236}">
                      <a16:creationId xmlns:a16="http://schemas.microsoft.com/office/drawing/2014/main" id="{EB7F5B95-3715-280C-398C-F0955EA6B8C7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8" name="Google Shape;12463;p89">
                  <a:extLst>
                    <a:ext uri="{FF2B5EF4-FFF2-40B4-BE49-F238E27FC236}">
                      <a16:creationId xmlns:a16="http://schemas.microsoft.com/office/drawing/2014/main" id="{885C0094-404D-3996-9CDD-0A2C1B7C6A73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7" name="Google Shape;12473;p89">
                <a:extLst>
                  <a:ext uri="{FF2B5EF4-FFF2-40B4-BE49-F238E27FC236}">
                    <a16:creationId xmlns:a16="http://schemas.microsoft.com/office/drawing/2014/main" id="{DA894677-7B87-9FC3-C1F6-BCE105E09FD7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17994" name="Google Shape;12474;p89">
                  <a:extLst>
                    <a:ext uri="{FF2B5EF4-FFF2-40B4-BE49-F238E27FC236}">
                      <a16:creationId xmlns:a16="http://schemas.microsoft.com/office/drawing/2014/main" id="{EBB53317-8F2B-C961-8167-A3D69F910016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5" name="Google Shape;12475;p89">
                  <a:extLst>
                    <a:ext uri="{FF2B5EF4-FFF2-40B4-BE49-F238E27FC236}">
                      <a16:creationId xmlns:a16="http://schemas.microsoft.com/office/drawing/2014/main" id="{4F9C2A7A-93BB-AA19-0812-64B5CFEBC3F4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6" name="Google Shape;12476;p89">
                  <a:extLst>
                    <a:ext uri="{FF2B5EF4-FFF2-40B4-BE49-F238E27FC236}">
                      <a16:creationId xmlns:a16="http://schemas.microsoft.com/office/drawing/2014/main" id="{86DF9ECB-8FF4-2B82-B30E-5A97A1CA4FA1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68" name="Google Shape;12508;p89">
                <a:extLst>
                  <a:ext uri="{FF2B5EF4-FFF2-40B4-BE49-F238E27FC236}">
                    <a16:creationId xmlns:a16="http://schemas.microsoft.com/office/drawing/2014/main" id="{0F44B8FD-FB2F-D2D3-8F5A-D3E9B0DB723F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17992" name="Google Shape;12509;p89">
                  <a:extLst>
                    <a:ext uri="{FF2B5EF4-FFF2-40B4-BE49-F238E27FC236}">
                      <a16:creationId xmlns:a16="http://schemas.microsoft.com/office/drawing/2014/main" id="{AE89C19B-810A-5A63-83FF-619012D0CB1E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3" name="Google Shape;12510;p89">
                  <a:extLst>
                    <a:ext uri="{FF2B5EF4-FFF2-40B4-BE49-F238E27FC236}">
                      <a16:creationId xmlns:a16="http://schemas.microsoft.com/office/drawing/2014/main" id="{7B5680EF-2AD7-2C69-8AD4-58C2ACB72F1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69" name="Google Shape;12519;p89">
                <a:extLst>
                  <a:ext uri="{FF2B5EF4-FFF2-40B4-BE49-F238E27FC236}">
                    <a16:creationId xmlns:a16="http://schemas.microsoft.com/office/drawing/2014/main" id="{478C0741-70E8-9CBC-1EB2-3D78E0187C8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0" name="Google Shape;12532;p89">
                <a:extLst>
                  <a:ext uri="{FF2B5EF4-FFF2-40B4-BE49-F238E27FC236}">
                    <a16:creationId xmlns:a16="http://schemas.microsoft.com/office/drawing/2014/main" id="{36202708-71AF-A3B2-CE09-064DBF19A87D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17990" name="Google Shape;12533;p89">
                  <a:extLst>
                    <a:ext uri="{FF2B5EF4-FFF2-40B4-BE49-F238E27FC236}">
                      <a16:creationId xmlns:a16="http://schemas.microsoft.com/office/drawing/2014/main" id="{BB80D8B9-5322-8798-EDCE-84FD391D3C7F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91" name="Google Shape;12534;p89">
                  <a:extLst>
                    <a:ext uri="{FF2B5EF4-FFF2-40B4-BE49-F238E27FC236}">
                      <a16:creationId xmlns:a16="http://schemas.microsoft.com/office/drawing/2014/main" id="{C04E249A-478F-DF47-01B2-CE31CB8EB43F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1" name="Google Shape;12543;p89">
                <a:extLst>
                  <a:ext uri="{FF2B5EF4-FFF2-40B4-BE49-F238E27FC236}">
                    <a16:creationId xmlns:a16="http://schemas.microsoft.com/office/drawing/2014/main" id="{7909E575-4799-3F40-682C-01B96AF230A5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17988" name="Google Shape;12544;p89">
                  <a:extLst>
                    <a:ext uri="{FF2B5EF4-FFF2-40B4-BE49-F238E27FC236}">
                      <a16:creationId xmlns:a16="http://schemas.microsoft.com/office/drawing/2014/main" id="{E4689601-FA05-9A75-62AE-059F64414DDA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9" name="Google Shape;12545;p89">
                  <a:extLst>
                    <a:ext uri="{FF2B5EF4-FFF2-40B4-BE49-F238E27FC236}">
                      <a16:creationId xmlns:a16="http://schemas.microsoft.com/office/drawing/2014/main" id="{BE449B4E-D4AE-CAEE-1812-CE7A9C9B30B9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72" name="Google Shape;12552;p89">
                <a:extLst>
                  <a:ext uri="{FF2B5EF4-FFF2-40B4-BE49-F238E27FC236}">
                    <a16:creationId xmlns:a16="http://schemas.microsoft.com/office/drawing/2014/main" id="{13886317-5D42-3B97-8676-54241CB954F7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73" name="Google Shape;12561;p89">
                <a:extLst>
                  <a:ext uri="{FF2B5EF4-FFF2-40B4-BE49-F238E27FC236}">
                    <a16:creationId xmlns:a16="http://schemas.microsoft.com/office/drawing/2014/main" id="{C00FDAAE-69D3-E24C-E469-6CD49F8C387C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17985" name="Google Shape;12562;p89">
                  <a:extLst>
                    <a:ext uri="{FF2B5EF4-FFF2-40B4-BE49-F238E27FC236}">
                      <a16:creationId xmlns:a16="http://schemas.microsoft.com/office/drawing/2014/main" id="{A5DD58D6-EABE-20F5-E8C5-D2838623B304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6" name="Google Shape;12563;p89">
                  <a:extLst>
                    <a:ext uri="{FF2B5EF4-FFF2-40B4-BE49-F238E27FC236}">
                      <a16:creationId xmlns:a16="http://schemas.microsoft.com/office/drawing/2014/main" id="{CEF76C97-E780-392A-60A8-F452C2A66250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3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7" name="Google Shape;12564;p89">
                  <a:extLst>
                    <a:ext uri="{FF2B5EF4-FFF2-40B4-BE49-F238E27FC236}">
                      <a16:creationId xmlns:a16="http://schemas.microsoft.com/office/drawing/2014/main" id="{8532E8DF-0A44-FE37-CC51-737ACDC46DF6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4" name="Google Shape;12567;p89">
                <a:extLst>
                  <a:ext uri="{FF2B5EF4-FFF2-40B4-BE49-F238E27FC236}">
                    <a16:creationId xmlns:a16="http://schemas.microsoft.com/office/drawing/2014/main" id="{FEBA73E1-421A-E645-DA44-228FBD0AF023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17978" name="Google Shape;12568;p89">
                  <a:extLst>
                    <a:ext uri="{FF2B5EF4-FFF2-40B4-BE49-F238E27FC236}">
                      <a16:creationId xmlns:a16="http://schemas.microsoft.com/office/drawing/2014/main" id="{89EE24A4-82FC-2BCF-0164-FDDB7844DFE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9" name="Google Shape;12569;p89">
                  <a:extLst>
                    <a:ext uri="{FF2B5EF4-FFF2-40B4-BE49-F238E27FC236}">
                      <a16:creationId xmlns:a16="http://schemas.microsoft.com/office/drawing/2014/main" id="{98D8E98C-6B4F-09E9-B0E1-0C8A6E15025C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0" name="Google Shape;12570;p89">
                  <a:extLst>
                    <a:ext uri="{FF2B5EF4-FFF2-40B4-BE49-F238E27FC236}">
                      <a16:creationId xmlns:a16="http://schemas.microsoft.com/office/drawing/2014/main" id="{6D922561-6533-8C0B-5611-3A45BE17193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1" name="Google Shape;12571;p89">
                  <a:extLst>
                    <a:ext uri="{FF2B5EF4-FFF2-40B4-BE49-F238E27FC236}">
                      <a16:creationId xmlns:a16="http://schemas.microsoft.com/office/drawing/2014/main" id="{E07FDB09-4E0B-0648-7916-18E6884C6D9C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2" name="Google Shape;12572;p89">
                  <a:extLst>
                    <a:ext uri="{FF2B5EF4-FFF2-40B4-BE49-F238E27FC236}">
                      <a16:creationId xmlns:a16="http://schemas.microsoft.com/office/drawing/2014/main" id="{DA0D56EE-8759-DB4C-49E4-E1B624EFB76C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3" name="Google Shape;12573;p89">
                  <a:extLst>
                    <a:ext uri="{FF2B5EF4-FFF2-40B4-BE49-F238E27FC236}">
                      <a16:creationId xmlns:a16="http://schemas.microsoft.com/office/drawing/2014/main" id="{FEE225A2-9D99-83C3-A3B2-FEDD51D5B889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84" name="Google Shape;12574;p89">
                  <a:extLst>
                    <a:ext uri="{FF2B5EF4-FFF2-40B4-BE49-F238E27FC236}">
                      <a16:creationId xmlns:a16="http://schemas.microsoft.com/office/drawing/2014/main" id="{1A241D4B-4C83-8348-5179-DC4AFB3DB8A2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75" name="Google Shape;12602;p89">
                <a:extLst>
                  <a:ext uri="{FF2B5EF4-FFF2-40B4-BE49-F238E27FC236}">
                    <a16:creationId xmlns:a16="http://schemas.microsoft.com/office/drawing/2014/main" id="{256AE27E-D89D-E2DF-0EF9-5C708167F5A2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17976" name="Google Shape;12603;p89">
                  <a:extLst>
                    <a:ext uri="{FF2B5EF4-FFF2-40B4-BE49-F238E27FC236}">
                      <a16:creationId xmlns:a16="http://schemas.microsoft.com/office/drawing/2014/main" id="{78082250-4658-47A0-1E4E-DE548BB3223E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77" name="Google Shape;12604;p89">
                  <a:extLst>
                    <a:ext uri="{FF2B5EF4-FFF2-40B4-BE49-F238E27FC236}">
                      <a16:creationId xmlns:a16="http://schemas.microsoft.com/office/drawing/2014/main" id="{776BBE0F-C223-19BB-39DD-9478263B0E64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3965333-89C9-7913-C510-ED06EEBC28B9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17910" name="Google Shape;12423;p89">
                <a:extLst>
                  <a:ext uri="{FF2B5EF4-FFF2-40B4-BE49-F238E27FC236}">
                    <a16:creationId xmlns:a16="http://schemas.microsoft.com/office/drawing/2014/main" id="{235070D5-7167-FE33-1ED0-81DE0A6EA5DF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17960" name="Google Shape;12424;p89">
                  <a:extLst>
                    <a:ext uri="{FF2B5EF4-FFF2-40B4-BE49-F238E27FC236}">
                      <a16:creationId xmlns:a16="http://schemas.microsoft.com/office/drawing/2014/main" id="{D926DD64-0F13-4258-CBB9-925E0B544AB7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61" name="Google Shape;12425;p89">
                  <a:extLst>
                    <a:ext uri="{FF2B5EF4-FFF2-40B4-BE49-F238E27FC236}">
                      <a16:creationId xmlns:a16="http://schemas.microsoft.com/office/drawing/2014/main" id="{59DA1AC1-35B8-5B90-9D27-232D6E6C0F9A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1" name="Google Shape;12430;p89">
                <a:extLst>
                  <a:ext uri="{FF2B5EF4-FFF2-40B4-BE49-F238E27FC236}">
                    <a16:creationId xmlns:a16="http://schemas.microsoft.com/office/drawing/2014/main" id="{4943C284-2F6A-A0AE-E30C-F09A4079110D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2" name="Google Shape;12438;p89">
                <a:extLst>
                  <a:ext uri="{FF2B5EF4-FFF2-40B4-BE49-F238E27FC236}">
                    <a16:creationId xmlns:a16="http://schemas.microsoft.com/office/drawing/2014/main" id="{B2123A64-A04E-082B-E9EB-D788C84BC4A8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17955" name="Google Shape;12439;p89">
                  <a:extLst>
                    <a:ext uri="{FF2B5EF4-FFF2-40B4-BE49-F238E27FC236}">
                      <a16:creationId xmlns:a16="http://schemas.microsoft.com/office/drawing/2014/main" id="{DE7E6BAD-B2C5-EA9E-CDCF-F36245FF52DB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6" name="Google Shape;12440;p89">
                  <a:extLst>
                    <a:ext uri="{FF2B5EF4-FFF2-40B4-BE49-F238E27FC236}">
                      <a16:creationId xmlns:a16="http://schemas.microsoft.com/office/drawing/2014/main" id="{EB87A8EB-B2D1-02C0-328D-B73DF8C8686A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7" name="Google Shape;12441;p89">
                  <a:extLst>
                    <a:ext uri="{FF2B5EF4-FFF2-40B4-BE49-F238E27FC236}">
                      <a16:creationId xmlns:a16="http://schemas.microsoft.com/office/drawing/2014/main" id="{9D4BD96B-A1AF-0F63-AEC3-2D8E04F3826F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8" name="Google Shape;12442;p89">
                  <a:extLst>
                    <a:ext uri="{FF2B5EF4-FFF2-40B4-BE49-F238E27FC236}">
                      <a16:creationId xmlns:a16="http://schemas.microsoft.com/office/drawing/2014/main" id="{80944169-8515-6BEF-7FF7-74E0C2DB6FF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9" name="Google Shape;12443;p89">
                  <a:extLst>
                    <a:ext uri="{FF2B5EF4-FFF2-40B4-BE49-F238E27FC236}">
                      <a16:creationId xmlns:a16="http://schemas.microsoft.com/office/drawing/2014/main" id="{974F1ED1-2271-0CA1-17E0-19BA09B76310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13" name="Google Shape;12455;p89">
                <a:extLst>
                  <a:ext uri="{FF2B5EF4-FFF2-40B4-BE49-F238E27FC236}">
                    <a16:creationId xmlns:a16="http://schemas.microsoft.com/office/drawing/2014/main" id="{DA10476B-BAE2-59D0-A85D-C45105BACB6A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14" name="Google Shape;12464;p89">
                <a:extLst>
                  <a:ext uri="{FF2B5EF4-FFF2-40B4-BE49-F238E27FC236}">
                    <a16:creationId xmlns:a16="http://schemas.microsoft.com/office/drawing/2014/main" id="{8F88F0EC-7613-AE49-DDFE-6DB0225E87C3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17953" name="Google Shape;12465;p89">
                  <a:extLst>
                    <a:ext uri="{FF2B5EF4-FFF2-40B4-BE49-F238E27FC236}">
                      <a16:creationId xmlns:a16="http://schemas.microsoft.com/office/drawing/2014/main" id="{F3E858C9-E5AE-FDFE-85A8-52936780A60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4" name="Google Shape;12466;p89">
                  <a:extLst>
                    <a:ext uri="{FF2B5EF4-FFF2-40B4-BE49-F238E27FC236}">
                      <a16:creationId xmlns:a16="http://schemas.microsoft.com/office/drawing/2014/main" id="{EBDB175D-931E-0B7D-33EE-EB41F064C384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5" name="Google Shape;12477;p89">
                <a:extLst>
                  <a:ext uri="{FF2B5EF4-FFF2-40B4-BE49-F238E27FC236}">
                    <a16:creationId xmlns:a16="http://schemas.microsoft.com/office/drawing/2014/main" id="{6AFF3CB8-423E-09B0-D949-E18BA5A99A54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17946" name="Google Shape;12478;p89">
                  <a:extLst>
                    <a:ext uri="{FF2B5EF4-FFF2-40B4-BE49-F238E27FC236}">
                      <a16:creationId xmlns:a16="http://schemas.microsoft.com/office/drawing/2014/main" id="{921B997F-BF35-FD71-95E0-CA667DD81679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7" name="Google Shape;12479;p89">
                  <a:extLst>
                    <a:ext uri="{FF2B5EF4-FFF2-40B4-BE49-F238E27FC236}">
                      <a16:creationId xmlns:a16="http://schemas.microsoft.com/office/drawing/2014/main" id="{DA31558F-C9C0-711C-12F6-89C3486DC946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8" name="Google Shape;12480;p89">
                  <a:extLst>
                    <a:ext uri="{FF2B5EF4-FFF2-40B4-BE49-F238E27FC236}">
                      <a16:creationId xmlns:a16="http://schemas.microsoft.com/office/drawing/2014/main" id="{865D2A7C-061E-B673-07A7-01B5BF587C07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9" name="Google Shape;12481;p89">
                  <a:extLst>
                    <a:ext uri="{FF2B5EF4-FFF2-40B4-BE49-F238E27FC236}">
                      <a16:creationId xmlns:a16="http://schemas.microsoft.com/office/drawing/2014/main" id="{A7F437E1-1D76-22E7-740D-9C0A1C53EC03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0" name="Google Shape;12482;p89">
                  <a:extLst>
                    <a:ext uri="{FF2B5EF4-FFF2-40B4-BE49-F238E27FC236}">
                      <a16:creationId xmlns:a16="http://schemas.microsoft.com/office/drawing/2014/main" id="{5D03F988-B22F-D11C-D816-7B43CA186117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1" name="Google Shape;12483;p89">
                  <a:extLst>
                    <a:ext uri="{FF2B5EF4-FFF2-40B4-BE49-F238E27FC236}">
                      <a16:creationId xmlns:a16="http://schemas.microsoft.com/office/drawing/2014/main" id="{55CCAF49-0EA5-E651-74F6-642DFE58B183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52" name="Google Shape;12484;p89">
                  <a:extLst>
                    <a:ext uri="{FF2B5EF4-FFF2-40B4-BE49-F238E27FC236}">
                      <a16:creationId xmlns:a16="http://schemas.microsoft.com/office/drawing/2014/main" id="{1953CE53-D970-ABFB-61AC-E11656D8EAD3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6" name="Google Shape;12511;p89">
                <a:extLst>
                  <a:ext uri="{FF2B5EF4-FFF2-40B4-BE49-F238E27FC236}">
                    <a16:creationId xmlns:a16="http://schemas.microsoft.com/office/drawing/2014/main" id="{C18DD444-575E-5890-ED73-B9D53083201D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17943" name="Google Shape;12512;p89">
                  <a:extLst>
                    <a:ext uri="{FF2B5EF4-FFF2-40B4-BE49-F238E27FC236}">
                      <a16:creationId xmlns:a16="http://schemas.microsoft.com/office/drawing/2014/main" id="{E296B638-B224-E3C2-3EFC-EABC6D2DE2C6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4" name="Google Shape;12513;p89">
                  <a:extLst>
                    <a:ext uri="{FF2B5EF4-FFF2-40B4-BE49-F238E27FC236}">
                      <a16:creationId xmlns:a16="http://schemas.microsoft.com/office/drawing/2014/main" id="{38BFB5F0-4FE6-C17E-1E45-D61408AC5B9F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5" name="Google Shape;12514;p89">
                  <a:extLst>
                    <a:ext uri="{FF2B5EF4-FFF2-40B4-BE49-F238E27FC236}">
                      <a16:creationId xmlns:a16="http://schemas.microsoft.com/office/drawing/2014/main" id="{F21535A2-49CB-A77D-AD20-062AE3B0FB08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7" name="Google Shape;12520;p89">
                <a:extLst>
                  <a:ext uri="{FF2B5EF4-FFF2-40B4-BE49-F238E27FC236}">
                    <a16:creationId xmlns:a16="http://schemas.microsoft.com/office/drawing/2014/main" id="{CBE1D596-53C2-62CB-5CE5-1C24CA6B0F0D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17936" name="Google Shape;12521;p89">
                  <a:extLst>
                    <a:ext uri="{FF2B5EF4-FFF2-40B4-BE49-F238E27FC236}">
                      <a16:creationId xmlns:a16="http://schemas.microsoft.com/office/drawing/2014/main" id="{31F545B9-DF46-87AC-FF1B-65E055502B2D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7" name="Google Shape;12522;p89">
                  <a:extLst>
                    <a:ext uri="{FF2B5EF4-FFF2-40B4-BE49-F238E27FC236}">
                      <a16:creationId xmlns:a16="http://schemas.microsoft.com/office/drawing/2014/main" id="{2A3506A7-D906-2548-13A5-D69DED6E19F9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8" name="Google Shape;12523;p89">
                  <a:extLst>
                    <a:ext uri="{FF2B5EF4-FFF2-40B4-BE49-F238E27FC236}">
                      <a16:creationId xmlns:a16="http://schemas.microsoft.com/office/drawing/2014/main" id="{D4289652-BC4E-6B63-6141-2A42468FC51D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9" name="Google Shape;12524;p89">
                  <a:extLst>
                    <a:ext uri="{FF2B5EF4-FFF2-40B4-BE49-F238E27FC236}">
                      <a16:creationId xmlns:a16="http://schemas.microsoft.com/office/drawing/2014/main" id="{4899E015-8B2A-A5C7-E822-449A4C40A70F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0" name="Google Shape;12525;p89">
                  <a:extLst>
                    <a:ext uri="{FF2B5EF4-FFF2-40B4-BE49-F238E27FC236}">
                      <a16:creationId xmlns:a16="http://schemas.microsoft.com/office/drawing/2014/main" id="{40A262F1-8F59-FEFA-1ECB-0148BF09822F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1" name="Google Shape;12526;p89">
                  <a:extLst>
                    <a:ext uri="{FF2B5EF4-FFF2-40B4-BE49-F238E27FC236}">
                      <a16:creationId xmlns:a16="http://schemas.microsoft.com/office/drawing/2014/main" id="{616FDFE0-8124-3813-8625-394D90B03D40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42" name="Google Shape;12527;p89">
                  <a:extLst>
                    <a:ext uri="{FF2B5EF4-FFF2-40B4-BE49-F238E27FC236}">
                      <a16:creationId xmlns:a16="http://schemas.microsoft.com/office/drawing/2014/main" id="{B2D90093-D4C2-436D-AEE2-E97DD3D2E44A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8" name="Google Shape;12535;p89">
                <a:extLst>
                  <a:ext uri="{FF2B5EF4-FFF2-40B4-BE49-F238E27FC236}">
                    <a16:creationId xmlns:a16="http://schemas.microsoft.com/office/drawing/2014/main" id="{24C4B461-37E4-32CA-43EA-2006F7AA39C6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17932" name="Google Shape;12536;p89">
                  <a:extLst>
                    <a:ext uri="{FF2B5EF4-FFF2-40B4-BE49-F238E27FC236}">
                      <a16:creationId xmlns:a16="http://schemas.microsoft.com/office/drawing/2014/main" id="{24372630-B038-9420-2836-DE731CAB85D9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3" name="Google Shape;12537;p89">
                  <a:extLst>
                    <a:ext uri="{FF2B5EF4-FFF2-40B4-BE49-F238E27FC236}">
                      <a16:creationId xmlns:a16="http://schemas.microsoft.com/office/drawing/2014/main" id="{01E43FCF-63C5-51F2-9B86-C07C9F9BC7FD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4" name="Google Shape;12538;p89">
                  <a:extLst>
                    <a:ext uri="{FF2B5EF4-FFF2-40B4-BE49-F238E27FC236}">
                      <a16:creationId xmlns:a16="http://schemas.microsoft.com/office/drawing/2014/main" id="{8A6D95F0-C143-3B8D-0916-FC908A6EB3E7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5" name="Google Shape;12539;p89">
                  <a:extLst>
                    <a:ext uri="{FF2B5EF4-FFF2-40B4-BE49-F238E27FC236}">
                      <a16:creationId xmlns:a16="http://schemas.microsoft.com/office/drawing/2014/main" id="{009E0E45-7417-52F0-696C-2491A44194F7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19" name="Google Shape;12546;p89">
                <a:extLst>
                  <a:ext uri="{FF2B5EF4-FFF2-40B4-BE49-F238E27FC236}">
                    <a16:creationId xmlns:a16="http://schemas.microsoft.com/office/drawing/2014/main" id="{9FC9ED1C-9C23-AA5D-345B-B162C8B5DF84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17930" name="Google Shape;12547;p89">
                  <a:extLst>
                    <a:ext uri="{FF2B5EF4-FFF2-40B4-BE49-F238E27FC236}">
                      <a16:creationId xmlns:a16="http://schemas.microsoft.com/office/drawing/2014/main" id="{CF4A9842-FA89-D11D-FB35-CD221623D43A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31" name="Google Shape;12548;p89">
                  <a:extLst>
                    <a:ext uri="{FF2B5EF4-FFF2-40B4-BE49-F238E27FC236}">
                      <a16:creationId xmlns:a16="http://schemas.microsoft.com/office/drawing/2014/main" id="{6EB5A4D6-B014-8D53-01AF-705A47F2E3AF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920" name="Google Shape;12553;p89">
                <a:extLst>
                  <a:ext uri="{FF2B5EF4-FFF2-40B4-BE49-F238E27FC236}">
                    <a16:creationId xmlns:a16="http://schemas.microsoft.com/office/drawing/2014/main" id="{4D890F3F-F373-DF0E-09C8-B09329338EDA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21" name="Google Shape;12565;p89">
                <a:extLst>
                  <a:ext uri="{FF2B5EF4-FFF2-40B4-BE49-F238E27FC236}">
                    <a16:creationId xmlns:a16="http://schemas.microsoft.com/office/drawing/2014/main" id="{B8441954-3CBD-BA88-144B-9BB99E064BFF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2" name="Google Shape;12575;p89">
                <a:extLst>
                  <a:ext uri="{FF2B5EF4-FFF2-40B4-BE49-F238E27FC236}">
                    <a16:creationId xmlns:a16="http://schemas.microsoft.com/office/drawing/2014/main" id="{AEAC7F7A-EBF5-D34C-103F-35436B5BFD9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17926" name="Google Shape;12576;p89">
                  <a:extLst>
                    <a:ext uri="{FF2B5EF4-FFF2-40B4-BE49-F238E27FC236}">
                      <a16:creationId xmlns:a16="http://schemas.microsoft.com/office/drawing/2014/main" id="{AAE4F2EB-9A22-0C38-F29B-01B3C31EB726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7" name="Google Shape;12577;p89">
                  <a:extLst>
                    <a:ext uri="{FF2B5EF4-FFF2-40B4-BE49-F238E27FC236}">
                      <a16:creationId xmlns:a16="http://schemas.microsoft.com/office/drawing/2014/main" id="{494E8645-E081-0788-19D6-822F7E1D64B1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8" name="Google Shape;12578;p89">
                  <a:extLst>
                    <a:ext uri="{FF2B5EF4-FFF2-40B4-BE49-F238E27FC236}">
                      <a16:creationId xmlns:a16="http://schemas.microsoft.com/office/drawing/2014/main" id="{609F482E-69DE-AE29-6A6E-833D6C58DADA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9" name="Google Shape;12579;p89">
                  <a:extLst>
                    <a:ext uri="{FF2B5EF4-FFF2-40B4-BE49-F238E27FC236}">
                      <a16:creationId xmlns:a16="http://schemas.microsoft.com/office/drawing/2014/main" id="{EC43C7A9-C292-414E-8050-0E7AAF666C6D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923" name="Google Shape;12605;p89">
                <a:extLst>
                  <a:ext uri="{FF2B5EF4-FFF2-40B4-BE49-F238E27FC236}">
                    <a16:creationId xmlns:a16="http://schemas.microsoft.com/office/drawing/2014/main" id="{45581EF9-4E84-89A4-3B13-AAE6BBAC4ABE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17924" name="Google Shape;12606;p89">
                  <a:extLst>
                    <a:ext uri="{FF2B5EF4-FFF2-40B4-BE49-F238E27FC236}">
                      <a16:creationId xmlns:a16="http://schemas.microsoft.com/office/drawing/2014/main" id="{063F5ED9-20CA-52E2-BEBC-95B3AB105629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25" name="Google Shape;12607;p89">
                  <a:extLst>
                    <a:ext uri="{FF2B5EF4-FFF2-40B4-BE49-F238E27FC236}">
                      <a16:creationId xmlns:a16="http://schemas.microsoft.com/office/drawing/2014/main" id="{CC635ADE-EA37-BDCD-4710-9758FCC6D602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3CAEF48-5827-5631-440B-0278565EDFB4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17876" name="Google Shape;12608;p89">
                <a:extLst>
                  <a:ext uri="{FF2B5EF4-FFF2-40B4-BE49-F238E27FC236}">
                    <a16:creationId xmlns:a16="http://schemas.microsoft.com/office/drawing/2014/main" id="{5E829A20-4BE8-4DA8-EF61-41AE5ADBB6D6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17907" name="Google Shape;12609;p89">
                  <a:extLst>
                    <a:ext uri="{FF2B5EF4-FFF2-40B4-BE49-F238E27FC236}">
                      <a16:creationId xmlns:a16="http://schemas.microsoft.com/office/drawing/2014/main" id="{780885ED-E489-CA3E-EE82-0FAFAE082E66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8" name="Google Shape;12610;p89">
                  <a:extLst>
                    <a:ext uri="{FF2B5EF4-FFF2-40B4-BE49-F238E27FC236}">
                      <a16:creationId xmlns:a16="http://schemas.microsoft.com/office/drawing/2014/main" id="{B4A7FEC0-1EF8-AFD9-DE12-11C74DC417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9" name="Google Shape;12611;p89">
                  <a:extLst>
                    <a:ext uri="{FF2B5EF4-FFF2-40B4-BE49-F238E27FC236}">
                      <a16:creationId xmlns:a16="http://schemas.microsoft.com/office/drawing/2014/main" id="{CE887360-307F-FEE6-24CD-D8685D761850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7" name="Google Shape;12612;p89">
                <a:extLst>
                  <a:ext uri="{FF2B5EF4-FFF2-40B4-BE49-F238E27FC236}">
                    <a16:creationId xmlns:a16="http://schemas.microsoft.com/office/drawing/2014/main" id="{31FC8DB2-3665-A165-A32E-141430B2B25C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17905" name="Google Shape;12613;p89">
                  <a:extLst>
                    <a:ext uri="{FF2B5EF4-FFF2-40B4-BE49-F238E27FC236}">
                      <a16:creationId xmlns:a16="http://schemas.microsoft.com/office/drawing/2014/main" id="{38D1FB29-3EEA-FA2D-40C5-5023096A1BD0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6" name="Google Shape;12614;p89">
                  <a:extLst>
                    <a:ext uri="{FF2B5EF4-FFF2-40B4-BE49-F238E27FC236}">
                      <a16:creationId xmlns:a16="http://schemas.microsoft.com/office/drawing/2014/main" id="{B0DA1753-BD21-DD31-05FA-A48114F93B24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8" name="Google Shape;12615;p89">
                <a:extLst>
                  <a:ext uri="{FF2B5EF4-FFF2-40B4-BE49-F238E27FC236}">
                    <a16:creationId xmlns:a16="http://schemas.microsoft.com/office/drawing/2014/main" id="{D2920CB1-8CBE-3472-487C-E56B579A1845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17901" name="Google Shape;12616;p89">
                  <a:extLst>
                    <a:ext uri="{FF2B5EF4-FFF2-40B4-BE49-F238E27FC236}">
                      <a16:creationId xmlns:a16="http://schemas.microsoft.com/office/drawing/2014/main" id="{6A4D2E0A-E109-3CD6-368C-2F407FF059CC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2" name="Google Shape;12617;p89">
                  <a:extLst>
                    <a:ext uri="{FF2B5EF4-FFF2-40B4-BE49-F238E27FC236}">
                      <a16:creationId xmlns:a16="http://schemas.microsoft.com/office/drawing/2014/main" id="{298612D4-7839-24F5-F8AC-73C8CE1327D6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3" name="Google Shape;12618;p89">
                  <a:extLst>
                    <a:ext uri="{FF2B5EF4-FFF2-40B4-BE49-F238E27FC236}">
                      <a16:creationId xmlns:a16="http://schemas.microsoft.com/office/drawing/2014/main" id="{E5527D6C-7812-E399-23D9-74507ADDD0CB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4" name="Google Shape;12619;p89">
                  <a:extLst>
                    <a:ext uri="{FF2B5EF4-FFF2-40B4-BE49-F238E27FC236}">
                      <a16:creationId xmlns:a16="http://schemas.microsoft.com/office/drawing/2014/main" id="{A1232FB5-8FA1-6B57-3960-DB7CA8545A36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79" name="Google Shape;12620;p89">
                <a:extLst>
                  <a:ext uri="{FF2B5EF4-FFF2-40B4-BE49-F238E27FC236}">
                    <a16:creationId xmlns:a16="http://schemas.microsoft.com/office/drawing/2014/main" id="{E418116E-D09A-13ED-8772-000FE3CC00B5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17898" name="Google Shape;12621;p89">
                  <a:extLst>
                    <a:ext uri="{FF2B5EF4-FFF2-40B4-BE49-F238E27FC236}">
                      <a16:creationId xmlns:a16="http://schemas.microsoft.com/office/drawing/2014/main" id="{551D968D-C1F1-199F-9914-223FDDDA2A84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9" name="Google Shape;12622;p89">
                  <a:extLst>
                    <a:ext uri="{FF2B5EF4-FFF2-40B4-BE49-F238E27FC236}">
                      <a16:creationId xmlns:a16="http://schemas.microsoft.com/office/drawing/2014/main" id="{0E2133C6-4EC0-89B7-3326-D9A206776458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00" name="Google Shape;12623;p89">
                  <a:extLst>
                    <a:ext uri="{FF2B5EF4-FFF2-40B4-BE49-F238E27FC236}">
                      <a16:creationId xmlns:a16="http://schemas.microsoft.com/office/drawing/2014/main" id="{71D4B100-3A1E-A98D-DB2A-BFF7A689607C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0" name="Google Shape;12624;p89">
                <a:extLst>
                  <a:ext uri="{FF2B5EF4-FFF2-40B4-BE49-F238E27FC236}">
                    <a16:creationId xmlns:a16="http://schemas.microsoft.com/office/drawing/2014/main" id="{54FA834C-4297-DAE2-D641-02DF4B6DCCDE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17893" name="Google Shape;12625;p89">
                  <a:extLst>
                    <a:ext uri="{FF2B5EF4-FFF2-40B4-BE49-F238E27FC236}">
                      <a16:creationId xmlns:a16="http://schemas.microsoft.com/office/drawing/2014/main" id="{9A7EB355-9A95-FA94-3120-257CC2FD55B6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4" name="Google Shape;12626;p89">
                  <a:extLst>
                    <a:ext uri="{FF2B5EF4-FFF2-40B4-BE49-F238E27FC236}">
                      <a16:creationId xmlns:a16="http://schemas.microsoft.com/office/drawing/2014/main" id="{201B9AF8-6837-90D0-FADB-153C46A7EDA2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5" name="Google Shape;12627;p89">
                  <a:extLst>
                    <a:ext uri="{FF2B5EF4-FFF2-40B4-BE49-F238E27FC236}">
                      <a16:creationId xmlns:a16="http://schemas.microsoft.com/office/drawing/2014/main" id="{B5D5CFEE-C521-83E0-5217-C3D55553D160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6" name="Google Shape;12628;p89">
                  <a:extLst>
                    <a:ext uri="{FF2B5EF4-FFF2-40B4-BE49-F238E27FC236}">
                      <a16:creationId xmlns:a16="http://schemas.microsoft.com/office/drawing/2014/main" id="{28607794-0528-0700-67C2-AA3B1A0C4289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7" name="Google Shape;12629;p89">
                  <a:extLst>
                    <a:ext uri="{FF2B5EF4-FFF2-40B4-BE49-F238E27FC236}">
                      <a16:creationId xmlns:a16="http://schemas.microsoft.com/office/drawing/2014/main" id="{38857BA2-8FB1-5845-059C-F1D013A07F64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1" name="Google Shape;12633;p89">
                <a:extLst>
                  <a:ext uri="{FF2B5EF4-FFF2-40B4-BE49-F238E27FC236}">
                    <a16:creationId xmlns:a16="http://schemas.microsoft.com/office/drawing/2014/main" id="{E56297D4-0C23-E9FA-8043-404BBD4F2468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17891" name="Google Shape;12634;p89">
                  <a:extLst>
                    <a:ext uri="{FF2B5EF4-FFF2-40B4-BE49-F238E27FC236}">
                      <a16:creationId xmlns:a16="http://schemas.microsoft.com/office/drawing/2014/main" id="{90B2BA93-BA05-4F39-5AAB-49DC3788B82A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2" name="Google Shape;12635;p89">
                  <a:extLst>
                    <a:ext uri="{FF2B5EF4-FFF2-40B4-BE49-F238E27FC236}">
                      <a16:creationId xmlns:a16="http://schemas.microsoft.com/office/drawing/2014/main" id="{106A5BB6-E765-974A-1A93-CECEE7256D40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2" name="Google Shape;12636;p89">
                <a:extLst>
                  <a:ext uri="{FF2B5EF4-FFF2-40B4-BE49-F238E27FC236}">
                    <a16:creationId xmlns:a16="http://schemas.microsoft.com/office/drawing/2014/main" id="{5DDB6928-8141-4D4D-0F30-73748DC8D559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17889" name="Google Shape;12637;p89">
                  <a:extLst>
                    <a:ext uri="{FF2B5EF4-FFF2-40B4-BE49-F238E27FC236}">
                      <a16:creationId xmlns:a16="http://schemas.microsoft.com/office/drawing/2014/main" id="{E4D03CFD-3DBB-E450-677A-075D921F682F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90" name="Google Shape;12638;p89">
                  <a:extLst>
                    <a:ext uri="{FF2B5EF4-FFF2-40B4-BE49-F238E27FC236}">
                      <a16:creationId xmlns:a16="http://schemas.microsoft.com/office/drawing/2014/main" id="{A9B9E3BE-6A17-5112-84DA-09DF3FE7824D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3" name="Google Shape;12639;p89">
                <a:extLst>
                  <a:ext uri="{FF2B5EF4-FFF2-40B4-BE49-F238E27FC236}">
                    <a16:creationId xmlns:a16="http://schemas.microsoft.com/office/drawing/2014/main" id="{C08134E7-8436-2D26-45A3-13850CB8A1FD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17887" name="Google Shape;12640;p89">
                  <a:extLst>
                    <a:ext uri="{FF2B5EF4-FFF2-40B4-BE49-F238E27FC236}">
                      <a16:creationId xmlns:a16="http://schemas.microsoft.com/office/drawing/2014/main" id="{A1BF9F49-1ADC-E0C8-55E4-E1916C89C107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8" name="Google Shape;12641;p89">
                  <a:extLst>
                    <a:ext uri="{FF2B5EF4-FFF2-40B4-BE49-F238E27FC236}">
                      <a16:creationId xmlns:a16="http://schemas.microsoft.com/office/drawing/2014/main" id="{F8D89D29-DB7A-8CCE-3378-43A5A4BDD3AB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84" name="Google Shape;12642;p89">
                <a:extLst>
                  <a:ext uri="{FF2B5EF4-FFF2-40B4-BE49-F238E27FC236}">
                    <a16:creationId xmlns:a16="http://schemas.microsoft.com/office/drawing/2014/main" id="{52515A0E-9C35-D2A6-005E-A5E923D8F10B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17885" name="Google Shape;12643;p89">
                  <a:extLst>
                    <a:ext uri="{FF2B5EF4-FFF2-40B4-BE49-F238E27FC236}">
                      <a16:creationId xmlns:a16="http://schemas.microsoft.com/office/drawing/2014/main" id="{210C4FB1-7CF4-EEDE-7929-1A616ABAE718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86" name="Google Shape;12644;p89">
                  <a:extLst>
                    <a:ext uri="{FF2B5EF4-FFF2-40B4-BE49-F238E27FC236}">
                      <a16:creationId xmlns:a16="http://schemas.microsoft.com/office/drawing/2014/main" id="{05F075FA-12D0-7D3D-6FA8-2B5CCE1B7A14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F780929-FDFB-0A67-0837-47F527BD4F08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20" name="Google Shape;12453;p89">
                <a:extLst>
                  <a:ext uri="{FF2B5EF4-FFF2-40B4-BE49-F238E27FC236}">
                    <a16:creationId xmlns:a16="http://schemas.microsoft.com/office/drawing/2014/main" id="{D0566766-7E28-A03E-E0CC-D78CD21A574D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21" name="Google Shape;12489;p89">
                <a:extLst>
                  <a:ext uri="{FF2B5EF4-FFF2-40B4-BE49-F238E27FC236}">
                    <a16:creationId xmlns:a16="http://schemas.microsoft.com/office/drawing/2014/main" id="{73D59A2D-DE5A-CF55-CFE4-E4CF5730F0AE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17868" name="Google Shape;12490;p89">
                  <a:extLst>
                    <a:ext uri="{FF2B5EF4-FFF2-40B4-BE49-F238E27FC236}">
                      <a16:creationId xmlns:a16="http://schemas.microsoft.com/office/drawing/2014/main" id="{0EF22C7C-390F-BD1F-0900-95AE22CA8B10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9" name="Google Shape;12491;p89">
                  <a:extLst>
                    <a:ext uri="{FF2B5EF4-FFF2-40B4-BE49-F238E27FC236}">
                      <a16:creationId xmlns:a16="http://schemas.microsoft.com/office/drawing/2014/main" id="{813788F0-7BD9-3777-5085-3F74C85986FA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0" name="Google Shape;12492;p89">
                  <a:extLst>
                    <a:ext uri="{FF2B5EF4-FFF2-40B4-BE49-F238E27FC236}">
                      <a16:creationId xmlns:a16="http://schemas.microsoft.com/office/drawing/2014/main" id="{62959E64-94D6-837B-71DC-793CCC6E7C39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1" name="Google Shape;12493;p89">
                  <a:extLst>
                    <a:ext uri="{FF2B5EF4-FFF2-40B4-BE49-F238E27FC236}">
                      <a16:creationId xmlns:a16="http://schemas.microsoft.com/office/drawing/2014/main" id="{C22CE84A-DBD4-1905-7A83-A3DE06944B08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2" name="Google Shape;12494;p89">
                  <a:extLst>
                    <a:ext uri="{FF2B5EF4-FFF2-40B4-BE49-F238E27FC236}">
                      <a16:creationId xmlns:a16="http://schemas.microsoft.com/office/drawing/2014/main" id="{8F5ED82A-5D0C-3CE8-EC94-F69E2517A765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3" name="Google Shape;12495;p89">
                  <a:extLst>
                    <a:ext uri="{FF2B5EF4-FFF2-40B4-BE49-F238E27FC236}">
                      <a16:creationId xmlns:a16="http://schemas.microsoft.com/office/drawing/2014/main" id="{E252755B-5E25-7C78-0BAD-9BF5D21A0838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4" name="Google Shape;12496;p89">
                  <a:extLst>
                    <a:ext uri="{FF2B5EF4-FFF2-40B4-BE49-F238E27FC236}">
                      <a16:creationId xmlns:a16="http://schemas.microsoft.com/office/drawing/2014/main" id="{F0874F67-C836-C2B5-356B-0181A80F8009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75" name="Google Shape;12497;p89">
                  <a:extLst>
                    <a:ext uri="{FF2B5EF4-FFF2-40B4-BE49-F238E27FC236}">
                      <a16:creationId xmlns:a16="http://schemas.microsoft.com/office/drawing/2014/main" id="{85479C3B-3BC9-CAD4-B2F2-81FC049E106C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" name="Google Shape;12529;p89">
                <a:extLst>
                  <a:ext uri="{FF2B5EF4-FFF2-40B4-BE49-F238E27FC236}">
                    <a16:creationId xmlns:a16="http://schemas.microsoft.com/office/drawing/2014/main" id="{BB625AC3-63F9-F1A8-5C91-C340BC8F42F6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17866" name="Google Shape;12530;p89">
                  <a:extLst>
                    <a:ext uri="{FF2B5EF4-FFF2-40B4-BE49-F238E27FC236}">
                      <a16:creationId xmlns:a16="http://schemas.microsoft.com/office/drawing/2014/main" id="{84EFEBC0-896D-70C2-AEA6-222881BFA965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7" name="Google Shape;12531;p89">
                  <a:extLst>
                    <a:ext uri="{FF2B5EF4-FFF2-40B4-BE49-F238E27FC236}">
                      <a16:creationId xmlns:a16="http://schemas.microsoft.com/office/drawing/2014/main" id="{0FAF8CD6-442D-FEFF-392D-FC911F0DCCB8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" name="Google Shape;12557;p89">
                <a:extLst>
                  <a:ext uri="{FF2B5EF4-FFF2-40B4-BE49-F238E27FC236}">
                    <a16:creationId xmlns:a16="http://schemas.microsoft.com/office/drawing/2014/main" id="{0A44BA94-9DBF-EBB4-33B6-EE9E309017F4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17863" name="Google Shape;12558;p89">
                  <a:extLst>
                    <a:ext uri="{FF2B5EF4-FFF2-40B4-BE49-F238E27FC236}">
                      <a16:creationId xmlns:a16="http://schemas.microsoft.com/office/drawing/2014/main" id="{626814F0-C6DB-833B-0F44-CF9701C15AEB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4" name="Google Shape;12559;p89">
                  <a:extLst>
                    <a:ext uri="{FF2B5EF4-FFF2-40B4-BE49-F238E27FC236}">
                      <a16:creationId xmlns:a16="http://schemas.microsoft.com/office/drawing/2014/main" id="{C05BE8DB-BB7D-FC63-4309-70F0768C97E6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5" name="Google Shape;12560;p89">
                  <a:extLst>
                    <a:ext uri="{FF2B5EF4-FFF2-40B4-BE49-F238E27FC236}">
                      <a16:creationId xmlns:a16="http://schemas.microsoft.com/office/drawing/2014/main" id="{FFFB346A-C125-F447-096B-2842074AF17E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Google Shape;12585;p89">
                <a:extLst>
                  <a:ext uri="{FF2B5EF4-FFF2-40B4-BE49-F238E27FC236}">
                    <a16:creationId xmlns:a16="http://schemas.microsoft.com/office/drawing/2014/main" id="{0B196436-1781-3733-C2BE-27BE749FD6FF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17859" name="Google Shape;12586;p89">
                  <a:extLst>
                    <a:ext uri="{FF2B5EF4-FFF2-40B4-BE49-F238E27FC236}">
                      <a16:creationId xmlns:a16="http://schemas.microsoft.com/office/drawing/2014/main" id="{6CB98A66-027D-01BE-818E-AC9CB1C1681C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0" name="Google Shape;12587;p89">
                  <a:extLst>
                    <a:ext uri="{FF2B5EF4-FFF2-40B4-BE49-F238E27FC236}">
                      <a16:creationId xmlns:a16="http://schemas.microsoft.com/office/drawing/2014/main" id="{7C511145-5491-4A3F-28E1-4E32DA7B9A6A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1" name="Google Shape;12588;p89">
                  <a:extLst>
                    <a:ext uri="{FF2B5EF4-FFF2-40B4-BE49-F238E27FC236}">
                      <a16:creationId xmlns:a16="http://schemas.microsoft.com/office/drawing/2014/main" id="{E60D1903-F926-E04B-E0CB-49CF5904CDDF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62" name="Google Shape;12589;p89">
                  <a:extLst>
                    <a:ext uri="{FF2B5EF4-FFF2-40B4-BE49-F238E27FC236}">
                      <a16:creationId xmlns:a16="http://schemas.microsoft.com/office/drawing/2014/main" id="{0E1EDA0A-2703-82BE-BEE8-BCAE3B4E11AE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Google Shape;12590;p89">
                <a:extLst>
                  <a:ext uri="{FF2B5EF4-FFF2-40B4-BE49-F238E27FC236}">
                    <a16:creationId xmlns:a16="http://schemas.microsoft.com/office/drawing/2014/main" id="{D97AF597-9228-0764-DEC1-50CD3B455652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5" name="Google Shape;12592;p89">
                <a:extLst>
                  <a:ext uri="{FF2B5EF4-FFF2-40B4-BE49-F238E27FC236}">
                    <a16:creationId xmlns:a16="http://schemas.microsoft.com/office/drawing/2014/main" id="{5AC96942-A32E-84B1-4D11-D379EAE5AD4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6" name="Google Shape;12593;p89">
                <a:extLst>
                  <a:ext uri="{FF2B5EF4-FFF2-40B4-BE49-F238E27FC236}">
                    <a16:creationId xmlns:a16="http://schemas.microsoft.com/office/drawing/2014/main" id="{5D96D3BA-90B4-9E50-6C79-4C24D6AE79B0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7" name="Google Shape;12594;p89">
                <a:extLst>
                  <a:ext uri="{FF2B5EF4-FFF2-40B4-BE49-F238E27FC236}">
                    <a16:creationId xmlns:a16="http://schemas.microsoft.com/office/drawing/2014/main" id="{8CB9DED4-A1AA-0051-F8C5-E375113F7749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8" name="Google Shape;12595;p89">
                <a:extLst>
                  <a:ext uri="{FF2B5EF4-FFF2-40B4-BE49-F238E27FC236}">
                    <a16:creationId xmlns:a16="http://schemas.microsoft.com/office/drawing/2014/main" id="{9E4E290D-57BF-C9B9-F559-C5A8A9DD810D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39" name="Google Shape;12596;p89">
                <a:extLst>
                  <a:ext uri="{FF2B5EF4-FFF2-40B4-BE49-F238E27FC236}">
                    <a16:creationId xmlns:a16="http://schemas.microsoft.com/office/drawing/2014/main" id="{B4837DE1-78DB-329B-CB38-49AC981F046A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840" name="Google Shape;12597;p89">
                <a:extLst>
                  <a:ext uri="{FF2B5EF4-FFF2-40B4-BE49-F238E27FC236}">
                    <a16:creationId xmlns:a16="http://schemas.microsoft.com/office/drawing/2014/main" id="{CAD405B5-BF96-18C5-BF37-21CCFF4AAA46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1" name="Google Shape;12598;p89">
                <a:extLst>
                  <a:ext uri="{FF2B5EF4-FFF2-40B4-BE49-F238E27FC236}">
                    <a16:creationId xmlns:a16="http://schemas.microsoft.com/office/drawing/2014/main" id="{7827E165-B35D-31ED-9C7D-08B468976187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17856" name="Google Shape;12599;p89">
                  <a:extLst>
                    <a:ext uri="{FF2B5EF4-FFF2-40B4-BE49-F238E27FC236}">
                      <a16:creationId xmlns:a16="http://schemas.microsoft.com/office/drawing/2014/main" id="{2DBC9F94-97F2-185C-3095-C894AE5135D6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7" name="Google Shape;12600;p89">
                  <a:extLst>
                    <a:ext uri="{FF2B5EF4-FFF2-40B4-BE49-F238E27FC236}">
                      <a16:creationId xmlns:a16="http://schemas.microsoft.com/office/drawing/2014/main" id="{0F7A8D91-3E0F-4B2A-9D4F-5839B91498FA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8" name="Google Shape;12601;p89">
                  <a:extLst>
                    <a:ext uri="{FF2B5EF4-FFF2-40B4-BE49-F238E27FC236}">
                      <a16:creationId xmlns:a16="http://schemas.microsoft.com/office/drawing/2014/main" id="{38C23DE3-5D3E-B893-D809-1530D8943ECF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2" name="Google Shape;12630;p89">
                <a:extLst>
                  <a:ext uri="{FF2B5EF4-FFF2-40B4-BE49-F238E27FC236}">
                    <a16:creationId xmlns:a16="http://schemas.microsoft.com/office/drawing/2014/main" id="{E6EE32B0-161F-35BF-8C24-64242AE330B7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17410" name="Google Shape;12631;p89">
                  <a:extLst>
                    <a:ext uri="{FF2B5EF4-FFF2-40B4-BE49-F238E27FC236}">
                      <a16:creationId xmlns:a16="http://schemas.microsoft.com/office/drawing/2014/main" id="{A0607795-C21B-A19B-F4BE-9AC5995C9B8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11" name="Google Shape;12632;p89">
                  <a:extLst>
                    <a:ext uri="{FF2B5EF4-FFF2-40B4-BE49-F238E27FC236}">
                      <a16:creationId xmlns:a16="http://schemas.microsoft.com/office/drawing/2014/main" id="{B851F998-7271-0225-B0BE-5791A4A65003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3" name="Google Shape;12645;p89">
                <a:extLst>
                  <a:ext uri="{FF2B5EF4-FFF2-40B4-BE49-F238E27FC236}">
                    <a16:creationId xmlns:a16="http://schemas.microsoft.com/office/drawing/2014/main" id="{720A99E7-AF17-3054-7456-8D2082664863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4" name="Google Shape;12646;p89">
                <a:extLst>
                  <a:ext uri="{FF2B5EF4-FFF2-40B4-BE49-F238E27FC236}">
                    <a16:creationId xmlns:a16="http://schemas.microsoft.com/office/drawing/2014/main" id="{47CB91EC-CD88-70FE-BD6B-D7BB660B0543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17854" name="Google Shape;12647;p89">
                  <a:extLst>
                    <a:ext uri="{FF2B5EF4-FFF2-40B4-BE49-F238E27FC236}">
                      <a16:creationId xmlns:a16="http://schemas.microsoft.com/office/drawing/2014/main" id="{EB698513-B026-4C5F-6C5F-15739A1AD9F0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5" name="Google Shape;12648;p89">
                  <a:extLst>
                    <a:ext uri="{FF2B5EF4-FFF2-40B4-BE49-F238E27FC236}">
                      <a16:creationId xmlns:a16="http://schemas.microsoft.com/office/drawing/2014/main" id="{F27F0778-749B-3C80-C836-4B6F07C745F4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Google Shape;12649;p89">
                  <a:extLst>
                    <a:ext uri="{FF2B5EF4-FFF2-40B4-BE49-F238E27FC236}">
                      <a16:creationId xmlns:a16="http://schemas.microsoft.com/office/drawing/2014/main" id="{BB553CA2-3836-D6BB-14DB-1C4E89D4E249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Google Shape;12650;p89">
                  <a:extLst>
                    <a:ext uri="{FF2B5EF4-FFF2-40B4-BE49-F238E27FC236}">
                      <a16:creationId xmlns:a16="http://schemas.microsoft.com/office/drawing/2014/main" id="{0383D499-8FAF-32C7-6303-831EC8978E20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845" name="Google Shape;12651;p89">
                <a:extLst>
                  <a:ext uri="{FF2B5EF4-FFF2-40B4-BE49-F238E27FC236}">
                    <a16:creationId xmlns:a16="http://schemas.microsoft.com/office/drawing/2014/main" id="{5E57822D-CAA9-2114-147D-61A7E6C7A253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17850" name="Google Shape;12652;p89">
                  <a:extLst>
                    <a:ext uri="{FF2B5EF4-FFF2-40B4-BE49-F238E27FC236}">
                      <a16:creationId xmlns:a16="http://schemas.microsoft.com/office/drawing/2014/main" id="{113F1335-5EBD-A18B-8BFC-B966EB2DCA9A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1" name="Google Shape;12653;p89">
                  <a:extLst>
                    <a:ext uri="{FF2B5EF4-FFF2-40B4-BE49-F238E27FC236}">
                      <a16:creationId xmlns:a16="http://schemas.microsoft.com/office/drawing/2014/main" id="{5E385E77-1FE7-E8C1-7198-3DFCC3A9C66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4" h="3514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2" name="Google Shape;12654;p89">
                  <a:extLst>
                    <a:ext uri="{FF2B5EF4-FFF2-40B4-BE49-F238E27FC236}">
                      <a16:creationId xmlns:a16="http://schemas.microsoft.com/office/drawing/2014/main" id="{872CA83E-7FD2-77EC-D2F7-14F0BA720A19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53" name="Google Shape;12655;p89">
                  <a:extLst>
                    <a:ext uri="{FF2B5EF4-FFF2-40B4-BE49-F238E27FC236}">
                      <a16:creationId xmlns:a16="http://schemas.microsoft.com/office/drawing/2014/main" id="{97388C47-10A7-028A-28CB-3CF9D7E9B052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46" name="Google Shape;12656;p89">
                <a:extLst>
                  <a:ext uri="{FF2B5EF4-FFF2-40B4-BE49-F238E27FC236}">
                    <a16:creationId xmlns:a16="http://schemas.microsoft.com/office/drawing/2014/main" id="{AB0FF3D2-82DF-973D-A1C7-189D4B01D5B8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847" name="Google Shape;12657;p89">
                <a:extLst>
                  <a:ext uri="{FF2B5EF4-FFF2-40B4-BE49-F238E27FC236}">
                    <a16:creationId xmlns:a16="http://schemas.microsoft.com/office/drawing/2014/main" id="{0A794548-1959-8476-05B2-103AC24B2108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17848" name="Google Shape;12658;p89">
                  <a:extLst>
                    <a:ext uri="{FF2B5EF4-FFF2-40B4-BE49-F238E27FC236}">
                      <a16:creationId xmlns:a16="http://schemas.microsoft.com/office/drawing/2014/main" id="{4F5A5103-FECD-9595-4C3D-E946DD2775BD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49" name="Google Shape;12659;p89">
                  <a:extLst>
                    <a:ext uri="{FF2B5EF4-FFF2-40B4-BE49-F238E27FC236}">
                      <a16:creationId xmlns:a16="http://schemas.microsoft.com/office/drawing/2014/main" id="{A56614EA-A5ED-2F50-550D-E29E8BB5CD11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913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>
                <a:srgbClr val="000000"/>
              </a:buClr>
              <a:buSzPts val="1100"/>
            </a:pPr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sym typeface="Arial"/>
              </a:rPr>
              <a:t>How To Edit Shapes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D4234C-A372-C4B9-0546-1D910B72B927}"/>
              </a:ext>
            </a:extLst>
          </p:cNvPr>
          <p:cNvGrpSpPr/>
          <p:nvPr/>
        </p:nvGrpSpPr>
        <p:grpSpPr>
          <a:xfrm>
            <a:off x="932957" y="1290638"/>
            <a:ext cx="10326086" cy="4905190"/>
            <a:chOff x="932957" y="1290638"/>
            <a:chExt cx="10326086" cy="4905190"/>
          </a:xfrm>
        </p:grpSpPr>
        <p:sp>
          <p:nvSpPr>
            <p:cNvPr id="3" name="Google Shape;2858;p60">
              <a:extLst>
                <a:ext uri="{FF2B5EF4-FFF2-40B4-BE49-F238E27FC236}">
                  <a16:creationId xmlns:a16="http://schemas.microsoft.com/office/drawing/2014/main" id="{A39CEAFD-6FEB-7199-BEA1-7663C0209E88}"/>
                </a:ext>
              </a:extLst>
            </p:cNvPr>
            <p:cNvSpPr txBox="1">
              <a:spLocks/>
            </p:cNvSpPr>
            <p:nvPr/>
          </p:nvSpPr>
          <p:spPr>
            <a:xfrm>
              <a:off x="932957" y="1290638"/>
              <a:ext cx="10325100" cy="800100"/>
            </a:xfrm>
            <a:prstGeom prst="rect">
              <a:avLst/>
            </a:prstGeom>
            <a:noFill/>
          </p:spPr>
          <p:txBody>
            <a:bodyPr spcFirstLastPara="1" vert="horz" wrap="square" lIns="0" tIns="0" rIns="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2396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You can add and edit some </a:t>
              </a:r>
              <a:r>
                <a:rPr lang="en-US" sz="1800" b="1" dirty="0">
                  <a:solidFill>
                    <a:schemeClr val="tx1">
                      <a:lumMod val="75000"/>
                      <a:lumOff val="25000"/>
                    </a:schemeClr>
                  </a:solidFill>
                  <a:uFill>
                    <a:noFill/>
                  </a:u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shapes</a:t>
              </a:r>
              <a:r>
                <a: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  <a:ea typeface="Arial"/>
                  <a:cs typeface="Helvetica" panose="020B0604020202020204" pitchFamily="34" charset="0"/>
                  <a:sym typeface="Arial"/>
                </a:rPr>
                <a:t> to your presentation to present your data in a visual way.</a:t>
              </a:r>
            </a:p>
          </p:txBody>
        </p:sp>
        <p:sp>
          <p:nvSpPr>
            <p:cNvPr id="4" name="Google Shape;2859;p60">
              <a:extLst>
                <a:ext uri="{FF2B5EF4-FFF2-40B4-BE49-F238E27FC236}">
                  <a16:creationId xmlns:a16="http://schemas.microsoft.com/office/drawing/2014/main" id="{80214AB7-A773-2C78-4FBC-E7CC1F7F6F6D}"/>
                </a:ext>
              </a:extLst>
            </p:cNvPr>
            <p:cNvSpPr txBox="1"/>
            <p:nvPr/>
          </p:nvSpPr>
          <p:spPr>
            <a:xfrm>
              <a:off x="932957" y="2286628"/>
              <a:ext cx="10326086" cy="39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Choose your favourite infographic and insert it in your presentation using Ctrl C + Ctrl V or Cmd C + Cmd V in Mac.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Select one of the parts and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ungroup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it by right-clicking and choosing “Ungroup”.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Change the color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by clicking on the paint bucket. 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Then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resize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 by clicking and dragging one of the square-shaped points of its bounding box (the cursor should look like a double-headed arrow). Remember to hold Shift while dragging to keep the proportions.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Group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 the elements again by selecting them, right-clicking and choosing “Group”.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Repeat the steps above with the other parts and when you’re done editing, copy the end result and paste it into your presentation.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  <a:p>
              <a:pPr marL="497412" marR="0" lvl="0" indent="-285750" defTabSz="1219170" rtl="0" eaLnBrk="1" fontAlgn="auto" latinLnBrk="0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Remember to choose the “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Keep source formatting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” option so that it keeps the design. For more info, please visit </a:t>
              </a:r>
              <a:r>
                <a:rPr kumimoji="0" lang="en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>
                    <a:noFill/>
                  </a:uFill>
                  <a:latin typeface="Lora" pitchFamily="2" charset="0"/>
                  <a:cs typeface="Helvetica" panose="020B0604020202020204" pitchFamily="34" charset="0"/>
                  <a:sym typeface="Arial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(Tips &amp; Tricks)</a:t>
              </a:r>
              <a:r>
                <a:rPr kumimoji="0" lang="en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Helvetica" panose="020B0604020202020204" pitchFamily="34" charset="0"/>
                  <a:sym typeface="Arial"/>
                </a:rPr>
                <a:t>.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Helvetica" panose="020B0604020202020204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14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(Free Users)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A942558-2E9D-0DC7-288B-8F539D279057}"/>
              </a:ext>
            </a:extLst>
          </p:cNvPr>
          <p:cNvGrpSpPr/>
          <p:nvPr/>
        </p:nvGrpSpPr>
        <p:grpSpPr>
          <a:xfrm>
            <a:off x="965834" y="1541595"/>
            <a:ext cx="9967461" cy="4524315"/>
            <a:chOff x="1524000" y="1838157"/>
            <a:chExt cx="9029700" cy="45243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02BDB2-35C6-50BB-196E-5564E0DDA336}"/>
                </a:ext>
              </a:extLst>
            </p:cNvPr>
            <p:cNvSpPr/>
            <p:nvPr/>
          </p:nvSpPr>
          <p:spPr>
            <a:xfrm>
              <a:off x="1524000" y="1838157"/>
              <a:ext cx="9029700" cy="452431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If you are a free subscriber, you should credit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by keeping the “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Thank You”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can:</a:t>
              </a:r>
              <a:endPara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Sell, rent, or second-license SlideEgg content or its altered version.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Obtain SlideEgg content’s copyright.</a:t>
              </a:r>
            </a:p>
            <a:p>
              <a:pPr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  <a:p>
              <a:pPr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cs typeface="Segoe UI" panose="020B0502040204020203" pitchFamily="34" charset="0"/>
                </a:rPr>
                <a:t> for advanced slide modification guidelines.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78C161-7561-66EF-955F-9F7EA36DDAB8}"/>
                </a:ext>
              </a:extLst>
            </p:cNvPr>
            <p:cNvSpPr/>
            <p:nvPr/>
          </p:nvSpPr>
          <p:spPr>
            <a:xfrm>
              <a:off x="1524000" y="6027356"/>
              <a:ext cx="59" cy="307777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17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7;p60">
            <a:extLst>
              <a:ext uri="{FF2B5EF4-FFF2-40B4-BE49-F238E27FC236}">
                <a16:creationId xmlns:a16="http://schemas.microsoft.com/office/drawing/2014/main" id="{A8FBC570-A7C4-BC33-5617-76B6FF1A035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53998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Cambria" panose="02040503050406030204" pitchFamily="18" charset="0"/>
                <a:cs typeface="+mn-cs"/>
              </a:rPr>
              <a:t>Terms Of Use (Premium Users)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02BDB2-35C6-50BB-196E-5564E0DDA336}"/>
              </a:ext>
            </a:extLst>
          </p:cNvPr>
          <p:cNvSpPr/>
          <p:nvPr/>
        </p:nvSpPr>
        <p:spPr>
          <a:xfrm>
            <a:off x="854399" y="1541595"/>
            <a:ext cx="10483203" cy="4739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Being a premium subscriber, you have the privilege of using this PPT template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without giving attribution to </a:t>
            </a:r>
            <a:r>
              <a:rPr kumimoji="0" lang="en-US" sz="1800" b="1" i="0" u="sng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or keeping the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“Thank You”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Customize or edit this template.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Use this template for both business and personal endeavors.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Circulate or share the editable format of this template with anyone you want.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Lora" pitchFamily="2" charset="0"/>
              <a:cs typeface="Segoe UI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You can not: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Sell, rent or second-license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content or the altered version of it.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Promulgate or include the templates in any other services database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that performs as distribution or resale platform, unless explicitly permitted, by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Incorporate the elements used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templates separately.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Obtain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SlideEgg’s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copyright for the elements used in this template as a logo or trademark.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cs typeface="Segoe UI" panose="020B0502040204020203" pitchFamily="34" charset="0"/>
            </a:endParaRPr>
          </a:p>
          <a:p>
            <a:pP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Kindly refer to our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page or </a:t>
            </a: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cs typeface="Segoe UI" panose="020B0502040204020203" pitchFamily="34" charset="0"/>
              </a:rPr>
              <a:t> for advanced slide modification guidelines.</a:t>
            </a:r>
          </a:p>
        </p:txBody>
      </p:sp>
    </p:spTree>
    <p:extLst>
      <p:ext uri="{BB962C8B-B14F-4D97-AF65-F5344CB8AC3E}">
        <p14:creationId xmlns:p14="http://schemas.microsoft.com/office/powerpoint/2010/main" val="48193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63292AA-1496-0840-3E35-3B77285C9AC5}"/>
              </a:ext>
            </a:extLst>
          </p:cNvPr>
          <p:cNvGrpSpPr/>
          <p:nvPr/>
        </p:nvGrpSpPr>
        <p:grpSpPr>
          <a:xfrm>
            <a:off x="1659925" y="1010103"/>
            <a:ext cx="8872151" cy="4837795"/>
            <a:chOff x="1659925" y="1576395"/>
            <a:chExt cx="8872151" cy="483779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A6FA1EA-BDF0-0BBC-06AC-BCBAE61C2964}"/>
                </a:ext>
              </a:extLst>
            </p:cNvPr>
            <p:cNvSpPr txBox="1"/>
            <p:nvPr/>
          </p:nvSpPr>
          <p:spPr>
            <a:xfrm>
              <a:off x="3053603" y="6075636"/>
              <a:ext cx="609805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LORA" pitchFamily="2" charset="0"/>
                  <a:ea typeface="+mn-ea"/>
                  <a:cs typeface="Segoe UI" panose="020B0502040204020203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www.slideegg.com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LORA" pitchFamily="2" charset="0"/>
                <a:ea typeface="+mn-ea"/>
                <a:cs typeface="Segoe UI" panose="020B050204020402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D6C6BD-F4B0-FF57-D1CC-69C3E8B0835D}"/>
                </a:ext>
              </a:extLst>
            </p:cNvPr>
            <p:cNvGrpSpPr/>
            <p:nvPr/>
          </p:nvGrpSpPr>
          <p:grpSpPr>
            <a:xfrm>
              <a:off x="1659925" y="1576395"/>
              <a:ext cx="8872151" cy="3560070"/>
              <a:chOff x="1659925" y="1622451"/>
              <a:chExt cx="8872151" cy="35600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022012-F0A4-EAD0-5433-F3D20941C3F8}"/>
                  </a:ext>
                </a:extLst>
              </p:cNvPr>
              <p:cNvSpPr txBox="1"/>
              <p:nvPr/>
            </p:nvSpPr>
            <p:spPr>
              <a:xfrm>
                <a:off x="1659925" y="1622451"/>
                <a:ext cx="887215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Thank You!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We respect your valuable time with SlideEgg!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If you have any questions, please reach us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59C85C9-F63B-E7AD-66C9-0248A7089251}"/>
                  </a:ext>
                </a:extLst>
              </p:cNvPr>
              <p:cNvGrpSpPr/>
              <p:nvPr/>
            </p:nvGrpSpPr>
            <p:grpSpPr>
              <a:xfrm>
                <a:off x="4889500" y="3372853"/>
                <a:ext cx="2878228" cy="444235"/>
                <a:chOff x="3889500" y="3338261"/>
                <a:chExt cx="4767228" cy="735789"/>
              </a:xfrm>
            </p:grpSpPr>
            <p:pic>
              <p:nvPicPr>
                <p:cNvPr id="8" name="Picture 4" descr="Facebook icon circle Logo PNG Vector (EPS) Free Download">
                  <a:hlinkClick r:id="rId3"/>
                  <a:extLst>
                    <a:ext uri="{FF2B5EF4-FFF2-40B4-BE49-F238E27FC236}">
                      <a16:creationId xmlns:a16="http://schemas.microsoft.com/office/drawing/2014/main" id="{5C3C7234-909E-D7A5-E600-6E4916658C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89500" y="3338261"/>
                  <a:ext cx="730592" cy="730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6" descr="Instagram Logo Icon Png #96303 - Free Icons Library">
                  <a:hlinkClick r:id="rId5"/>
                  <a:extLst>
                    <a:ext uri="{FF2B5EF4-FFF2-40B4-BE49-F238E27FC236}">
                      <a16:creationId xmlns:a16="http://schemas.microsoft.com/office/drawing/2014/main" id="{568D218A-52FD-1CD7-0245-AA6DCEFA6CC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40970" y="3338261"/>
                  <a:ext cx="730592" cy="721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" name="Picture 8" descr="Youtube PNG images free download">
                  <a:hlinkClick r:id="rId7"/>
                  <a:extLst>
                    <a:ext uri="{FF2B5EF4-FFF2-40B4-BE49-F238E27FC236}">
                      <a16:creationId xmlns:a16="http://schemas.microsoft.com/office/drawing/2014/main" id="{23E026E1-BA9A-5E81-4902-5C91A779D1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18313" y="3352865"/>
                  <a:ext cx="1019843" cy="7211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1" name="Picture 10" descr="Download Twitter Logo Png Transparent Background - Logo Twitter Png PNG  Image with No Background - PNGkey.com">
                  <a:hlinkClick r:id="rId9"/>
                  <a:extLst>
                    <a:ext uri="{FF2B5EF4-FFF2-40B4-BE49-F238E27FC236}">
                      <a16:creationId xmlns:a16="http://schemas.microsoft.com/office/drawing/2014/main" id="{5203BCB7-88E4-37C6-A0A4-8EBF6C4C05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87856" y="3352866"/>
                  <a:ext cx="715989" cy="7159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12" descr="LinkedIn Logo – Free PNG format download (2022)">
                  <a:hlinkClick r:id="rId11"/>
                  <a:extLst>
                    <a:ext uri="{FF2B5EF4-FFF2-40B4-BE49-F238E27FC236}">
                      <a16:creationId xmlns:a16="http://schemas.microsoft.com/office/drawing/2014/main" id="{0A229943-033E-CDA0-BDDA-4C18F91435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63296" y="3344440"/>
                  <a:ext cx="1293432" cy="7275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6A21404-BC86-0C37-62CB-41EB47CA8CA6}"/>
                  </a:ext>
                </a:extLst>
              </p:cNvPr>
              <p:cNvSpPr/>
              <p:nvPr/>
            </p:nvSpPr>
            <p:spPr>
              <a:xfrm>
                <a:off x="2668859" y="4659301"/>
                <a:ext cx="6854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CREDIT: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SlideEgg created this PowerPoint template.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Let this slide be kept for attribution.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A4B43F0-6627-186C-D543-EF34235C1E9E}"/>
                  </a:ext>
                </a:extLst>
              </p:cNvPr>
              <p:cNvSpPr/>
              <p:nvPr/>
            </p:nvSpPr>
            <p:spPr>
              <a:xfrm>
                <a:off x="2668859" y="4098910"/>
                <a:ext cx="6854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Do you have a design request, please visit our </a:t>
                </a:r>
                <a:r>
                  <a:rPr kumimoji="0" lang="en-US" sz="1800" b="1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  <a:hlinkClick r:id="rId1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redesign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LORA" pitchFamily="2" charset="0"/>
                    <a:ea typeface="+mn-ea"/>
                    <a:cs typeface="Segoe UI" panose="020B0502040204020203" pitchFamily="34" charset="0"/>
                  </a:rPr>
                  <a:t> page.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615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9D719-5191-AD75-1118-958BAC591E7B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C03F26-ED90-D3CB-031E-4EE146EB6602}"/>
              </a:ext>
            </a:extLst>
          </p:cNvPr>
          <p:cNvGrpSpPr/>
          <p:nvPr/>
        </p:nvGrpSpPr>
        <p:grpSpPr>
          <a:xfrm>
            <a:off x="3397861" y="1295694"/>
            <a:ext cx="5396278" cy="5904888"/>
            <a:chOff x="3627649" y="1040718"/>
            <a:chExt cx="5396278" cy="590488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C92652-0F32-0750-9672-19EAFB24CDD9}"/>
                </a:ext>
              </a:extLst>
            </p:cNvPr>
            <p:cNvGrpSpPr/>
            <p:nvPr/>
          </p:nvGrpSpPr>
          <p:grpSpPr>
            <a:xfrm>
              <a:off x="4274821" y="1040718"/>
              <a:ext cx="4749106" cy="5904888"/>
              <a:chOff x="5014470" y="1960373"/>
              <a:chExt cx="3269808" cy="4065577"/>
            </a:xfrm>
          </p:grpSpPr>
          <p:sp>
            <p:nvSpPr>
              <p:cNvPr id="5" name="Google Shape;494;p23">
                <a:extLst>
                  <a:ext uri="{FF2B5EF4-FFF2-40B4-BE49-F238E27FC236}">
                    <a16:creationId xmlns:a16="http://schemas.microsoft.com/office/drawing/2014/main" id="{92FE1613-4917-C89D-144A-420361E3EC3D}"/>
                  </a:ext>
                </a:extLst>
              </p:cNvPr>
              <p:cNvSpPr/>
              <p:nvPr/>
            </p:nvSpPr>
            <p:spPr>
              <a:xfrm>
                <a:off x="5212000" y="2620570"/>
                <a:ext cx="2715835" cy="3405380"/>
              </a:xfrm>
              <a:custGeom>
                <a:avLst/>
                <a:gdLst/>
                <a:ahLst/>
                <a:cxnLst/>
                <a:rect l="l" t="t" r="r" b="b"/>
                <a:pathLst>
                  <a:path w="98382" h="123361" extrusionOk="0">
                    <a:moveTo>
                      <a:pt x="45804" y="0"/>
                    </a:moveTo>
                    <a:cubicBezTo>
                      <a:pt x="10180" y="16252"/>
                      <a:pt x="60198" y="14526"/>
                      <a:pt x="54102" y="27301"/>
                    </a:cubicBezTo>
                    <a:cubicBezTo>
                      <a:pt x="48602" y="38827"/>
                      <a:pt x="31314" y="43541"/>
                      <a:pt x="30790" y="57436"/>
                    </a:cubicBezTo>
                    <a:cubicBezTo>
                      <a:pt x="30349" y="68949"/>
                      <a:pt x="42839" y="80748"/>
                      <a:pt x="17431" y="104847"/>
                    </a:cubicBezTo>
                    <a:cubicBezTo>
                      <a:pt x="4513" y="117098"/>
                      <a:pt x="0" y="121551"/>
                      <a:pt x="0" y="121551"/>
                    </a:cubicBezTo>
                    <a:lnTo>
                      <a:pt x="58555" y="121622"/>
                    </a:lnTo>
                    <a:cubicBezTo>
                      <a:pt x="72450" y="120360"/>
                      <a:pt x="98382" y="123361"/>
                      <a:pt x="98382" y="104847"/>
                    </a:cubicBezTo>
                    <a:cubicBezTo>
                      <a:pt x="98382" y="83106"/>
                      <a:pt x="53293" y="70759"/>
                      <a:pt x="53055" y="57960"/>
                    </a:cubicBezTo>
                    <a:cubicBezTo>
                      <a:pt x="52793" y="43887"/>
                      <a:pt x="76546" y="32433"/>
                      <a:pt x="69033" y="19705"/>
                    </a:cubicBezTo>
                    <a:cubicBezTo>
                      <a:pt x="63413" y="10180"/>
                      <a:pt x="23456" y="15740"/>
                      <a:pt x="48078" y="846"/>
                    </a:cubicBezTo>
                    <a:cubicBezTo>
                      <a:pt x="47006" y="834"/>
                      <a:pt x="46101" y="0"/>
                      <a:pt x="4580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CCCCC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Lora" pitchFamily="2" charset="0"/>
                </a:endParaRPr>
              </a:p>
            </p:txBody>
          </p:sp>
          <p:sp>
            <p:nvSpPr>
              <p:cNvPr id="6" name="Google Shape;496;p23">
                <a:extLst>
                  <a:ext uri="{FF2B5EF4-FFF2-40B4-BE49-F238E27FC236}">
                    <a16:creationId xmlns:a16="http://schemas.microsoft.com/office/drawing/2014/main" id="{673BD5C8-AA95-0B14-F6A1-38993CC9C179}"/>
                  </a:ext>
                </a:extLst>
              </p:cNvPr>
              <p:cNvSpPr/>
              <p:nvPr/>
            </p:nvSpPr>
            <p:spPr>
              <a:xfrm>
                <a:off x="5014470" y="2455253"/>
                <a:ext cx="1534258" cy="324414"/>
              </a:xfrm>
              <a:custGeom>
                <a:avLst/>
                <a:gdLst/>
                <a:ahLst/>
                <a:cxnLst/>
                <a:rect l="l" t="t" r="r" b="b"/>
                <a:pathLst>
                  <a:path w="55579" h="11752" extrusionOk="0">
                    <a:moveTo>
                      <a:pt x="4311" y="1"/>
                    </a:moveTo>
                    <a:lnTo>
                      <a:pt x="4311" y="1929"/>
                    </a:lnTo>
                    <a:lnTo>
                      <a:pt x="2525" y="1929"/>
                    </a:lnTo>
                    <a:lnTo>
                      <a:pt x="2525" y="3275"/>
                    </a:lnTo>
                    <a:lnTo>
                      <a:pt x="1" y="3275"/>
                    </a:lnTo>
                    <a:lnTo>
                      <a:pt x="1156" y="6061"/>
                    </a:lnTo>
                    <a:lnTo>
                      <a:pt x="1" y="8775"/>
                    </a:lnTo>
                    <a:lnTo>
                      <a:pt x="2525" y="8775"/>
                    </a:lnTo>
                    <a:lnTo>
                      <a:pt x="2525" y="9966"/>
                    </a:lnTo>
                    <a:lnTo>
                      <a:pt x="4311" y="9966"/>
                    </a:lnTo>
                    <a:lnTo>
                      <a:pt x="4311" y="11752"/>
                    </a:lnTo>
                    <a:lnTo>
                      <a:pt x="30647" y="11752"/>
                    </a:lnTo>
                    <a:lnTo>
                      <a:pt x="30647" y="9966"/>
                    </a:lnTo>
                    <a:lnTo>
                      <a:pt x="32433" y="9966"/>
                    </a:lnTo>
                    <a:lnTo>
                      <a:pt x="32433" y="8775"/>
                    </a:lnTo>
                    <a:lnTo>
                      <a:pt x="34910" y="8775"/>
                    </a:lnTo>
                    <a:lnTo>
                      <a:pt x="34041" y="6394"/>
                    </a:lnTo>
                    <a:lnTo>
                      <a:pt x="50721" y="6394"/>
                    </a:lnTo>
                    <a:cubicBezTo>
                      <a:pt x="50888" y="7585"/>
                      <a:pt x="51912" y="8525"/>
                      <a:pt x="53138" y="8525"/>
                    </a:cubicBezTo>
                    <a:cubicBezTo>
                      <a:pt x="54484" y="8525"/>
                      <a:pt x="55579" y="7430"/>
                      <a:pt x="55579" y="6085"/>
                    </a:cubicBezTo>
                    <a:cubicBezTo>
                      <a:pt x="55579" y="4727"/>
                      <a:pt x="54484" y="3644"/>
                      <a:pt x="53138" y="3644"/>
                    </a:cubicBezTo>
                    <a:cubicBezTo>
                      <a:pt x="51983" y="3644"/>
                      <a:pt x="51007" y="4465"/>
                      <a:pt x="50757" y="5501"/>
                    </a:cubicBezTo>
                    <a:lnTo>
                      <a:pt x="34029" y="5501"/>
                    </a:lnTo>
                    <a:lnTo>
                      <a:pt x="34910" y="3275"/>
                    </a:lnTo>
                    <a:lnTo>
                      <a:pt x="32433" y="3275"/>
                    </a:lnTo>
                    <a:lnTo>
                      <a:pt x="32433" y="1929"/>
                    </a:lnTo>
                    <a:lnTo>
                      <a:pt x="30647" y="1929"/>
                    </a:lnTo>
                    <a:lnTo>
                      <a:pt x="3064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Lora" pitchFamily="2" charset="0"/>
                </a:endParaRPr>
              </a:p>
            </p:txBody>
          </p:sp>
          <p:sp>
            <p:nvSpPr>
              <p:cNvPr id="7" name="Google Shape;497;p23">
                <a:extLst>
                  <a:ext uri="{FF2B5EF4-FFF2-40B4-BE49-F238E27FC236}">
                    <a16:creationId xmlns:a16="http://schemas.microsoft.com/office/drawing/2014/main" id="{03D922D1-5067-405D-AD28-7221F1CC6DF0}"/>
                  </a:ext>
                </a:extLst>
              </p:cNvPr>
              <p:cNvSpPr/>
              <p:nvPr/>
            </p:nvSpPr>
            <p:spPr>
              <a:xfrm>
                <a:off x="5304483" y="1960373"/>
                <a:ext cx="383651" cy="38361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73" extrusionOk="0">
                    <a:moveTo>
                      <a:pt x="5287" y="0"/>
                    </a:moveTo>
                    <a:cubicBezTo>
                      <a:pt x="2370" y="0"/>
                      <a:pt x="1" y="2357"/>
                      <a:pt x="1" y="5286"/>
                    </a:cubicBezTo>
                    <a:cubicBezTo>
                      <a:pt x="1" y="8203"/>
                      <a:pt x="2370" y="10573"/>
                      <a:pt x="5287" y="10573"/>
                    </a:cubicBezTo>
                    <a:cubicBezTo>
                      <a:pt x="8204" y="10573"/>
                      <a:pt x="10574" y="8203"/>
                      <a:pt x="10574" y="5286"/>
                    </a:cubicBezTo>
                    <a:cubicBezTo>
                      <a:pt x="10574" y="2357"/>
                      <a:pt x="8204" y="0"/>
                      <a:pt x="52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01</a:t>
                </a:r>
                <a:endParaRPr sz="1800" b="1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" name="Google Shape;498;p23">
                <a:extLst>
                  <a:ext uri="{FF2B5EF4-FFF2-40B4-BE49-F238E27FC236}">
                    <a16:creationId xmlns:a16="http://schemas.microsoft.com/office/drawing/2014/main" id="{93C8C6F1-DCF9-8BE0-A6EC-AC36B257BD94}"/>
                  </a:ext>
                </a:extLst>
              </p:cNvPr>
              <p:cNvSpPr txBox="1"/>
              <p:nvPr/>
            </p:nvSpPr>
            <p:spPr>
              <a:xfrm>
                <a:off x="5150555" y="2477360"/>
                <a:ext cx="691500" cy="28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" name="Google Shape;501;p23">
                <a:extLst>
                  <a:ext uri="{FF2B5EF4-FFF2-40B4-BE49-F238E27FC236}">
                    <a16:creationId xmlns:a16="http://schemas.microsoft.com/office/drawing/2014/main" id="{E3A9D897-0C23-5C77-6AD8-E637763A65E7}"/>
                  </a:ext>
                </a:extLst>
              </p:cNvPr>
              <p:cNvSpPr/>
              <p:nvPr/>
            </p:nvSpPr>
            <p:spPr>
              <a:xfrm>
                <a:off x="5014470" y="4092978"/>
                <a:ext cx="1534258" cy="324414"/>
              </a:xfrm>
              <a:custGeom>
                <a:avLst/>
                <a:gdLst/>
                <a:ahLst/>
                <a:cxnLst/>
                <a:rect l="l" t="t" r="r" b="b"/>
                <a:pathLst>
                  <a:path w="55579" h="11752" extrusionOk="0">
                    <a:moveTo>
                      <a:pt x="4311" y="1"/>
                    </a:moveTo>
                    <a:lnTo>
                      <a:pt x="4311" y="1929"/>
                    </a:lnTo>
                    <a:lnTo>
                      <a:pt x="2525" y="1929"/>
                    </a:lnTo>
                    <a:lnTo>
                      <a:pt x="2525" y="3275"/>
                    </a:lnTo>
                    <a:lnTo>
                      <a:pt x="1" y="3275"/>
                    </a:lnTo>
                    <a:lnTo>
                      <a:pt x="1156" y="6061"/>
                    </a:lnTo>
                    <a:lnTo>
                      <a:pt x="1" y="8775"/>
                    </a:lnTo>
                    <a:lnTo>
                      <a:pt x="2525" y="8775"/>
                    </a:lnTo>
                    <a:lnTo>
                      <a:pt x="2525" y="9966"/>
                    </a:lnTo>
                    <a:lnTo>
                      <a:pt x="4311" y="9966"/>
                    </a:lnTo>
                    <a:lnTo>
                      <a:pt x="4311" y="11752"/>
                    </a:lnTo>
                    <a:lnTo>
                      <a:pt x="30647" y="11752"/>
                    </a:lnTo>
                    <a:lnTo>
                      <a:pt x="30647" y="9966"/>
                    </a:lnTo>
                    <a:lnTo>
                      <a:pt x="32433" y="9966"/>
                    </a:lnTo>
                    <a:lnTo>
                      <a:pt x="32433" y="8775"/>
                    </a:lnTo>
                    <a:lnTo>
                      <a:pt x="34910" y="8775"/>
                    </a:lnTo>
                    <a:lnTo>
                      <a:pt x="34041" y="6394"/>
                    </a:lnTo>
                    <a:lnTo>
                      <a:pt x="50721" y="6394"/>
                    </a:lnTo>
                    <a:cubicBezTo>
                      <a:pt x="50888" y="7585"/>
                      <a:pt x="51912" y="8525"/>
                      <a:pt x="53138" y="8525"/>
                    </a:cubicBezTo>
                    <a:cubicBezTo>
                      <a:pt x="54484" y="8525"/>
                      <a:pt x="55579" y="7430"/>
                      <a:pt x="55579" y="6085"/>
                    </a:cubicBezTo>
                    <a:cubicBezTo>
                      <a:pt x="55579" y="4727"/>
                      <a:pt x="54484" y="3644"/>
                      <a:pt x="53138" y="3644"/>
                    </a:cubicBezTo>
                    <a:cubicBezTo>
                      <a:pt x="51983" y="3644"/>
                      <a:pt x="51007" y="4465"/>
                      <a:pt x="50757" y="5501"/>
                    </a:cubicBezTo>
                    <a:lnTo>
                      <a:pt x="34029" y="5501"/>
                    </a:lnTo>
                    <a:lnTo>
                      <a:pt x="34910" y="3275"/>
                    </a:lnTo>
                    <a:lnTo>
                      <a:pt x="32433" y="3275"/>
                    </a:lnTo>
                    <a:lnTo>
                      <a:pt x="32433" y="1929"/>
                    </a:lnTo>
                    <a:lnTo>
                      <a:pt x="30647" y="1929"/>
                    </a:lnTo>
                    <a:lnTo>
                      <a:pt x="30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Lora" pitchFamily="2" charset="0"/>
                </a:endParaRPr>
              </a:p>
            </p:txBody>
          </p:sp>
          <p:sp>
            <p:nvSpPr>
              <p:cNvPr id="10" name="Google Shape;502;p23">
                <a:extLst>
                  <a:ext uri="{FF2B5EF4-FFF2-40B4-BE49-F238E27FC236}">
                    <a16:creationId xmlns:a16="http://schemas.microsoft.com/office/drawing/2014/main" id="{B31B7920-DA19-1EDD-BAEA-D9335CB34D5E}"/>
                  </a:ext>
                </a:extLst>
              </p:cNvPr>
              <p:cNvSpPr/>
              <p:nvPr/>
            </p:nvSpPr>
            <p:spPr>
              <a:xfrm>
                <a:off x="5304483" y="3598098"/>
                <a:ext cx="383651" cy="38361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73" extrusionOk="0">
                    <a:moveTo>
                      <a:pt x="5287" y="0"/>
                    </a:moveTo>
                    <a:cubicBezTo>
                      <a:pt x="2370" y="0"/>
                      <a:pt x="1" y="2357"/>
                      <a:pt x="1" y="5286"/>
                    </a:cubicBezTo>
                    <a:cubicBezTo>
                      <a:pt x="1" y="8203"/>
                      <a:pt x="2370" y="10573"/>
                      <a:pt x="5287" y="10573"/>
                    </a:cubicBezTo>
                    <a:cubicBezTo>
                      <a:pt x="8204" y="10573"/>
                      <a:pt x="10574" y="8203"/>
                      <a:pt x="10574" y="5286"/>
                    </a:cubicBezTo>
                    <a:cubicBezTo>
                      <a:pt x="10574" y="2357"/>
                      <a:pt x="8204" y="0"/>
                      <a:pt x="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sz="1800" b="1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1" name="Google Shape;503;p23">
                <a:extLst>
                  <a:ext uri="{FF2B5EF4-FFF2-40B4-BE49-F238E27FC236}">
                    <a16:creationId xmlns:a16="http://schemas.microsoft.com/office/drawing/2014/main" id="{525CC0E9-AA39-F248-BA12-CF389A9D7D73}"/>
                  </a:ext>
                </a:extLst>
              </p:cNvPr>
              <p:cNvSpPr txBox="1"/>
              <p:nvPr/>
            </p:nvSpPr>
            <p:spPr>
              <a:xfrm>
                <a:off x="5150555" y="4115085"/>
                <a:ext cx="691500" cy="28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2" name="Google Shape;506;p23">
                <a:extLst>
                  <a:ext uri="{FF2B5EF4-FFF2-40B4-BE49-F238E27FC236}">
                    <a16:creationId xmlns:a16="http://schemas.microsoft.com/office/drawing/2014/main" id="{5A9FE6FE-0F50-8A22-25F4-DD53867AA9B5}"/>
                  </a:ext>
                </a:extLst>
              </p:cNvPr>
              <p:cNvSpPr/>
              <p:nvPr/>
            </p:nvSpPr>
            <p:spPr>
              <a:xfrm flipH="1">
                <a:off x="6750020" y="3385803"/>
                <a:ext cx="1534258" cy="324414"/>
              </a:xfrm>
              <a:custGeom>
                <a:avLst/>
                <a:gdLst/>
                <a:ahLst/>
                <a:cxnLst/>
                <a:rect l="l" t="t" r="r" b="b"/>
                <a:pathLst>
                  <a:path w="55579" h="11752" extrusionOk="0">
                    <a:moveTo>
                      <a:pt x="4311" y="1"/>
                    </a:moveTo>
                    <a:lnTo>
                      <a:pt x="4311" y="1929"/>
                    </a:lnTo>
                    <a:lnTo>
                      <a:pt x="2525" y="1929"/>
                    </a:lnTo>
                    <a:lnTo>
                      <a:pt x="2525" y="3275"/>
                    </a:lnTo>
                    <a:lnTo>
                      <a:pt x="1" y="3275"/>
                    </a:lnTo>
                    <a:lnTo>
                      <a:pt x="1156" y="6061"/>
                    </a:lnTo>
                    <a:lnTo>
                      <a:pt x="1" y="8775"/>
                    </a:lnTo>
                    <a:lnTo>
                      <a:pt x="2525" y="8775"/>
                    </a:lnTo>
                    <a:lnTo>
                      <a:pt x="2525" y="9966"/>
                    </a:lnTo>
                    <a:lnTo>
                      <a:pt x="4311" y="9966"/>
                    </a:lnTo>
                    <a:lnTo>
                      <a:pt x="4311" y="11752"/>
                    </a:lnTo>
                    <a:lnTo>
                      <a:pt x="30647" y="11752"/>
                    </a:lnTo>
                    <a:lnTo>
                      <a:pt x="30647" y="9966"/>
                    </a:lnTo>
                    <a:lnTo>
                      <a:pt x="32433" y="9966"/>
                    </a:lnTo>
                    <a:lnTo>
                      <a:pt x="32433" y="8775"/>
                    </a:lnTo>
                    <a:lnTo>
                      <a:pt x="34910" y="8775"/>
                    </a:lnTo>
                    <a:lnTo>
                      <a:pt x="34041" y="6394"/>
                    </a:lnTo>
                    <a:lnTo>
                      <a:pt x="50721" y="6394"/>
                    </a:lnTo>
                    <a:cubicBezTo>
                      <a:pt x="50888" y="7585"/>
                      <a:pt x="51912" y="8525"/>
                      <a:pt x="53138" y="8525"/>
                    </a:cubicBezTo>
                    <a:cubicBezTo>
                      <a:pt x="54484" y="8525"/>
                      <a:pt x="55579" y="7430"/>
                      <a:pt x="55579" y="6085"/>
                    </a:cubicBezTo>
                    <a:cubicBezTo>
                      <a:pt x="55579" y="4727"/>
                      <a:pt x="54484" y="3644"/>
                      <a:pt x="53138" y="3644"/>
                    </a:cubicBezTo>
                    <a:cubicBezTo>
                      <a:pt x="51983" y="3644"/>
                      <a:pt x="51007" y="4465"/>
                      <a:pt x="50757" y="5501"/>
                    </a:cubicBezTo>
                    <a:lnTo>
                      <a:pt x="34029" y="5501"/>
                    </a:lnTo>
                    <a:lnTo>
                      <a:pt x="34910" y="3275"/>
                    </a:lnTo>
                    <a:lnTo>
                      <a:pt x="32433" y="3275"/>
                    </a:lnTo>
                    <a:lnTo>
                      <a:pt x="32433" y="1929"/>
                    </a:lnTo>
                    <a:lnTo>
                      <a:pt x="30647" y="1929"/>
                    </a:lnTo>
                    <a:lnTo>
                      <a:pt x="306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Lora" pitchFamily="2" charset="0"/>
                </a:endParaRPr>
              </a:p>
            </p:txBody>
          </p:sp>
          <p:sp>
            <p:nvSpPr>
              <p:cNvPr id="13" name="Google Shape;507;p23">
                <a:extLst>
                  <a:ext uri="{FF2B5EF4-FFF2-40B4-BE49-F238E27FC236}">
                    <a16:creationId xmlns:a16="http://schemas.microsoft.com/office/drawing/2014/main" id="{80F2B000-210B-CABB-52FE-50AFD1A3E251}"/>
                  </a:ext>
                </a:extLst>
              </p:cNvPr>
              <p:cNvSpPr/>
              <p:nvPr/>
            </p:nvSpPr>
            <p:spPr>
              <a:xfrm>
                <a:off x="7605558" y="2890923"/>
                <a:ext cx="383651" cy="38361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73" extrusionOk="0">
                    <a:moveTo>
                      <a:pt x="5287" y="0"/>
                    </a:moveTo>
                    <a:cubicBezTo>
                      <a:pt x="2370" y="0"/>
                      <a:pt x="1" y="2357"/>
                      <a:pt x="1" y="5286"/>
                    </a:cubicBezTo>
                    <a:cubicBezTo>
                      <a:pt x="1" y="8203"/>
                      <a:pt x="2370" y="10573"/>
                      <a:pt x="5287" y="10573"/>
                    </a:cubicBezTo>
                    <a:cubicBezTo>
                      <a:pt x="8204" y="10573"/>
                      <a:pt x="10574" y="8203"/>
                      <a:pt x="10574" y="5286"/>
                    </a:cubicBezTo>
                    <a:cubicBezTo>
                      <a:pt x="10574" y="2357"/>
                      <a:pt x="8204" y="0"/>
                      <a:pt x="5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endParaRPr sz="1800" b="1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" name="Google Shape;509;p23">
                <a:extLst>
                  <a:ext uri="{FF2B5EF4-FFF2-40B4-BE49-F238E27FC236}">
                    <a16:creationId xmlns:a16="http://schemas.microsoft.com/office/drawing/2014/main" id="{AEEC3CF0-E249-E31D-B47D-8CAE45F6325E}"/>
                  </a:ext>
                </a:extLst>
              </p:cNvPr>
              <p:cNvSpPr txBox="1"/>
              <p:nvPr/>
            </p:nvSpPr>
            <p:spPr>
              <a:xfrm>
                <a:off x="7451630" y="3407885"/>
                <a:ext cx="691500" cy="28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5" name="Google Shape;511;p23">
                <a:extLst>
                  <a:ext uri="{FF2B5EF4-FFF2-40B4-BE49-F238E27FC236}">
                    <a16:creationId xmlns:a16="http://schemas.microsoft.com/office/drawing/2014/main" id="{25BF02F6-95BB-CD73-1D9F-2818AEB02110}"/>
                  </a:ext>
                </a:extLst>
              </p:cNvPr>
              <p:cNvSpPr/>
              <p:nvPr/>
            </p:nvSpPr>
            <p:spPr>
              <a:xfrm flipH="1">
                <a:off x="6750020" y="4890178"/>
                <a:ext cx="1534258" cy="324414"/>
              </a:xfrm>
              <a:custGeom>
                <a:avLst/>
                <a:gdLst/>
                <a:ahLst/>
                <a:cxnLst/>
                <a:rect l="l" t="t" r="r" b="b"/>
                <a:pathLst>
                  <a:path w="55579" h="11752" extrusionOk="0">
                    <a:moveTo>
                      <a:pt x="4311" y="1"/>
                    </a:moveTo>
                    <a:lnTo>
                      <a:pt x="4311" y="1929"/>
                    </a:lnTo>
                    <a:lnTo>
                      <a:pt x="2525" y="1929"/>
                    </a:lnTo>
                    <a:lnTo>
                      <a:pt x="2525" y="3275"/>
                    </a:lnTo>
                    <a:lnTo>
                      <a:pt x="1" y="3275"/>
                    </a:lnTo>
                    <a:lnTo>
                      <a:pt x="1156" y="6061"/>
                    </a:lnTo>
                    <a:lnTo>
                      <a:pt x="1" y="8775"/>
                    </a:lnTo>
                    <a:lnTo>
                      <a:pt x="2525" y="8775"/>
                    </a:lnTo>
                    <a:lnTo>
                      <a:pt x="2525" y="9966"/>
                    </a:lnTo>
                    <a:lnTo>
                      <a:pt x="4311" y="9966"/>
                    </a:lnTo>
                    <a:lnTo>
                      <a:pt x="4311" y="11752"/>
                    </a:lnTo>
                    <a:lnTo>
                      <a:pt x="30647" y="11752"/>
                    </a:lnTo>
                    <a:lnTo>
                      <a:pt x="30647" y="9966"/>
                    </a:lnTo>
                    <a:lnTo>
                      <a:pt x="32433" y="9966"/>
                    </a:lnTo>
                    <a:lnTo>
                      <a:pt x="32433" y="8775"/>
                    </a:lnTo>
                    <a:lnTo>
                      <a:pt x="34910" y="8775"/>
                    </a:lnTo>
                    <a:lnTo>
                      <a:pt x="34041" y="6394"/>
                    </a:lnTo>
                    <a:lnTo>
                      <a:pt x="50721" y="6394"/>
                    </a:lnTo>
                    <a:cubicBezTo>
                      <a:pt x="50888" y="7585"/>
                      <a:pt x="51912" y="8525"/>
                      <a:pt x="53138" y="8525"/>
                    </a:cubicBezTo>
                    <a:cubicBezTo>
                      <a:pt x="54484" y="8525"/>
                      <a:pt x="55579" y="7430"/>
                      <a:pt x="55579" y="6085"/>
                    </a:cubicBezTo>
                    <a:cubicBezTo>
                      <a:pt x="55579" y="4727"/>
                      <a:pt x="54484" y="3644"/>
                      <a:pt x="53138" y="3644"/>
                    </a:cubicBezTo>
                    <a:cubicBezTo>
                      <a:pt x="51983" y="3644"/>
                      <a:pt x="51007" y="4465"/>
                      <a:pt x="50757" y="5501"/>
                    </a:cubicBezTo>
                    <a:lnTo>
                      <a:pt x="34029" y="5501"/>
                    </a:lnTo>
                    <a:lnTo>
                      <a:pt x="34910" y="3275"/>
                    </a:lnTo>
                    <a:lnTo>
                      <a:pt x="32433" y="3275"/>
                    </a:lnTo>
                    <a:lnTo>
                      <a:pt x="32433" y="1929"/>
                    </a:lnTo>
                    <a:lnTo>
                      <a:pt x="30647" y="1929"/>
                    </a:lnTo>
                    <a:lnTo>
                      <a:pt x="3064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Lora" pitchFamily="2" charset="0"/>
                </a:endParaRPr>
              </a:p>
            </p:txBody>
          </p:sp>
          <p:sp>
            <p:nvSpPr>
              <p:cNvPr id="16" name="Google Shape;512;p23">
                <a:extLst>
                  <a:ext uri="{FF2B5EF4-FFF2-40B4-BE49-F238E27FC236}">
                    <a16:creationId xmlns:a16="http://schemas.microsoft.com/office/drawing/2014/main" id="{08E59677-6597-2822-F970-20B8F8F775EA}"/>
                  </a:ext>
                </a:extLst>
              </p:cNvPr>
              <p:cNvSpPr/>
              <p:nvPr/>
            </p:nvSpPr>
            <p:spPr>
              <a:xfrm>
                <a:off x="7605558" y="4395298"/>
                <a:ext cx="383651" cy="383615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0573" extrusionOk="0">
                    <a:moveTo>
                      <a:pt x="5287" y="0"/>
                    </a:moveTo>
                    <a:cubicBezTo>
                      <a:pt x="2370" y="0"/>
                      <a:pt x="1" y="2357"/>
                      <a:pt x="1" y="5286"/>
                    </a:cubicBezTo>
                    <a:cubicBezTo>
                      <a:pt x="1" y="8203"/>
                      <a:pt x="2370" y="10573"/>
                      <a:pt x="5287" y="10573"/>
                    </a:cubicBezTo>
                    <a:cubicBezTo>
                      <a:pt x="8204" y="10573"/>
                      <a:pt x="10574" y="8203"/>
                      <a:pt x="10574" y="5286"/>
                    </a:cubicBezTo>
                    <a:cubicBezTo>
                      <a:pt x="10574" y="2357"/>
                      <a:pt x="8204" y="0"/>
                      <a:pt x="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04</a:t>
                </a:r>
                <a:endParaRPr sz="1800" b="1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" name="Google Shape;514;p23">
                <a:extLst>
                  <a:ext uri="{FF2B5EF4-FFF2-40B4-BE49-F238E27FC236}">
                    <a16:creationId xmlns:a16="http://schemas.microsoft.com/office/drawing/2014/main" id="{1E2953CB-2A80-074F-0828-18548DB29029}"/>
                  </a:ext>
                </a:extLst>
              </p:cNvPr>
              <p:cNvSpPr txBox="1"/>
              <p:nvPr/>
            </p:nvSpPr>
            <p:spPr>
              <a:xfrm>
                <a:off x="7451630" y="4912272"/>
                <a:ext cx="691500" cy="28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146028A-4EC9-EF4E-EE29-F31A4949E7C5}"/>
                </a:ext>
              </a:extLst>
            </p:cNvPr>
            <p:cNvSpPr txBox="1"/>
            <p:nvPr/>
          </p:nvSpPr>
          <p:spPr>
            <a:xfrm>
              <a:off x="3627649" y="4991239"/>
              <a:ext cx="2082188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dirty="0">
                  <a:solidFill>
                    <a:schemeClr val="accent6"/>
                  </a:solidFill>
                  <a:latin typeface="Lora" pitchFamily="2" charset="0"/>
                </a:rPr>
                <a:t>Red</a:t>
              </a:r>
              <a:endParaRPr lang="en-US" sz="1200" b="1" dirty="0">
                <a:solidFill>
                  <a:schemeClr val="accent6"/>
                </a:solidFill>
                <a:latin typeface="Lora" pitchFamily="2" charset="0"/>
              </a:endParaRP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Red is a color of passion, aggression, and importance.</a:t>
              </a:r>
              <a:endParaRPr lang="en-US" sz="1200" dirty="0">
                <a:latin typeface="Lora" pitchFamily="2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3266C0-3330-3981-8E18-45D6282A10A3}"/>
                </a:ext>
              </a:extLst>
            </p:cNvPr>
            <p:cNvSpPr txBox="1"/>
            <p:nvPr/>
          </p:nvSpPr>
          <p:spPr>
            <a:xfrm>
              <a:off x="6902634" y="3910287"/>
              <a:ext cx="201421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chemeClr val="accent5"/>
                  </a:solidFill>
                  <a:latin typeface="Lora" pitchFamily="2" charset="0"/>
                </a:rPr>
                <a:t>Yellow</a:t>
              </a:r>
              <a:endParaRPr lang="en-US" sz="1200" b="1" dirty="0">
                <a:solidFill>
                  <a:schemeClr val="accent5"/>
                </a:solidFill>
                <a:latin typeface="Lora" pitchFamily="2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Yellow is a color of happiness, friendliness.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310D7B8-00A0-1821-F07D-BCD59174DDE6}"/>
                </a:ext>
              </a:extLst>
            </p:cNvPr>
            <p:cNvSpPr txBox="1"/>
            <p:nvPr/>
          </p:nvSpPr>
          <p:spPr>
            <a:xfrm>
              <a:off x="4381902" y="2719863"/>
              <a:ext cx="2014211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400" b="1" dirty="0">
                  <a:solidFill>
                    <a:schemeClr val="accent2"/>
                  </a:solidFill>
                  <a:latin typeface="Lora" pitchFamily="2" charset="0"/>
                </a:rPr>
                <a:t>Green</a:t>
              </a:r>
              <a:endParaRPr lang="en-US" sz="1200" b="1" dirty="0">
                <a:solidFill>
                  <a:schemeClr val="accent2"/>
                </a:solidFill>
                <a:latin typeface="Lora" pitchFamily="2" charset="0"/>
              </a:endParaRP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Green is a color of nature, stability, and prosperity.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DAF645-88C4-48C8-37A8-C155A0B66EF9}"/>
                </a:ext>
              </a:extLst>
            </p:cNvPr>
            <p:cNvSpPr txBox="1"/>
            <p:nvPr/>
          </p:nvSpPr>
          <p:spPr>
            <a:xfrm>
              <a:off x="6592439" y="1611894"/>
              <a:ext cx="2377082" cy="723275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chemeClr val="accent1"/>
                  </a:solidFill>
                  <a:latin typeface="Lora" pitchFamily="2" charset="0"/>
                </a:rPr>
                <a:t>Blue</a:t>
              </a:r>
              <a:endParaRPr lang="en-US" sz="1200" b="1" dirty="0">
                <a:solidFill>
                  <a:schemeClr val="accent1"/>
                </a:solidFill>
                <a:latin typeface="Lora" pitchFamily="2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Blue is a color of serenity, trustworthiness.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77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9D719-5191-AD75-1118-958BAC591E7B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F9F5D3-6AFF-5213-8F01-EB01A71B5478}"/>
              </a:ext>
            </a:extLst>
          </p:cNvPr>
          <p:cNvGrpSpPr/>
          <p:nvPr/>
        </p:nvGrpSpPr>
        <p:grpSpPr>
          <a:xfrm>
            <a:off x="0" y="2327517"/>
            <a:ext cx="11313892" cy="3371143"/>
            <a:chOff x="0" y="2650246"/>
            <a:chExt cx="11313892" cy="33711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52065B-182A-41C8-3B79-2687926CE56C}"/>
                </a:ext>
              </a:extLst>
            </p:cNvPr>
            <p:cNvGrpSpPr/>
            <p:nvPr/>
          </p:nvGrpSpPr>
          <p:grpSpPr>
            <a:xfrm>
              <a:off x="0" y="3543201"/>
              <a:ext cx="11313892" cy="2478188"/>
              <a:chOff x="0" y="2565575"/>
              <a:chExt cx="8433454" cy="1847258"/>
            </a:xfrm>
          </p:grpSpPr>
          <p:grpSp>
            <p:nvGrpSpPr>
              <p:cNvPr id="3" name="Google Shape;520;p24">
                <a:extLst>
                  <a:ext uri="{FF2B5EF4-FFF2-40B4-BE49-F238E27FC236}">
                    <a16:creationId xmlns:a16="http://schemas.microsoft.com/office/drawing/2014/main" id="{4757CEFF-3721-DF80-F7B9-608A4CA9A7C3}"/>
                  </a:ext>
                </a:extLst>
              </p:cNvPr>
              <p:cNvGrpSpPr/>
              <p:nvPr/>
            </p:nvGrpSpPr>
            <p:grpSpPr>
              <a:xfrm>
                <a:off x="0" y="3354801"/>
                <a:ext cx="8433454" cy="1058032"/>
                <a:chOff x="0" y="3354801"/>
                <a:chExt cx="8433454" cy="1058032"/>
              </a:xfrm>
            </p:grpSpPr>
            <p:sp>
              <p:nvSpPr>
                <p:cNvPr id="9" name="Google Shape;521;p24">
                  <a:extLst>
                    <a:ext uri="{FF2B5EF4-FFF2-40B4-BE49-F238E27FC236}">
                      <a16:creationId xmlns:a16="http://schemas.microsoft.com/office/drawing/2014/main" id="{6ACE2010-A574-9E44-A60A-6D139D390D1A}"/>
                    </a:ext>
                  </a:extLst>
                </p:cNvPr>
                <p:cNvSpPr/>
                <p:nvPr/>
              </p:nvSpPr>
              <p:spPr>
                <a:xfrm>
                  <a:off x="0" y="3483450"/>
                  <a:ext cx="8433454" cy="801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547" h="35267" extrusionOk="0">
                      <a:moveTo>
                        <a:pt x="1" y="1"/>
                      </a:moveTo>
                      <a:lnTo>
                        <a:pt x="1" y="35267"/>
                      </a:lnTo>
                      <a:lnTo>
                        <a:pt x="258962" y="35267"/>
                      </a:lnTo>
                      <a:lnTo>
                        <a:pt x="273547" y="17598"/>
                      </a:lnTo>
                      <a:lnTo>
                        <a:pt x="258962" y="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latin typeface="Lora" pitchFamily="2" charset="0"/>
                  </a:endParaRPr>
                </a:p>
              </p:txBody>
            </p:sp>
            <p:sp>
              <p:nvSpPr>
                <p:cNvPr id="10" name="Google Shape;522;p24">
                  <a:extLst>
                    <a:ext uri="{FF2B5EF4-FFF2-40B4-BE49-F238E27FC236}">
                      <a16:creationId xmlns:a16="http://schemas.microsoft.com/office/drawing/2014/main" id="{F0205127-3E75-A5BE-F69E-0A2559DA34AD}"/>
                    </a:ext>
                  </a:extLst>
                </p:cNvPr>
                <p:cNvSpPr/>
                <p:nvPr/>
              </p:nvSpPr>
              <p:spPr>
                <a:xfrm>
                  <a:off x="1480" y="3354801"/>
                  <a:ext cx="7990427" cy="98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177" h="3192" extrusionOk="0">
                      <a:moveTo>
                        <a:pt x="1" y="0"/>
                      </a:moveTo>
                      <a:lnTo>
                        <a:pt x="1" y="3191"/>
                      </a:lnTo>
                      <a:lnTo>
                        <a:pt x="259176" y="3191"/>
                      </a:lnTo>
                      <a:lnTo>
                        <a:pt x="2591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latin typeface="Lora" pitchFamily="2" charset="0"/>
                  </a:endParaRPr>
                </a:p>
              </p:txBody>
            </p:sp>
            <p:sp>
              <p:nvSpPr>
                <p:cNvPr id="11" name="Google Shape;523;p24">
                  <a:extLst>
                    <a:ext uri="{FF2B5EF4-FFF2-40B4-BE49-F238E27FC236}">
                      <a16:creationId xmlns:a16="http://schemas.microsoft.com/office/drawing/2014/main" id="{C096CC2C-28BD-7946-CF74-14C58FC1E62B}"/>
                    </a:ext>
                  </a:extLst>
                </p:cNvPr>
                <p:cNvSpPr/>
                <p:nvPr/>
              </p:nvSpPr>
              <p:spPr>
                <a:xfrm>
                  <a:off x="1480" y="4314794"/>
                  <a:ext cx="7990427" cy="980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177" h="3180" extrusionOk="0">
                      <a:moveTo>
                        <a:pt x="1" y="1"/>
                      </a:moveTo>
                      <a:lnTo>
                        <a:pt x="1" y="3180"/>
                      </a:lnTo>
                      <a:lnTo>
                        <a:pt x="259176" y="3180"/>
                      </a:lnTo>
                      <a:lnTo>
                        <a:pt x="2591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200" b="1">
                    <a:latin typeface="Lora" pitchFamily="2" charset="0"/>
                  </a:endParaRPr>
                </a:p>
              </p:txBody>
            </p:sp>
            <p:grpSp>
              <p:nvGrpSpPr>
                <p:cNvPr id="12" name="Google Shape;524;p24">
                  <a:extLst>
                    <a:ext uri="{FF2B5EF4-FFF2-40B4-BE49-F238E27FC236}">
                      <a16:creationId xmlns:a16="http://schemas.microsoft.com/office/drawing/2014/main" id="{ADD7C44F-006D-DFF1-8263-4FDC108D9DD5}"/>
                    </a:ext>
                  </a:extLst>
                </p:cNvPr>
                <p:cNvGrpSpPr/>
                <p:nvPr/>
              </p:nvGrpSpPr>
              <p:grpSpPr>
                <a:xfrm>
                  <a:off x="346902" y="3857188"/>
                  <a:ext cx="7740127" cy="53613"/>
                  <a:chOff x="346902" y="3236710"/>
                  <a:chExt cx="7740127" cy="53613"/>
                </a:xfrm>
              </p:grpSpPr>
              <p:sp>
                <p:nvSpPr>
                  <p:cNvPr id="13" name="Google Shape;525;p24">
                    <a:extLst>
                      <a:ext uri="{FF2B5EF4-FFF2-40B4-BE49-F238E27FC236}">
                        <a16:creationId xmlns:a16="http://schemas.microsoft.com/office/drawing/2014/main" id="{8CFBBF51-7298-C4CE-FD4F-05ABB92DCBEE}"/>
                      </a:ext>
                    </a:extLst>
                  </p:cNvPr>
                  <p:cNvSpPr/>
                  <p:nvPr/>
                </p:nvSpPr>
                <p:spPr>
                  <a:xfrm>
                    <a:off x="3300753" y="3236710"/>
                    <a:ext cx="35534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6" h="1739" extrusionOk="0">
                        <a:moveTo>
                          <a:pt x="0" y="0"/>
                        </a:moveTo>
                        <a:lnTo>
                          <a:pt x="0" y="1739"/>
                        </a:lnTo>
                        <a:lnTo>
                          <a:pt x="11526" y="1739"/>
                        </a:lnTo>
                        <a:lnTo>
                          <a:pt x="115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4" name="Google Shape;526;p24">
                    <a:extLst>
                      <a:ext uri="{FF2B5EF4-FFF2-40B4-BE49-F238E27FC236}">
                        <a16:creationId xmlns:a16="http://schemas.microsoft.com/office/drawing/2014/main" id="{039AE399-F6C8-6305-7099-B456701FE5EB}"/>
                      </a:ext>
                    </a:extLst>
                  </p:cNvPr>
                  <p:cNvSpPr/>
                  <p:nvPr/>
                </p:nvSpPr>
                <p:spPr>
                  <a:xfrm>
                    <a:off x="4039293" y="3236710"/>
                    <a:ext cx="3549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4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5" name="Google Shape;527;p24">
                    <a:extLst>
                      <a:ext uri="{FF2B5EF4-FFF2-40B4-BE49-F238E27FC236}">
                        <a16:creationId xmlns:a16="http://schemas.microsoft.com/office/drawing/2014/main" id="{662FFC57-7302-2DF4-458E-BC24E133563D}"/>
                      </a:ext>
                    </a:extLst>
                  </p:cNvPr>
                  <p:cNvSpPr/>
                  <p:nvPr/>
                </p:nvSpPr>
                <p:spPr>
                  <a:xfrm>
                    <a:off x="4777863" y="3236710"/>
                    <a:ext cx="3549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4" h="1739" extrusionOk="0">
                        <a:moveTo>
                          <a:pt x="0" y="0"/>
                        </a:moveTo>
                        <a:lnTo>
                          <a:pt x="0" y="1739"/>
                        </a:lnTo>
                        <a:lnTo>
                          <a:pt x="11513" y="1739"/>
                        </a:lnTo>
                        <a:lnTo>
                          <a:pt x="1151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6" name="Google Shape;528;p24">
                    <a:extLst>
                      <a:ext uri="{FF2B5EF4-FFF2-40B4-BE49-F238E27FC236}">
                        <a16:creationId xmlns:a16="http://schemas.microsoft.com/office/drawing/2014/main" id="{E2F6B58B-F28D-97C8-B52D-A839775B54EE}"/>
                      </a:ext>
                    </a:extLst>
                  </p:cNvPr>
                  <p:cNvSpPr/>
                  <p:nvPr/>
                </p:nvSpPr>
                <p:spPr>
                  <a:xfrm>
                    <a:off x="5516403" y="3236710"/>
                    <a:ext cx="3549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4" h="1739" extrusionOk="0">
                        <a:moveTo>
                          <a:pt x="0" y="0"/>
                        </a:moveTo>
                        <a:lnTo>
                          <a:pt x="0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7" name="Google Shape;529;p24">
                    <a:extLst>
                      <a:ext uri="{FF2B5EF4-FFF2-40B4-BE49-F238E27FC236}">
                        <a16:creationId xmlns:a16="http://schemas.microsoft.com/office/drawing/2014/main" id="{47A76FC3-1443-95DA-4B89-85164355BFC5}"/>
                      </a:ext>
                    </a:extLst>
                  </p:cNvPr>
                  <p:cNvSpPr/>
                  <p:nvPr/>
                </p:nvSpPr>
                <p:spPr>
                  <a:xfrm>
                    <a:off x="6254943" y="3236710"/>
                    <a:ext cx="35500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5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8" name="Google Shape;530;p24">
                    <a:extLst>
                      <a:ext uri="{FF2B5EF4-FFF2-40B4-BE49-F238E27FC236}">
                        <a16:creationId xmlns:a16="http://schemas.microsoft.com/office/drawing/2014/main" id="{B72ED6DD-B4E6-561B-5EFC-8F0764658766}"/>
                      </a:ext>
                    </a:extLst>
                  </p:cNvPr>
                  <p:cNvSpPr/>
                  <p:nvPr/>
                </p:nvSpPr>
                <p:spPr>
                  <a:xfrm>
                    <a:off x="6993513" y="3236710"/>
                    <a:ext cx="3549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4" h="1739" extrusionOk="0">
                        <a:moveTo>
                          <a:pt x="0" y="0"/>
                        </a:moveTo>
                        <a:lnTo>
                          <a:pt x="0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19" name="Google Shape;531;p24">
                    <a:extLst>
                      <a:ext uri="{FF2B5EF4-FFF2-40B4-BE49-F238E27FC236}">
                        <a16:creationId xmlns:a16="http://schemas.microsoft.com/office/drawing/2014/main" id="{2237A905-0DFC-022B-2FB6-B92E613476E2}"/>
                      </a:ext>
                    </a:extLst>
                  </p:cNvPr>
                  <p:cNvSpPr/>
                  <p:nvPr/>
                </p:nvSpPr>
                <p:spPr>
                  <a:xfrm>
                    <a:off x="7732053" y="3236710"/>
                    <a:ext cx="3549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4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20" name="Google Shape;532;p24">
                    <a:extLst>
                      <a:ext uri="{FF2B5EF4-FFF2-40B4-BE49-F238E27FC236}">
                        <a16:creationId xmlns:a16="http://schemas.microsoft.com/office/drawing/2014/main" id="{05B22D42-9F7A-4194-F698-48B8991D5B55}"/>
                      </a:ext>
                    </a:extLst>
                  </p:cNvPr>
                  <p:cNvSpPr/>
                  <p:nvPr/>
                </p:nvSpPr>
                <p:spPr>
                  <a:xfrm>
                    <a:off x="346902" y="3236710"/>
                    <a:ext cx="35500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15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14" y="1739"/>
                        </a:lnTo>
                        <a:lnTo>
                          <a:pt x="11514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21" name="Google Shape;533;p24">
                    <a:extLst>
                      <a:ext uri="{FF2B5EF4-FFF2-40B4-BE49-F238E27FC236}">
                        <a16:creationId xmlns:a16="http://schemas.microsoft.com/office/drawing/2014/main" id="{9D92568B-FABC-24B6-FC8E-3E1584D26A9C}"/>
                      </a:ext>
                    </a:extLst>
                  </p:cNvPr>
                  <p:cNvSpPr/>
                  <p:nvPr/>
                </p:nvSpPr>
                <p:spPr>
                  <a:xfrm>
                    <a:off x="1085103" y="3236710"/>
                    <a:ext cx="35534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6" h="1739" extrusionOk="0">
                        <a:moveTo>
                          <a:pt x="0" y="0"/>
                        </a:moveTo>
                        <a:lnTo>
                          <a:pt x="0" y="1739"/>
                        </a:lnTo>
                        <a:lnTo>
                          <a:pt x="11525" y="1739"/>
                        </a:lnTo>
                        <a:lnTo>
                          <a:pt x="1152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22" name="Google Shape;534;p24">
                    <a:extLst>
                      <a:ext uri="{FF2B5EF4-FFF2-40B4-BE49-F238E27FC236}">
                        <a16:creationId xmlns:a16="http://schemas.microsoft.com/office/drawing/2014/main" id="{127D81AE-9551-66F3-DC9F-96AF208F221B}"/>
                      </a:ext>
                    </a:extLst>
                  </p:cNvPr>
                  <p:cNvSpPr/>
                  <p:nvPr/>
                </p:nvSpPr>
                <p:spPr>
                  <a:xfrm>
                    <a:off x="1823643" y="3236710"/>
                    <a:ext cx="35534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6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26" y="1739"/>
                        </a:lnTo>
                        <a:lnTo>
                          <a:pt x="115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  <p:sp>
                <p:nvSpPr>
                  <p:cNvPr id="23" name="Google Shape;535;p24">
                    <a:extLst>
                      <a:ext uri="{FF2B5EF4-FFF2-40B4-BE49-F238E27FC236}">
                        <a16:creationId xmlns:a16="http://schemas.microsoft.com/office/drawing/2014/main" id="{6A511694-EA8E-4DD4-8654-3BA08E1B18BF}"/>
                      </a:ext>
                    </a:extLst>
                  </p:cNvPr>
                  <p:cNvSpPr/>
                  <p:nvPr/>
                </p:nvSpPr>
                <p:spPr>
                  <a:xfrm>
                    <a:off x="2562183" y="3236710"/>
                    <a:ext cx="355377" cy="536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27" h="1739" extrusionOk="0">
                        <a:moveTo>
                          <a:pt x="1" y="0"/>
                        </a:moveTo>
                        <a:lnTo>
                          <a:pt x="1" y="1739"/>
                        </a:lnTo>
                        <a:lnTo>
                          <a:pt x="11526" y="1739"/>
                        </a:lnTo>
                        <a:lnTo>
                          <a:pt x="115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200" b="1">
                      <a:latin typeface="Lora" pitchFamily="2" charset="0"/>
                    </a:endParaRPr>
                  </a:p>
                </p:txBody>
              </p:sp>
            </p:grpSp>
          </p:grpSp>
          <p:sp>
            <p:nvSpPr>
              <p:cNvPr id="5" name="Google Shape;537;p24">
                <a:extLst>
                  <a:ext uri="{FF2B5EF4-FFF2-40B4-BE49-F238E27FC236}">
                    <a16:creationId xmlns:a16="http://schemas.microsoft.com/office/drawing/2014/main" id="{5601787C-27B8-4E1B-E881-2E23D0DF8CD0}"/>
                  </a:ext>
                </a:extLst>
              </p:cNvPr>
              <p:cNvSpPr/>
              <p:nvPr/>
            </p:nvSpPr>
            <p:spPr>
              <a:xfrm>
                <a:off x="3277022" y="2565575"/>
                <a:ext cx="606056" cy="1022693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3172" extrusionOk="0">
                    <a:moveTo>
                      <a:pt x="9823" y="1"/>
                    </a:moveTo>
                    <a:cubicBezTo>
                      <a:pt x="4394" y="1"/>
                      <a:pt x="0" y="4394"/>
                      <a:pt x="0" y="9823"/>
                    </a:cubicBezTo>
                    <a:cubicBezTo>
                      <a:pt x="0" y="14598"/>
                      <a:pt x="3393" y="18610"/>
                      <a:pt x="7906" y="19503"/>
                    </a:cubicBezTo>
                    <a:lnTo>
                      <a:pt x="9394" y="33172"/>
                    </a:lnTo>
                    <a:lnTo>
                      <a:pt x="10251" y="33172"/>
                    </a:lnTo>
                    <a:lnTo>
                      <a:pt x="11752" y="19503"/>
                    </a:lnTo>
                    <a:cubicBezTo>
                      <a:pt x="16252" y="18610"/>
                      <a:pt x="19657" y="14598"/>
                      <a:pt x="19657" y="9823"/>
                    </a:cubicBezTo>
                    <a:cubicBezTo>
                      <a:pt x="19657" y="4394"/>
                      <a:pt x="15252" y="1"/>
                      <a:pt x="98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274320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" name="Google Shape;541;p24">
                <a:extLst>
                  <a:ext uri="{FF2B5EF4-FFF2-40B4-BE49-F238E27FC236}">
                    <a16:creationId xmlns:a16="http://schemas.microsoft.com/office/drawing/2014/main" id="{A3F6A380-424A-7EC8-DC9D-F439A4741E32}"/>
                  </a:ext>
                </a:extLst>
              </p:cNvPr>
              <p:cNvSpPr/>
              <p:nvPr/>
            </p:nvSpPr>
            <p:spPr>
              <a:xfrm>
                <a:off x="5253772" y="2565575"/>
                <a:ext cx="606056" cy="1022693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3172" extrusionOk="0">
                    <a:moveTo>
                      <a:pt x="9835" y="1"/>
                    </a:moveTo>
                    <a:cubicBezTo>
                      <a:pt x="4406" y="1"/>
                      <a:pt x="1" y="4394"/>
                      <a:pt x="1" y="9823"/>
                    </a:cubicBezTo>
                    <a:cubicBezTo>
                      <a:pt x="1" y="14598"/>
                      <a:pt x="3406" y="18610"/>
                      <a:pt x="7906" y="19503"/>
                    </a:cubicBezTo>
                    <a:lnTo>
                      <a:pt x="9407" y="33172"/>
                    </a:lnTo>
                    <a:lnTo>
                      <a:pt x="10264" y="33172"/>
                    </a:lnTo>
                    <a:lnTo>
                      <a:pt x="11752" y="19503"/>
                    </a:lnTo>
                    <a:cubicBezTo>
                      <a:pt x="16265" y="18610"/>
                      <a:pt x="19658" y="14598"/>
                      <a:pt x="19658" y="9823"/>
                    </a:cubicBezTo>
                    <a:cubicBezTo>
                      <a:pt x="19658" y="4394"/>
                      <a:pt x="15265" y="1"/>
                      <a:pt x="98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274320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7" name="Google Shape;545;p24">
                <a:extLst>
                  <a:ext uri="{FF2B5EF4-FFF2-40B4-BE49-F238E27FC236}">
                    <a16:creationId xmlns:a16="http://schemas.microsoft.com/office/drawing/2014/main" id="{AD98C633-9066-D3DF-7C16-81F7507C3C1C}"/>
                  </a:ext>
                </a:extLst>
              </p:cNvPr>
              <p:cNvSpPr/>
              <p:nvPr/>
            </p:nvSpPr>
            <p:spPr>
              <a:xfrm>
                <a:off x="7230522" y="2565575"/>
                <a:ext cx="606056" cy="1022693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3172" extrusionOk="0">
                    <a:moveTo>
                      <a:pt x="9835" y="1"/>
                    </a:moveTo>
                    <a:cubicBezTo>
                      <a:pt x="4406" y="1"/>
                      <a:pt x="0" y="4394"/>
                      <a:pt x="0" y="9823"/>
                    </a:cubicBezTo>
                    <a:cubicBezTo>
                      <a:pt x="0" y="14598"/>
                      <a:pt x="3393" y="18610"/>
                      <a:pt x="7906" y="19503"/>
                    </a:cubicBezTo>
                    <a:lnTo>
                      <a:pt x="9406" y="33172"/>
                    </a:lnTo>
                    <a:lnTo>
                      <a:pt x="10251" y="33172"/>
                    </a:lnTo>
                    <a:lnTo>
                      <a:pt x="11752" y="19503"/>
                    </a:lnTo>
                    <a:cubicBezTo>
                      <a:pt x="16264" y="18610"/>
                      <a:pt x="19657" y="14598"/>
                      <a:pt x="19657" y="9823"/>
                    </a:cubicBezTo>
                    <a:cubicBezTo>
                      <a:pt x="19657" y="4394"/>
                      <a:pt x="15252" y="1"/>
                      <a:pt x="9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274320" rIns="91425" bIns="91425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" name="Google Shape;549;p24">
                <a:extLst>
                  <a:ext uri="{FF2B5EF4-FFF2-40B4-BE49-F238E27FC236}">
                    <a16:creationId xmlns:a16="http://schemas.microsoft.com/office/drawing/2014/main" id="{3758D280-CBAE-D87D-3B9D-F838883C87C6}"/>
                  </a:ext>
                </a:extLst>
              </p:cNvPr>
              <p:cNvSpPr/>
              <p:nvPr/>
            </p:nvSpPr>
            <p:spPr>
              <a:xfrm>
                <a:off x="1300265" y="2565575"/>
                <a:ext cx="606056" cy="1022693"/>
              </a:xfrm>
              <a:custGeom>
                <a:avLst/>
                <a:gdLst/>
                <a:ahLst/>
                <a:cxnLst/>
                <a:rect l="l" t="t" r="r" b="b"/>
                <a:pathLst>
                  <a:path w="19658" h="33172" extrusionOk="0">
                    <a:moveTo>
                      <a:pt x="9835" y="1"/>
                    </a:moveTo>
                    <a:cubicBezTo>
                      <a:pt x="4406" y="1"/>
                      <a:pt x="1" y="4394"/>
                      <a:pt x="1" y="9823"/>
                    </a:cubicBezTo>
                    <a:cubicBezTo>
                      <a:pt x="1" y="14598"/>
                      <a:pt x="3394" y="18610"/>
                      <a:pt x="7906" y="19503"/>
                    </a:cubicBezTo>
                    <a:lnTo>
                      <a:pt x="9407" y="33172"/>
                    </a:lnTo>
                    <a:lnTo>
                      <a:pt x="10252" y="33172"/>
                    </a:lnTo>
                    <a:lnTo>
                      <a:pt x="11752" y="19503"/>
                    </a:lnTo>
                    <a:cubicBezTo>
                      <a:pt x="16265" y="18610"/>
                      <a:pt x="19658" y="14598"/>
                      <a:pt x="19658" y="9823"/>
                    </a:cubicBezTo>
                    <a:cubicBezTo>
                      <a:pt x="19658" y="4394"/>
                      <a:pt x="15253" y="1"/>
                      <a:pt x="98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274320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dirty="0">
                    <a:solidFill>
                      <a:srgbClr val="FFFFFF"/>
                    </a:solidFill>
                    <a:latin typeface="Lora" pitchFamily="2" charset="0"/>
                    <a:ea typeface="Fira Sans Extra Condensed"/>
                    <a:cs typeface="Fira Sans Extra Condensed"/>
                    <a:sym typeface="Fira Sans Extra Condensed"/>
                  </a:rPr>
                  <a:t>20XX</a:t>
                </a:r>
                <a:endParaRPr sz="1600" b="1" dirty="0">
                  <a:solidFill>
                    <a:srgbClr val="FFFFFF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5C1A21-C4F7-AABE-70D7-F2BF930D6337}"/>
                </a:ext>
              </a:extLst>
            </p:cNvPr>
            <p:cNvSpPr txBox="1"/>
            <p:nvPr/>
          </p:nvSpPr>
          <p:spPr>
            <a:xfrm>
              <a:off x="9128659" y="2665861"/>
              <a:ext cx="18790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latin typeface="Lora" pitchFamily="2" charset="0"/>
                </a:rPr>
                <a:t>Red</a:t>
              </a:r>
              <a:endParaRPr lang="en-US" sz="1100" b="1" dirty="0"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050" dirty="0">
                  <a:latin typeface="Lora" pitchFamily="2" charset="0"/>
                </a:rPr>
                <a:t>Red is a color of passion, aggression.</a:t>
              </a:r>
              <a:endParaRPr lang="en-US" sz="1100" dirty="0">
                <a:latin typeface="Lor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AC07F1-1E87-00CB-0F44-449BDFC62040}"/>
                </a:ext>
              </a:extLst>
            </p:cNvPr>
            <p:cNvSpPr txBox="1"/>
            <p:nvPr/>
          </p:nvSpPr>
          <p:spPr>
            <a:xfrm>
              <a:off x="6519059" y="2665861"/>
              <a:ext cx="1817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latin typeface="Lora" pitchFamily="2" charset="0"/>
                </a:rPr>
                <a:t>Yellow</a:t>
              </a:r>
              <a:endParaRPr lang="en-US" sz="1100" b="1" dirty="0"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050" dirty="0">
                  <a:latin typeface="Lora" pitchFamily="2" charset="0"/>
                </a:rPr>
                <a:t>Yellow is a color of happiness, friendliness.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2D6E41-D138-BBDE-9FF8-93FA8E90198C}"/>
                </a:ext>
              </a:extLst>
            </p:cNvPr>
            <p:cNvSpPr txBox="1"/>
            <p:nvPr/>
          </p:nvSpPr>
          <p:spPr>
            <a:xfrm>
              <a:off x="3879383" y="2665861"/>
              <a:ext cx="18177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latin typeface="Lora" pitchFamily="2" charset="0"/>
                </a:rPr>
                <a:t>Green</a:t>
              </a:r>
              <a:endParaRPr lang="en-US" sz="1100" b="1" dirty="0"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050" dirty="0">
                  <a:latin typeface="Lora" pitchFamily="2" charset="0"/>
                </a:rPr>
                <a:t>Green is a color of nature, stability, and prosperity.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68F415-27D1-C440-5FB0-6B0F8B194A2A}"/>
                </a:ext>
              </a:extLst>
            </p:cNvPr>
            <p:cNvSpPr txBox="1"/>
            <p:nvPr/>
          </p:nvSpPr>
          <p:spPr>
            <a:xfrm>
              <a:off x="1194202" y="2650246"/>
              <a:ext cx="1865732" cy="707886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400" b="1" dirty="0">
                  <a:latin typeface="Lora" pitchFamily="2" charset="0"/>
                </a:rPr>
                <a:t>Blue</a:t>
              </a:r>
              <a:endParaRPr lang="en-US" sz="1100" b="1" dirty="0">
                <a:latin typeface="Lora" pitchFamily="2" charset="0"/>
              </a:endParaRPr>
            </a:p>
            <a:p>
              <a:pPr algn="ctr">
                <a:spcAft>
                  <a:spcPts val="600"/>
                </a:spcAft>
              </a:pPr>
              <a:r>
                <a:rPr lang="en-US" sz="1050" dirty="0">
                  <a:latin typeface="Lora" pitchFamily="2" charset="0"/>
                </a:rPr>
                <a:t>Blue is a color of serenity, trustworthiness.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91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9D719-5191-AD75-1118-958BAC591E7B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68380F-4763-D4D9-E3EE-5F5DD827BBCF}"/>
              </a:ext>
            </a:extLst>
          </p:cNvPr>
          <p:cNvGrpSpPr/>
          <p:nvPr/>
        </p:nvGrpSpPr>
        <p:grpSpPr>
          <a:xfrm>
            <a:off x="1365397" y="948586"/>
            <a:ext cx="9493342" cy="5924735"/>
            <a:chOff x="1556586" y="948586"/>
            <a:chExt cx="9493342" cy="592473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2D88616-8A62-9BE0-DD56-D4B8A872BB00}"/>
                </a:ext>
              </a:extLst>
            </p:cNvPr>
            <p:cNvGrpSpPr/>
            <p:nvPr/>
          </p:nvGrpSpPr>
          <p:grpSpPr>
            <a:xfrm>
              <a:off x="3212024" y="958515"/>
              <a:ext cx="5767950" cy="5914806"/>
              <a:chOff x="2212472" y="668795"/>
              <a:chExt cx="4363616" cy="4474717"/>
            </a:xfrm>
          </p:grpSpPr>
          <p:sp>
            <p:nvSpPr>
              <p:cNvPr id="3" name="Google Shape;1046;p32">
                <a:extLst>
                  <a:ext uri="{FF2B5EF4-FFF2-40B4-BE49-F238E27FC236}">
                    <a16:creationId xmlns:a16="http://schemas.microsoft.com/office/drawing/2014/main" id="{CE08249C-DFF2-6637-8B09-E9F4EB7A6997}"/>
                  </a:ext>
                </a:extLst>
              </p:cNvPr>
              <p:cNvSpPr/>
              <p:nvPr/>
            </p:nvSpPr>
            <p:spPr>
              <a:xfrm>
                <a:off x="2389240" y="1628760"/>
                <a:ext cx="4186848" cy="3514752"/>
              </a:xfrm>
              <a:custGeom>
                <a:avLst/>
                <a:gdLst/>
                <a:ahLst/>
                <a:cxnLst/>
                <a:rect l="l" t="t" r="r" b="b"/>
                <a:pathLst>
                  <a:path w="130839" h="109836" extrusionOk="0">
                    <a:moveTo>
                      <a:pt x="64866" y="0"/>
                    </a:moveTo>
                    <a:lnTo>
                      <a:pt x="64890" y="203"/>
                    </a:lnTo>
                    <a:cubicBezTo>
                      <a:pt x="65116" y="2608"/>
                      <a:pt x="64771" y="10776"/>
                      <a:pt x="50472" y="14800"/>
                    </a:cubicBezTo>
                    <a:cubicBezTo>
                      <a:pt x="43733" y="16681"/>
                      <a:pt x="37934" y="17943"/>
                      <a:pt x="33255" y="18967"/>
                    </a:cubicBezTo>
                    <a:cubicBezTo>
                      <a:pt x="22242" y="21384"/>
                      <a:pt x="15610" y="22837"/>
                      <a:pt x="13396" y="28897"/>
                    </a:cubicBezTo>
                    <a:cubicBezTo>
                      <a:pt x="12693" y="30838"/>
                      <a:pt x="12895" y="32743"/>
                      <a:pt x="13979" y="34374"/>
                    </a:cubicBezTo>
                    <a:cubicBezTo>
                      <a:pt x="17920" y="40410"/>
                      <a:pt x="34315" y="42446"/>
                      <a:pt x="63140" y="44101"/>
                    </a:cubicBezTo>
                    <a:cubicBezTo>
                      <a:pt x="102371" y="46363"/>
                      <a:pt x="110312" y="52066"/>
                      <a:pt x="111920" y="54412"/>
                    </a:cubicBezTo>
                    <a:cubicBezTo>
                      <a:pt x="112396" y="55114"/>
                      <a:pt x="112467" y="55733"/>
                      <a:pt x="112217" y="56543"/>
                    </a:cubicBezTo>
                    <a:cubicBezTo>
                      <a:pt x="111515" y="58627"/>
                      <a:pt x="107645" y="62806"/>
                      <a:pt x="89346" y="67199"/>
                    </a:cubicBezTo>
                    <a:cubicBezTo>
                      <a:pt x="76511" y="70271"/>
                      <a:pt x="60723" y="72557"/>
                      <a:pt x="46804" y="74557"/>
                    </a:cubicBezTo>
                    <a:cubicBezTo>
                      <a:pt x="35946" y="76141"/>
                      <a:pt x="26564" y="77498"/>
                      <a:pt x="20718" y="78915"/>
                    </a:cubicBezTo>
                    <a:cubicBezTo>
                      <a:pt x="8526" y="81903"/>
                      <a:pt x="1132" y="87452"/>
                      <a:pt x="406" y="94167"/>
                    </a:cubicBezTo>
                    <a:cubicBezTo>
                      <a:pt x="1" y="97965"/>
                      <a:pt x="1668" y="104311"/>
                      <a:pt x="10943" y="109835"/>
                    </a:cubicBezTo>
                    <a:lnTo>
                      <a:pt x="76511" y="109835"/>
                    </a:lnTo>
                    <a:lnTo>
                      <a:pt x="65878" y="106680"/>
                    </a:lnTo>
                    <a:cubicBezTo>
                      <a:pt x="58282" y="104347"/>
                      <a:pt x="52853" y="102430"/>
                      <a:pt x="48781" y="100644"/>
                    </a:cubicBezTo>
                    <a:cubicBezTo>
                      <a:pt x="42935" y="98084"/>
                      <a:pt x="41804" y="96548"/>
                      <a:pt x="41578" y="96155"/>
                    </a:cubicBezTo>
                    <a:cubicBezTo>
                      <a:pt x="42078" y="95619"/>
                      <a:pt x="44566" y="93833"/>
                      <a:pt x="56651" y="90869"/>
                    </a:cubicBezTo>
                    <a:cubicBezTo>
                      <a:pt x="64342" y="88988"/>
                      <a:pt x="73236" y="87249"/>
                      <a:pt x="81714" y="85666"/>
                    </a:cubicBezTo>
                    <a:lnTo>
                      <a:pt x="82488" y="85547"/>
                    </a:lnTo>
                    <a:cubicBezTo>
                      <a:pt x="98192" y="82606"/>
                      <a:pt x="130839" y="76522"/>
                      <a:pt x="130815" y="56364"/>
                    </a:cubicBezTo>
                    <a:cubicBezTo>
                      <a:pt x="130815" y="52745"/>
                      <a:pt x="128708" y="47494"/>
                      <a:pt x="118575" y="43018"/>
                    </a:cubicBezTo>
                    <a:cubicBezTo>
                      <a:pt x="110884" y="39601"/>
                      <a:pt x="99930" y="37172"/>
                      <a:pt x="86036" y="35731"/>
                    </a:cubicBezTo>
                    <a:cubicBezTo>
                      <a:pt x="79951" y="35112"/>
                      <a:pt x="72736" y="34600"/>
                      <a:pt x="65069" y="34052"/>
                    </a:cubicBezTo>
                    <a:cubicBezTo>
                      <a:pt x="55901" y="33421"/>
                      <a:pt x="46400" y="32743"/>
                      <a:pt x="38887" y="31838"/>
                    </a:cubicBezTo>
                    <a:cubicBezTo>
                      <a:pt x="30814" y="30885"/>
                      <a:pt x="27576" y="29909"/>
                      <a:pt x="26290" y="29349"/>
                    </a:cubicBezTo>
                    <a:cubicBezTo>
                      <a:pt x="26850" y="28921"/>
                      <a:pt x="27874" y="28373"/>
                      <a:pt x="29731" y="27742"/>
                    </a:cubicBezTo>
                    <a:cubicBezTo>
                      <a:pt x="32446" y="26813"/>
                      <a:pt x="36065" y="26004"/>
                      <a:pt x="39911" y="25158"/>
                    </a:cubicBezTo>
                    <a:cubicBezTo>
                      <a:pt x="47507" y="23444"/>
                      <a:pt x="56103" y="21539"/>
                      <a:pt x="62009" y="17788"/>
                    </a:cubicBezTo>
                    <a:cubicBezTo>
                      <a:pt x="70224" y="12585"/>
                      <a:pt x="73391" y="6966"/>
                      <a:pt x="71927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sp>
            <p:nvSpPr>
              <p:cNvPr id="5" name="Google Shape;1047;p32">
                <a:extLst>
                  <a:ext uri="{FF2B5EF4-FFF2-40B4-BE49-F238E27FC236}">
                    <a16:creationId xmlns:a16="http://schemas.microsoft.com/office/drawing/2014/main" id="{75C85357-194B-19DB-82C8-DA6710C42319}"/>
                  </a:ext>
                </a:extLst>
              </p:cNvPr>
              <p:cNvSpPr/>
              <p:nvPr/>
            </p:nvSpPr>
            <p:spPr>
              <a:xfrm>
                <a:off x="2212472" y="1628760"/>
                <a:ext cx="4288192" cy="3514752"/>
              </a:xfrm>
              <a:custGeom>
                <a:avLst/>
                <a:gdLst/>
                <a:ahLst/>
                <a:cxnLst/>
                <a:rect l="l" t="t" r="r" b="b"/>
                <a:pathLst>
                  <a:path w="134006" h="109836" extrusionOk="0">
                    <a:moveTo>
                      <a:pt x="72760" y="0"/>
                    </a:moveTo>
                    <a:cubicBezTo>
                      <a:pt x="73283" y="5358"/>
                      <a:pt x="70188" y="13252"/>
                      <a:pt x="56627" y="17074"/>
                    </a:cubicBezTo>
                    <a:cubicBezTo>
                      <a:pt x="34933" y="23182"/>
                      <a:pt x="23730" y="22646"/>
                      <a:pt x="21134" y="29706"/>
                    </a:cubicBezTo>
                    <a:cubicBezTo>
                      <a:pt x="18169" y="37826"/>
                      <a:pt x="39660" y="40089"/>
                      <a:pt x="68783" y="41767"/>
                    </a:cubicBezTo>
                    <a:cubicBezTo>
                      <a:pt x="103894" y="43780"/>
                      <a:pt x="122718" y="48959"/>
                      <a:pt x="119980" y="57293"/>
                    </a:cubicBezTo>
                    <a:cubicBezTo>
                      <a:pt x="115229" y="71676"/>
                      <a:pt x="47399" y="76176"/>
                      <a:pt x="26790" y="81225"/>
                    </a:cubicBezTo>
                    <a:cubicBezTo>
                      <a:pt x="6787" y="86094"/>
                      <a:pt x="0" y="99429"/>
                      <a:pt x="21432" y="109835"/>
                    </a:cubicBezTo>
                    <a:lnTo>
                      <a:pt x="70700" y="109835"/>
                    </a:lnTo>
                    <a:cubicBezTo>
                      <a:pt x="56400" y="105442"/>
                      <a:pt x="42553" y="99417"/>
                      <a:pt x="44982" y="95048"/>
                    </a:cubicBezTo>
                    <a:cubicBezTo>
                      <a:pt x="47292" y="90893"/>
                      <a:pt x="71950" y="86154"/>
                      <a:pt x="86809" y="83356"/>
                    </a:cubicBezTo>
                    <a:cubicBezTo>
                      <a:pt x="101656" y="80594"/>
                      <a:pt x="134005" y="74891"/>
                      <a:pt x="134005" y="56364"/>
                    </a:cubicBezTo>
                    <a:cubicBezTo>
                      <a:pt x="133982" y="48018"/>
                      <a:pt x="119301" y="40958"/>
                      <a:pt x="91333" y="38077"/>
                    </a:cubicBezTo>
                    <a:cubicBezTo>
                      <a:pt x="68997" y="35755"/>
                      <a:pt x="29111" y="34957"/>
                      <a:pt x="28897" y="29635"/>
                    </a:cubicBezTo>
                    <a:cubicBezTo>
                      <a:pt x="28897" y="29504"/>
                      <a:pt x="28909" y="29373"/>
                      <a:pt x="28956" y="29230"/>
                    </a:cubicBezTo>
                    <a:cubicBezTo>
                      <a:pt x="28968" y="29194"/>
                      <a:pt x="28980" y="29147"/>
                      <a:pt x="29004" y="29099"/>
                    </a:cubicBezTo>
                    <a:cubicBezTo>
                      <a:pt x="31516" y="23289"/>
                      <a:pt x="54817" y="23039"/>
                      <a:pt x="66271" y="15800"/>
                    </a:cubicBezTo>
                    <a:cubicBezTo>
                      <a:pt x="75391" y="10049"/>
                      <a:pt x="76201" y="4763"/>
                      <a:pt x="7504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grpSp>
            <p:nvGrpSpPr>
              <p:cNvPr id="6" name="Google Shape;1048;p32">
                <a:extLst>
                  <a:ext uri="{FF2B5EF4-FFF2-40B4-BE49-F238E27FC236}">
                    <a16:creationId xmlns:a16="http://schemas.microsoft.com/office/drawing/2014/main" id="{C252C505-4D73-C49A-57B8-637E77FD0052}"/>
                  </a:ext>
                </a:extLst>
              </p:cNvPr>
              <p:cNvGrpSpPr/>
              <p:nvPr/>
            </p:nvGrpSpPr>
            <p:grpSpPr>
              <a:xfrm>
                <a:off x="3484150" y="3262482"/>
                <a:ext cx="580800" cy="1143392"/>
                <a:chOff x="3484150" y="3262482"/>
                <a:chExt cx="580800" cy="1143392"/>
              </a:xfrm>
            </p:grpSpPr>
            <p:sp>
              <p:nvSpPr>
                <p:cNvPr id="18" name="Google Shape;1049;p32">
                  <a:extLst>
                    <a:ext uri="{FF2B5EF4-FFF2-40B4-BE49-F238E27FC236}">
                      <a16:creationId xmlns:a16="http://schemas.microsoft.com/office/drawing/2014/main" id="{54AC1C1D-215C-13B9-0F0C-8B2EDB8FEA58}"/>
                    </a:ext>
                  </a:extLst>
                </p:cNvPr>
                <p:cNvSpPr/>
                <p:nvPr/>
              </p:nvSpPr>
              <p:spPr>
                <a:xfrm>
                  <a:off x="3502928" y="3262482"/>
                  <a:ext cx="536480" cy="1143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5" h="35731" extrusionOk="0">
                      <a:moveTo>
                        <a:pt x="8370" y="0"/>
                      </a:moveTo>
                      <a:cubicBezTo>
                        <a:pt x="3739" y="0"/>
                        <a:pt x="0" y="3739"/>
                        <a:pt x="0" y="8394"/>
                      </a:cubicBezTo>
                      <a:cubicBezTo>
                        <a:pt x="0" y="12907"/>
                        <a:pt x="3501" y="16609"/>
                        <a:pt x="8108" y="16776"/>
                      </a:cubicBezTo>
                      <a:lnTo>
                        <a:pt x="8108" y="32826"/>
                      </a:lnTo>
                      <a:cubicBezTo>
                        <a:pt x="7370" y="32969"/>
                        <a:pt x="6930" y="33552"/>
                        <a:pt x="6930" y="34254"/>
                      </a:cubicBezTo>
                      <a:cubicBezTo>
                        <a:pt x="6930" y="35076"/>
                        <a:pt x="7573" y="35731"/>
                        <a:pt x="8370" y="35731"/>
                      </a:cubicBezTo>
                      <a:cubicBezTo>
                        <a:pt x="9204" y="35731"/>
                        <a:pt x="9870" y="35076"/>
                        <a:pt x="9870" y="34254"/>
                      </a:cubicBezTo>
                      <a:cubicBezTo>
                        <a:pt x="9870" y="33552"/>
                        <a:pt x="9299" y="32969"/>
                        <a:pt x="8704" y="32826"/>
                      </a:cubicBezTo>
                      <a:lnTo>
                        <a:pt x="8704" y="16776"/>
                      </a:lnTo>
                      <a:cubicBezTo>
                        <a:pt x="13169" y="16609"/>
                        <a:pt x="16764" y="12907"/>
                        <a:pt x="16764" y="8394"/>
                      </a:cubicBezTo>
                      <a:cubicBezTo>
                        <a:pt x="16764" y="3739"/>
                        <a:pt x="13014" y="0"/>
                        <a:pt x="8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9" name="Google Shape;1050;p32">
                  <a:extLst>
                    <a:ext uri="{FF2B5EF4-FFF2-40B4-BE49-F238E27FC236}">
                      <a16:creationId xmlns:a16="http://schemas.microsoft.com/office/drawing/2014/main" id="{4CFF7626-55E6-0ACF-CFEA-2FF4162CE9AC}"/>
                    </a:ext>
                  </a:extLst>
                </p:cNvPr>
                <p:cNvSpPr txBox="1"/>
                <p:nvPr/>
              </p:nvSpPr>
              <p:spPr>
                <a:xfrm>
                  <a:off x="3484150" y="3371825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20XX</a:t>
                  </a:r>
                  <a:endParaRPr sz="1100" b="1" dirty="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7" name="Google Shape;1053;p32">
                <a:extLst>
                  <a:ext uri="{FF2B5EF4-FFF2-40B4-BE49-F238E27FC236}">
                    <a16:creationId xmlns:a16="http://schemas.microsoft.com/office/drawing/2014/main" id="{6F2000F1-A357-2A4A-AA4C-BE949B338967}"/>
                  </a:ext>
                </a:extLst>
              </p:cNvPr>
              <p:cNvGrpSpPr/>
              <p:nvPr/>
            </p:nvGrpSpPr>
            <p:grpSpPr>
              <a:xfrm>
                <a:off x="2747338" y="1504929"/>
                <a:ext cx="580800" cy="1143808"/>
                <a:chOff x="2747338" y="1504929"/>
                <a:chExt cx="580800" cy="1143808"/>
              </a:xfrm>
            </p:grpSpPr>
            <p:sp>
              <p:nvSpPr>
                <p:cNvPr id="16" name="Google Shape;1054;p32">
                  <a:extLst>
                    <a:ext uri="{FF2B5EF4-FFF2-40B4-BE49-F238E27FC236}">
                      <a16:creationId xmlns:a16="http://schemas.microsoft.com/office/drawing/2014/main" id="{A0BD5593-6B32-5F47-12D1-43639E7B0101}"/>
                    </a:ext>
                  </a:extLst>
                </p:cNvPr>
                <p:cNvSpPr/>
                <p:nvPr/>
              </p:nvSpPr>
              <p:spPr>
                <a:xfrm>
                  <a:off x="2769494" y="1504929"/>
                  <a:ext cx="536480" cy="11438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5" h="35744" extrusionOk="0">
                      <a:moveTo>
                        <a:pt x="8371" y="1"/>
                      </a:moveTo>
                      <a:cubicBezTo>
                        <a:pt x="3739" y="1"/>
                        <a:pt x="0" y="3751"/>
                        <a:pt x="0" y="8395"/>
                      </a:cubicBezTo>
                      <a:cubicBezTo>
                        <a:pt x="0" y="12919"/>
                        <a:pt x="3501" y="16610"/>
                        <a:pt x="8109" y="16777"/>
                      </a:cubicBezTo>
                      <a:lnTo>
                        <a:pt x="8109" y="32838"/>
                      </a:lnTo>
                      <a:cubicBezTo>
                        <a:pt x="7370" y="32981"/>
                        <a:pt x="6930" y="33564"/>
                        <a:pt x="6930" y="34255"/>
                      </a:cubicBezTo>
                      <a:cubicBezTo>
                        <a:pt x="6930" y="35088"/>
                        <a:pt x="7573" y="35743"/>
                        <a:pt x="8371" y="35743"/>
                      </a:cubicBezTo>
                      <a:cubicBezTo>
                        <a:pt x="9204" y="35743"/>
                        <a:pt x="9871" y="35088"/>
                        <a:pt x="9871" y="34255"/>
                      </a:cubicBezTo>
                      <a:cubicBezTo>
                        <a:pt x="9871" y="33552"/>
                        <a:pt x="9299" y="32969"/>
                        <a:pt x="8704" y="32826"/>
                      </a:cubicBezTo>
                      <a:lnTo>
                        <a:pt x="8704" y="16777"/>
                      </a:lnTo>
                      <a:cubicBezTo>
                        <a:pt x="13169" y="16622"/>
                        <a:pt x="16764" y="12919"/>
                        <a:pt x="16764" y="8395"/>
                      </a:cubicBezTo>
                      <a:cubicBezTo>
                        <a:pt x="16764" y="3751"/>
                        <a:pt x="13014" y="1"/>
                        <a:pt x="837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7" name="Google Shape;1055;p32">
                  <a:extLst>
                    <a:ext uri="{FF2B5EF4-FFF2-40B4-BE49-F238E27FC236}">
                      <a16:creationId xmlns:a16="http://schemas.microsoft.com/office/drawing/2014/main" id="{6AB55512-CD92-2F7A-A558-67B08494B7C0}"/>
                    </a:ext>
                  </a:extLst>
                </p:cNvPr>
                <p:cNvSpPr txBox="1"/>
                <p:nvPr/>
              </p:nvSpPr>
              <p:spPr>
                <a:xfrm>
                  <a:off x="2747338" y="1610150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20XX</a:t>
                  </a:r>
                  <a:endParaRPr sz="1100" b="1" dirty="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8" name="Google Shape;1058;p32">
                <a:extLst>
                  <a:ext uri="{FF2B5EF4-FFF2-40B4-BE49-F238E27FC236}">
                    <a16:creationId xmlns:a16="http://schemas.microsoft.com/office/drawing/2014/main" id="{6C187583-4178-4D51-3EE3-6D425802600E}"/>
                  </a:ext>
                </a:extLst>
              </p:cNvPr>
              <p:cNvGrpSpPr/>
              <p:nvPr/>
            </p:nvGrpSpPr>
            <p:grpSpPr>
              <a:xfrm>
                <a:off x="5988875" y="2271484"/>
                <a:ext cx="580800" cy="1143392"/>
                <a:chOff x="5988875" y="2271484"/>
                <a:chExt cx="580800" cy="1143392"/>
              </a:xfrm>
            </p:grpSpPr>
            <p:sp>
              <p:nvSpPr>
                <p:cNvPr id="14" name="Google Shape;1059;p32">
                  <a:extLst>
                    <a:ext uri="{FF2B5EF4-FFF2-40B4-BE49-F238E27FC236}">
                      <a16:creationId xmlns:a16="http://schemas.microsoft.com/office/drawing/2014/main" id="{194CAEE4-6287-19C9-E7C6-4E57251EE25C}"/>
                    </a:ext>
                  </a:extLst>
                </p:cNvPr>
                <p:cNvSpPr/>
                <p:nvPr/>
              </p:nvSpPr>
              <p:spPr>
                <a:xfrm>
                  <a:off x="6011050" y="2271484"/>
                  <a:ext cx="536448" cy="1143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4" h="35731" extrusionOk="0">
                      <a:moveTo>
                        <a:pt x="8358" y="0"/>
                      </a:moveTo>
                      <a:cubicBezTo>
                        <a:pt x="3739" y="0"/>
                        <a:pt x="0" y="3739"/>
                        <a:pt x="0" y="8394"/>
                      </a:cubicBezTo>
                      <a:cubicBezTo>
                        <a:pt x="0" y="12907"/>
                        <a:pt x="3489" y="16610"/>
                        <a:pt x="8108" y="16776"/>
                      </a:cubicBezTo>
                      <a:lnTo>
                        <a:pt x="8108" y="32826"/>
                      </a:lnTo>
                      <a:cubicBezTo>
                        <a:pt x="7358" y="32969"/>
                        <a:pt x="6929" y="33552"/>
                        <a:pt x="6929" y="34255"/>
                      </a:cubicBezTo>
                      <a:cubicBezTo>
                        <a:pt x="6929" y="35076"/>
                        <a:pt x="7560" y="35731"/>
                        <a:pt x="8370" y="35731"/>
                      </a:cubicBezTo>
                      <a:cubicBezTo>
                        <a:pt x="9204" y="35731"/>
                        <a:pt x="9858" y="35076"/>
                        <a:pt x="9858" y="34255"/>
                      </a:cubicBezTo>
                      <a:cubicBezTo>
                        <a:pt x="9858" y="33552"/>
                        <a:pt x="9299" y="32969"/>
                        <a:pt x="8703" y="32826"/>
                      </a:cubicBezTo>
                      <a:lnTo>
                        <a:pt x="8703" y="16776"/>
                      </a:lnTo>
                      <a:cubicBezTo>
                        <a:pt x="13168" y="16610"/>
                        <a:pt x="16764" y="12907"/>
                        <a:pt x="16764" y="8394"/>
                      </a:cubicBezTo>
                      <a:cubicBezTo>
                        <a:pt x="16764" y="3739"/>
                        <a:pt x="13014" y="0"/>
                        <a:pt x="835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15" name="Google Shape;1062;p32">
                  <a:extLst>
                    <a:ext uri="{FF2B5EF4-FFF2-40B4-BE49-F238E27FC236}">
                      <a16:creationId xmlns:a16="http://schemas.microsoft.com/office/drawing/2014/main" id="{A73143DA-9765-812C-E141-EA4280AE487F}"/>
                    </a:ext>
                  </a:extLst>
                </p:cNvPr>
                <p:cNvSpPr txBox="1"/>
                <p:nvPr/>
              </p:nvSpPr>
              <p:spPr>
                <a:xfrm>
                  <a:off x="5988875" y="2376288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20XX</a:t>
                  </a:r>
                  <a:endParaRPr sz="1100" b="1" dirty="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9" name="Google Shape;1063;p32">
                <a:extLst>
                  <a:ext uri="{FF2B5EF4-FFF2-40B4-BE49-F238E27FC236}">
                    <a16:creationId xmlns:a16="http://schemas.microsoft.com/office/drawing/2014/main" id="{47CF75EA-511C-6D77-363D-CD333C0D7431}"/>
                  </a:ext>
                </a:extLst>
              </p:cNvPr>
              <p:cNvGrpSpPr/>
              <p:nvPr/>
            </p:nvGrpSpPr>
            <p:grpSpPr>
              <a:xfrm>
                <a:off x="4250826" y="668795"/>
                <a:ext cx="642400" cy="904349"/>
                <a:chOff x="6500676" y="668795"/>
                <a:chExt cx="642400" cy="904349"/>
              </a:xfrm>
            </p:grpSpPr>
            <p:grpSp>
              <p:nvGrpSpPr>
                <p:cNvPr id="10" name="Google Shape;1064;p32">
                  <a:extLst>
                    <a:ext uri="{FF2B5EF4-FFF2-40B4-BE49-F238E27FC236}">
                      <a16:creationId xmlns:a16="http://schemas.microsoft.com/office/drawing/2014/main" id="{6285E5DD-8B08-E510-F6E5-19B9BD3A06E7}"/>
                    </a:ext>
                  </a:extLst>
                </p:cNvPr>
                <p:cNvGrpSpPr/>
                <p:nvPr/>
              </p:nvGrpSpPr>
              <p:grpSpPr>
                <a:xfrm>
                  <a:off x="6500676" y="668795"/>
                  <a:ext cx="642400" cy="904349"/>
                  <a:chOff x="4250801" y="645020"/>
                  <a:chExt cx="642400" cy="904349"/>
                </a:xfrm>
              </p:grpSpPr>
              <p:sp>
                <p:nvSpPr>
                  <p:cNvPr id="12" name="Google Shape;1065;p32">
                    <a:extLst>
                      <a:ext uri="{FF2B5EF4-FFF2-40B4-BE49-F238E27FC236}">
                        <a16:creationId xmlns:a16="http://schemas.microsoft.com/office/drawing/2014/main" id="{D2EB8AFD-B20B-3713-F3D9-675FBA9ECC5E}"/>
                      </a:ext>
                    </a:extLst>
                  </p:cNvPr>
                  <p:cNvSpPr/>
                  <p:nvPr/>
                </p:nvSpPr>
                <p:spPr>
                  <a:xfrm>
                    <a:off x="4395601" y="1227769"/>
                    <a:ext cx="352064" cy="321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02" h="10050" extrusionOk="0">
                        <a:moveTo>
                          <a:pt x="0" y="0"/>
                        </a:moveTo>
                        <a:cubicBezTo>
                          <a:pt x="1" y="1"/>
                          <a:pt x="3" y="2"/>
                          <a:pt x="4" y="2"/>
                        </a:cubicBezTo>
                        <a:lnTo>
                          <a:pt x="4" y="2"/>
                        </a:lnTo>
                        <a:cubicBezTo>
                          <a:pt x="3" y="2"/>
                          <a:pt x="1" y="1"/>
                          <a:pt x="0" y="0"/>
                        </a:cubicBezTo>
                        <a:close/>
                        <a:moveTo>
                          <a:pt x="11002" y="0"/>
                        </a:moveTo>
                        <a:cubicBezTo>
                          <a:pt x="11001" y="1"/>
                          <a:pt x="10999" y="2"/>
                          <a:pt x="10998" y="2"/>
                        </a:cubicBezTo>
                        <a:lnTo>
                          <a:pt x="10998" y="2"/>
                        </a:lnTo>
                        <a:cubicBezTo>
                          <a:pt x="10999" y="2"/>
                          <a:pt x="11001" y="1"/>
                          <a:pt x="11002" y="0"/>
                        </a:cubicBezTo>
                        <a:close/>
                        <a:moveTo>
                          <a:pt x="4" y="2"/>
                        </a:moveTo>
                        <a:cubicBezTo>
                          <a:pt x="378" y="265"/>
                          <a:pt x="5501" y="10049"/>
                          <a:pt x="5501" y="10049"/>
                        </a:cubicBezTo>
                        <a:cubicBezTo>
                          <a:pt x="5501" y="10049"/>
                          <a:pt x="10624" y="265"/>
                          <a:pt x="10998" y="2"/>
                        </a:cubicBezTo>
                        <a:lnTo>
                          <a:pt x="10998" y="2"/>
                        </a:lnTo>
                        <a:cubicBezTo>
                          <a:pt x="9415" y="1025"/>
                          <a:pt x="7535" y="1631"/>
                          <a:pt x="5501" y="1631"/>
                        </a:cubicBezTo>
                        <a:cubicBezTo>
                          <a:pt x="3467" y="1631"/>
                          <a:pt x="1587" y="1025"/>
                          <a:pt x="4" y="2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13" name="Google Shape;1066;p32">
                    <a:extLst>
                      <a:ext uri="{FF2B5EF4-FFF2-40B4-BE49-F238E27FC236}">
                        <a16:creationId xmlns:a16="http://schemas.microsoft.com/office/drawing/2014/main" id="{502F9EE1-F882-C0C5-1017-458AF2F18930}"/>
                      </a:ext>
                    </a:extLst>
                  </p:cNvPr>
                  <p:cNvSpPr/>
                  <p:nvPr/>
                </p:nvSpPr>
                <p:spPr>
                  <a:xfrm>
                    <a:off x="4250801" y="645020"/>
                    <a:ext cx="642400" cy="6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75" h="20075" extrusionOk="0">
                        <a:moveTo>
                          <a:pt x="10026" y="3394"/>
                        </a:moveTo>
                        <a:cubicBezTo>
                          <a:pt x="13693" y="3394"/>
                          <a:pt x="16682" y="6358"/>
                          <a:pt x="16682" y="10049"/>
                        </a:cubicBezTo>
                        <a:cubicBezTo>
                          <a:pt x="16682" y="13717"/>
                          <a:pt x="13693" y="16681"/>
                          <a:pt x="10026" y="16681"/>
                        </a:cubicBezTo>
                        <a:cubicBezTo>
                          <a:pt x="6359" y="16681"/>
                          <a:pt x="3394" y="13717"/>
                          <a:pt x="3394" y="10049"/>
                        </a:cubicBezTo>
                        <a:cubicBezTo>
                          <a:pt x="3394" y="6358"/>
                          <a:pt x="6359" y="3394"/>
                          <a:pt x="10026" y="3394"/>
                        </a:cubicBezTo>
                        <a:close/>
                        <a:moveTo>
                          <a:pt x="10026" y="1"/>
                        </a:moveTo>
                        <a:cubicBezTo>
                          <a:pt x="4501" y="1"/>
                          <a:pt x="1" y="4489"/>
                          <a:pt x="1" y="10049"/>
                        </a:cubicBezTo>
                        <a:cubicBezTo>
                          <a:pt x="1" y="15574"/>
                          <a:pt x="4501" y="20074"/>
                          <a:pt x="10026" y="20074"/>
                        </a:cubicBezTo>
                        <a:cubicBezTo>
                          <a:pt x="15574" y="20074"/>
                          <a:pt x="20075" y="15574"/>
                          <a:pt x="20075" y="10049"/>
                        </a:cubicBezTo>
                        <a:cubicBezTo>
                          <a:pt x="20075" y="4489"/>
                          <a:pt x="15574" y="1"/>
                          <a:pt x="100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11" name="Google Shape;1067;p32">
                  <a:extLst>
                    <a:ext uri="{FF2B5EF4-FFF2-40B4-BE49-F238E27FC236}">
                      <a16:creationId xmlns:a16="http://schemas.microsoft.com/office/drawing/2014/main" id="{6CDA23F4-A0B3-FDAF-40DD-3ED470FE3319}"/>
                    </a:ext>
                  </a:extLst>
                </p:cNvPr>
                <p:cNvSpPr txBox="1"/>
                <p:nvPr/>
              </p:nvSpPr>
              <p:spPr>
                <a:xfrm>
                  <a:off x="6531500" y="825250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 b="1" dirty="0">
                      <a:solidFill>
                        <a:schemeClr val="accent5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20XX</a:t>
                  </a:r>
                  <a:endParaRPr sz="1100" b="1" dirty="0">
                    <a:solidFill>
                      <a:schemeClr val="accent5"/>
                    </a:solidFill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A1E428-CAFC-B57A-AC6A-BE3AD15E0DD7}"/>
                </a:ext>
              </a:extLst>
            </p:cNvPr>
            <p:cNvSpPr txBox="1"/>
            <p:nvPr/>
          </p:nvSpPr>
          <p:spPr>
            <a:xfrm>
              <a:off x="2806283" y="4386923"/>
              <a:ext cx="208218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Red</a:t>
              </a: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Red is a color of passion, aggression, and importance.</a:t>
              </a:r>
              <a:endParaRPr lang="en-US" sz="1200" dirty="0">
                <a:latin typeface="Lor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64630B8-FDAD-F318-5B38-C82CAA321F00}"/>
                </a:ext>
              </a:extLst>
            </p:cNvPr>
            <p:cNvSpPr txBox="1"/>
            <p:nvPr/>
          </p:nvSpPr>
          <p:spPr>
            <a:xfrm>
              <a:off x="6866065" y="948586"/>
              <a:ext cx="20142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Yellow</a:t>
              </a:r>
            </a:p>
            <a:p>
              <a:pPr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Yellow is a color of happiness, friendliness.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37FBFC-9C0A-5566-F779-03BAFFA456D0}"/>
                </a:ext>
              </a:extLst>
            </p:cNvPr>
            <p:cNvSpPr txBox="1"/>
            <p:nvPr/>
          </p:nvSpPr>
          <p:spPr>
            <a:xfrm>
              <a:off x="9035717" y="3054528"/>
              <a:ext cx="20142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Green</a:t>
              </a:r>
            </a:p>
            <a:p>
              <a:pPr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Green is a color of nature, stability, and prosperity.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7BBF88-FA41-5829-C3A0-F3B87AAF115B}"/>
                </a:ext>
              </a:extLst>
            </p:cNvPr>
            <p:cNvSpPr txBox="1"/>
            <p:nvPr/>
          </p:nvSpPr>
          <p:spPr>
            <a:xfrm>
              <a:off x="1556586" y="2073288"/>
              <a:ext cx="2377082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Blue</a:t>
              </a: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Blue is a color of serenity, trustworthiness.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81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9D719-5191-AD75-1118-958BAC591E7B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7839B8-B8D1-71A1-DC5C-9283ACA52D07}"/>
              </a:ext>
            </a:extLst>
          </p:cNvPr>
          <p:cNvGrpSpPr/>
          <p:nvPr/>
        </p:nvGrpSpPr>
        <p:grpSpPr>
          <a:xfrm>
            <a:off x="-13673" y="1603093"/>
            <a:ext cx="12219346" cy="4489392"/>
            <a:chOff x="-13673" y="1330533"/>
            <a:chExt cx="12219346" cy="448939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627B3BB-4B8B-BD60-D900-B5BBA8F921A7}"/>
                </a:ext>
              </a:extLst>
            </p:cNvPr>
            <p:cNvGrpSpPr/>
            <p:nvPr/>
          </p:nvGrpSpPr>
          <p:grpSpPr>
            <a:xfrm>
              <a:off x="-13673" y="2115128"/>
              <a:ext cx="12219346" cy="2889392"/>
              <a:chOff x="1523984" y="2469486"/>
              <a:chExt cx="9144032" cy="2162203"/>
            </a:xfrm>
          </p:grpSpPr>
          <p:grpSp>
            <p:nvGrpSpPr>
              <p:cNvPr id="2" name="Google Shape;1316;p35">
                <a:extLst>
                  <a:ext uri="{FF2B5EF4-FFF2-40B4-BE49-F238E27FC236}">
                    <a16:creationId xmlns:a16="http://schemas.microsoft.com/office/drawing/2014/main" id="{EC7EB53F-CD70-BB90-FB5B-8BDE052991AE}"/>
                  </a:ext>
                </a:extLst>
              </p:cNvPr>
              <p:cNvGrpSpPr/>
              <p:nvPr/>
            </p:nvGrpSpPr>
            <p:grpSpPr>
              <a:xfrm>
                <a:off x="1523984" y="2546094"/>
                <a:ext cx="9144032" cy="2001024"/>
                <a:chOff x="0" y="1243767"/>
                <a:chExt cx="9144032" cy="2001024"/>
              </a:xfrm>
            </p:grpSpPr>
            <p:sp>
              <p:nvSpPr>
                <p:cNvPr id="3" name="Google Shape;1317;p35">
                  <a:extLst>
                    <a:ext uri="{FF2B5EF4-FFF2-40B4-BE49-F238E27FC236}">
                      <a16:creationId xmlns:a16="http://schemas.microsoft.com/office/drawing/2014/main" id="{99AF4595-E8F1-4EBC-B7ED-03C69ED4944F}"/>
                    </a:ext>
                  </a:extLst>
                </p:cNvPr>
                <p:cNvSpPr/>
                <p:nvPr/>
              </p:nvSpPr>
              <p:spPr>
                <a:xfrm>
                  <a:off x="0" y="1243767"/>
                  <a:ext cx="9144032" cy="2001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1" h="62532" extrusionOk="0">
                      <a:moveTo>
                        <a:pt x="1" y="0"/>
                      </a:moveTo>
                      <a:lnTo>
                        <a:pt x="1" y="18336"/>
                      </a:lnTo>
                      <a:lnTo>
                        <a:pt x="163759" y="18336"/>
                      </a:lnTo>
                      <a:lnTo>
                        <a:pt x="163759" y="22110"/>
                      </a:lnTo>
                      <a:lnTo>
                        <a:pt x="112824" y="22110"/>
                      </a:lnTo>
                      <a:cubicBezTo>
                        <a:pt x="107752" y="22110"/>
                        <a:pt x="103657" y="26206"/>
                        <a:pt x="103657" y="31254"/>
                      </a:cubicBezTo>
                      <a:lnTo>
                        <a:pt x="103657" y="53364"/>
                      </a:lnTo>
                      <a:cubicBezTo>
                        <a:pt x="103657" y="58436"/>
                        <a:pt x="107752" y="62532"/>
                        <a:pt x="112824" y="62532"/>
                      </a:cubicBezTo>
                      <a:lnTo>
                        <a:pt x="285751" y="62532"/>
                      </a:lnTo>
                      <a:lnTo>
                        <a:pt x="285751" y="44196"/>
                      </a:lnTo>
                      <a:lnTo>
                        <a:pt x="121980" y="44196"/>
                      </a:lnTo>
                      <a:lnTo>
                        <a:pt x="121980" y="40422"/>
                      </a:lnTo>
                      <a:lnTo>
                        <a:pt x="172927" y="40422"/>
                      </a:lnTo>
                      <a:cubicBezTo>
                        <a:pt x="177999" y="40422"/>
                        <a:pt x="182095" y="36326"/>
                        <a:pt x="182095" y="31254"/>
                      </a:cubicBezTo>
                      <a:lnTo>
                        <a:pt x="182095" y="9168"/>
                      </a:lnTo>
                      <a:cubicBezTo>
                        <a:pt x="182095" y="4096"/>
                        <a:pt x="177999" y="0"/>
                        <a:pt x="17292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" name="Google Shape;1318;p35">
                  <a:extLst>
                    <a:ext uri="{FF2B5EF4-FFF2-40B4-BE49-F238E27FC236}">
                      <a16:creationId xmlns:a16="http://schemas.microsoft.com/office/drawing/2014/main" id="{8507CA54-54ED-38E6-62A2-63B4092E2A9E}"/>
                    </a:ext>
                  </a:extLst>
                </p:cNvPr>
                <p:cNvSpPr/>
                <p:nvPr/>
              </p:nvSpPr>
              <p:spPr>
                <a:xfrm>
                  <a:off x="0" y="1374807"/>
                  <a:ext cx="9144032" cy="17389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751" h="54341" extrusionOk="0">
                      <a:moveTo>
                        <a:pt x="1" y="1"/>
                      </a:moveTo>
                      <a:lnTo>
                        <a:pt x="1" y="10145"/>
                      </a:lnTo>
                      <a:lnTo>
                        <a:pt x="167855" y="10145"/>
                      </a:lnTo>
                      <a:lnTo>
                        <a:pt x="167855" y="22111"/>
                      </a:lnTo>
                      <a:lnTo>
                        <a:pt x="112824" y="22111"/>
                      </a:lnTo>
                      <a:cubicBezTo>
                        <a:pt x="110014" y="22111"/>
                        <a:pt x="107752" y="24361"/>
                        <a:pt x="107752" y="27159"/>
                      </a:cubicBezTo>
                      <a:lnTo>
                        <a:pt x="107752" y="49269"/>
                      </a:lnTo>
                      <a:cubicBezTo>
                        <a:pt x="107752" y="52067"/>
                        <a:pt x="110014" y="54341"/>
                        <a:pt x="112824" y="54341"/>
                      </a:cubicBezTo>
                      <a:lnTo>
                        <a:pt x="285751" y="54341"/>
                      </a:lnTo>
                      <a:lnTo>
                        <a:pt x="285751" y="44197"/>
                      </a:lnTo>
                      <a:lnTo>
                        <a:pt x="117884" y="44197"/>
                      </a:lnTo>
                      <a:lnTo>
                        <a:pt x="117884" y="32231"/>
                      </a:lnTo>
                      <a:lnTo>
                        <a:pt x="172927" y="32231"/>
                      </a:lnTo>
                      <a:cubicBezTo>
                        <a:pt x="175713" y="32231"/>
                        <a:pt x="177999" y="29969"/>
                        <a:pt x="177999" y="27159"/>
                      </a:cubicBezTo>
                      <a:lnTo>
                        <a:pt x="177999" y="5073"/>
                      </a:lnTo>
                      <a:cubicBezTo>
                        <a:pt x="177999" y="2275"/>
                        <a:pt x="175713" y="1"/>
                        <a:pt x="172927" y="1"/>
                      </a:cubicBezTo>
                      <a:close/>
                    </a:path>
                  </a:pathLst>
                </a:custGeom>
                <a:solidFill>
                  <a:srgbClr val="59595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" name="Google Shape;1319;p35">
                  <a:extLst>
                    <a:ext uri="{FF2B5EF4-FFF2-40B4-BE49-F238E27FC236}">
                      <a16:creationId xmlns:a16="http://schemas.microsoft.com/office/drawing/2014/main" id="{EED26273-14AB-F875-952C-94C6D340F908}"/>
                    </a:ext>
                  </a:extLst>
                </p:cNvPr>
                <p:cNvGrpSpPr/>
                <p:nvPr/>
              </p:nvGrpSpPr>
              <p:grpSpPr>
                <a:xfrm>
                  <a:off x="124960" y="1520726"/>
                  <a:ext cx="8905896" cy="1447067"/>
                  <a:chOff x="124960" y="1520726"/>
                  <a:chExt cx="8905896" cy="1447067"/>
                </a:xfrm>
              </p:grpSpPr>
              <p:sp>
                <p:nvSpPr>
                  <p:cNvPr id="7" name="Google Shape;1320;p35">
                    <a:extLst>
                      <a:ext uri="{FF2B5EF4-FFF2-40B4-BE49-F238E27FC236}">
                        <a16:creationId xmlns:a16="http://schemas.microsoft.com/office/drawing/2014/main" id="{2F117194-2607-FABA-7FDB-8DEFE2A3A18D}"/>
                      </a:ext>
                    </a:extLst>
                  </p:cNvPr>
                  <p:cNvSpPr/>
                  <p:nvPr/>
                </p:nvSpPr>
                <p:spPr>
                  <a:xfrm>
                    <a:off x="3868274" y="2934993"/>
                    <a:ext cx="2958880" cy="3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465" h="1025" extrusionOk="0">
                        <a:moveTo>
                          <a:pt x="1" y="1"/>
                        </a:moveTo>
                        <a:lnTo>
                          <a:pt x="1" y="1025"/>
                        </a:lnTo>
                        <a:lnTo>
                          <a:pt x="3692" y="1025"/>
                        </a:lnTo>
                        <a:lnTo>
                          <a:pt x="3692" y="1"/>
                        </a:lnTo>
                        <a:close/>
                        <a:moveTo>
                          <a:pt x="9871" y="1"/>
                        </a:moveTo>
                        <a:lnTo>
                          <a:pt x="9871" y="1025"/>
                        </a:lnTo>
                        <a:lnTo>
                          <a:pt x="13562" y="1025"/>
                        </a:lnTo>
                        <a:lnTo>
                          <a:pt x="13562" y="1"/>
                        </a:lnTo>
                        <a:close/>
                        <a:moveTo>
                          <a:pt x="19730" y="1"/>
                        </a:moveTo>
                        <a:lnTo>
                          <a:pt x="19730" y="1025"/>
                        </a:lnTo>
                        <a:lnTo>
                          <a:pt x="23432" y="1025"/>
                        </a:lnTo>
                        <a:lnTo>
                          <a:pt x="23432" y="1"/>
                        </a:lnTo>
                        <a:close/>
                        <a:moveTo>
                          <a:pt x="29576" y="1"/>
                        </a:moveTo>
                        <a:lnTo>
                          <a:pt x="29576" y="1025"/>
                        </a:lnTo>
                        <a:lnTo>
                          <a:pt x="33279" y="1025"/>
                        </a:lnTo>
                        <a:lnTo>
                          <a:pt x="33279" y="1"/>
                        </a:lnTo>
                        <a:close/>
                        <a:moveTo>
                          <a:pt x="39446" y="1"/>
                        </a:moveTo>
                        <a:lnTo>
                          <a:pt x="39446" y="1025"/>
                        </a:lnTo>
                        <a:lnTo>
                          <a:pt x="43149" y="1025"/>
                        </a:lnTo>
                        <a:lnTo>
                          <a:pt x="43149" y="1"/>
                        </a:lnTo>
                        <a:close/>
                        <a:moveTo>
                          <a:pt x="49317" y="1"/>
                        </a:moveTo>
                        <a:lnTo>
                          <a:pt x="49317" y="1025"/>
                        </a:lnTo>
                        <a:lnTo>
                          <a:pt x="53019" y="1025"/>
                        </a:lnTo>
                        <a:lnTo>
                          <a:pt x="53019" y="1"/>
                        </a:lnTo>
                        <a:close/>
                        <a:moveTo>
                          <a:pt x="59187" y="1"/>
                        </a:moveTo>
                        <a:lnTo>
                          <a:pt x="59187" y="1025"/>
                        </a:lnTo>
                        <a:lnTo>
                          <a:pt x="62890" y="1025"/>
                        </a:lnTo>
                        <a:lnTo>
                          <a:pt x="62890" y="1"/>
                        </a:lnTo>
                        <a:close/>
                        <a:moveTo>
                          <a:pt x="69057" y="1"/>
                        </a:moveTo>
                        <a:lnTo>
                          <a:pt x="69057" y="1025"/>
                        </a:lnTo>
                        <a:lnTo>
                          <a:pt x="72760" y="1025"/>
                        </a:lnTo>
                        <a:lnTo>
                          <a:pt x="72760" y="1"/>
                        </a:lnTo>
                        <a:close/>
                        <a:moveTo>
                          <a:pt x="78927" y="1"/>
                        </a:moveTo>
                        <a:lnTo>
                          <a:pt x="78927" y="1025"/>
                        </a:lnTo>
                        <a:lnTo>
                          <a:pt x="82595" y="1025"/>
                        </a:lnTo>
                        <a:lnTo>
                          <a:pt x="82595" y="1"/>
                        </a:lnTo>
                        <a:close/>
                        <a:moveTo>
                          <a:pt x="88762" y="1"/>
                        </a:moveTo>
                        <a:lnTo>
                          <a:pt x="88762" y="1025"/>
                        </a:lnTo>
                        <a:lnTo>
                          <a:pt x="92465" y="1025"/>
                        </a:lnTo>
                        <a:lnTo>
                          <a:pt x="9246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" name="Google Shape;1321;p35">
                    <a:extLst>
                      <a:ext uri="{FF2B5EF4-FFF2-40B4-BE49-F238E27FC236}">
                        <a16:creationId xmlns:a16="http://schemas.microsoft.com/office/drawing/2014/main" id="{05F6A90F-2366-C111-09A5-6FD36819BA06}"/>
                      </a:ext>
                    </a:extLst>
                  </p:cNvPr>
                  <p:cNvSpPr/>
                  <p:nvPr/>
                </p:nvSpPr>
                <p:spPr>
                  <a:xfrm>
                    <a:off x="7018375" y="2934993"/>
                    <a:ext cx="2012480" cy="3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90" h="1025" extrusionOk="0">
                        <a:moveTo>
                          <a:pt x="1" y="1"/>
                        </a:moveTo>
                        <a:lnTo>
                          <a:pt x="1" y="1025"/>
                        </a:lnTo>
                        <a:lnTo>
                          <a:pt x="3704" y="1025"/>
                        </a:lnTo>
                        <a:lnTo>
                          <a:pt x="3704" y="1"/>
                        </a:lnTo>
                        <a:close/>
                        <a:moveTo>
                          <a:pt x="9871" y="1"/>
                        </a:moveTo>
                        <a:lnTo>
                          <a:pt x="9871" y="1025"/>
                        </a:lnTo>
                        <a:lnTo>
                          <a:pt x="13574" y="1025"/>
                        </a:lnTo>
                        <a:lnTo>
                          <a:pt x="13574" y="1"/>
                        </a:lnTo>
                        <a:close/>
                        <a:moveTo>
                          <a:pt x="19741" y="1"/>
                        </a:moveTo>
                        <a:lnTo>
                          <a:pt x="19741" y="1025"/>
                        </a:lnTo>
                        <a:lnTo>
                          <a:pt x="23444" y="1025"/>
                        </a:lnTo>
                        <a:lnTo>
                          <a:pt x="23444" y="1"/>
                        </a:lnTo>
                        <a:close/>
                        <a:moveTo>
                          <a:pt x="29588" y="1"/>
                        </a:moveTo>
                        <a:lnTo>
                          <a:pt x="29588" y="1025"/>
                        </a:lnTo>
                        <a:lnTo>
                          <a:pt x="33279" y="1025"/>
                        </a:lnTo>
                        <a:lnTo>
                          <a:pt x="33279" y="1"/>
                        </a:lnTo>
                        <a:close/>
                        <a:moveTo>
                          <a:pt x="39446" y="1"/>
                        </a:moveTo>
                        <a:lnTo>
                          <a:pt x="39446" y="1025"/>
                        </a:lnTo>
                        <a:lnTo>
                          <a:pt x="43149" y="1025"/>
                        </a:lnTo>
                        <a:lnTo>
                          <a:pt x="43149" y="1"/>
                        </a:lnTo>
                        <a:close/>
                        <a:moveTo>
                          <a:pt x="49316" y="1"/>
                        </a:moveTo>
                        <a:lnTo>
                          <a:pt x="49316" y="1025"/>
                        </a:lnTo>
                        <a:lnTo>
                          <a:pt x="53019" y="1025"/>
                        </a:lnTo>
                        <a:lnTo>
                          <a:pt x="53019" y="1"/>
                        </a:lnTo>
                        <a:close/>
                        <a:moveTo>
                          <a:pt x="59187" y="1"/>
                        </a:moveTo>
                        <a:lnTo>
                          <a:pt x="59187" y="1025"/>
                        </a:lnTo>
                        <a:lnTo>
                          <a:pt x="62890" y="1025"/>
                        </a:lnTo>
                        <a:lnTo>
                          <a:pt x="6289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" name="Google Shape;1322;p35">
                    <a:extLst>
                      <a:ext uri="{FF2B5EF4-FFF2-40B4-BE49-F238E27FC236}">
                        <a16:creationId xmlns:a16="http://schemas.microsoft.com/office/drawing/2014/main" id="{170EFEE4-E803-0751-7EF9-ACCAAEF41040}"/>
                      </a:ext>
                    </a:extLst>
                  </p:cNvPr>
                  <p:cNvSpPr/>
                  <p:nvPr/>
                </p:nvSpPr>
                <p:spPr>
                  <a:xfrm>
                    <a:off x="124960" y="1520726"/>
                    <a:ext cx="2012480" cy="3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890" h="1025" extrusionOk="0">
                        <a:moveTo>
                          <a:pt x="1" y="1"/>
                        </a:moveTo>
                        <a:lnTo>
                          <a:pt x="1" y="1025"/>
                        </a:lnTo>
                        <a:lnTo>
                          <a:pt x="3692" y="1025"/>
                        </a:lnTo>
                        <a:lnTo>
                          <a:pt x="3692" y="1"/>
                        </a:lnTo>
                        <a:close/>
                        <a:moveTo>
                          <a:pt x="9859" y="1"/>
                        </a:moveTo>
                        <a:lnTo>
                          <a:pt x="9859" y="1025"/>
                        </a:lnTo>
                        <a:lnTo>
                          <a:pt x="13562" y="1025"/>
                        </a:lnTo>
                        <a:lnTo>
                          <a:pt x="13562" y="1"/>
                        </a:lnTo>
                        <a:close/>
                        <a:moveTo>
                          <a:pt x="19730" y="1"/>
                        </a:moveTo>
                        <a:lnTo>
                          <a:pt x="19730" y="1025"/>
                        </a:lnTo>
                        <a:lnTo>
                          <a:pt x="23432" y="1025"/>
                        </a:lnTo>
                        <a:lnTo>
                          <a:pt x="23432" y="1"/>
                        </a:lnTo>
                        <a:close/>
                        <a:moveTo>
                          <a:pt x="29600" y="1"/>
                        </a:moveTo>
                        <a:lnTo>
                          <a:pt x="29600" y="1025"/>
                        </a:lnTo>
                        <a:lnTo>
                          <a:pt x="33303" y="1025"/>
                        </a:lnTo>
                        <a:lnTo>
                          <a:pt x="33303" y="1"/>
                        </a:lnTo>
                        <a:close/>
                        <a:moveTo>
                          <a:pt x="39470" y="1"/>
                        </a:moveTo>
                        <a:lnTo>
                          <a:pt x="39470" y="1025"/>
                        </a:lnTo>
                        <a:lnTo>
                          <a:pt x="43173" y="1025"/>
                        </a:lnTo>
                        <a:lnTo>
                          <a:pt x="43173" y="1"/>
                        </a:lnTo>
                        <a:close/>
                        <a:moveTo>
                          <a:pt x="49340" y="1"/>
                        </a:moveTo>
                        <a:lnTo>
                          <a:pt x="49340" y="1025"/>
                        </a:lnTo>
                        <a:lnTo>
                          <a:pt x="53019" y="1025"/>
                        </a:lnTo>
                        <a:lnTo>
                          <a:pt x="53019" y="1"/>
                        </a:lnTo>
                        <a:close/>
                        <a:moveTo>
                          <a:pt x="59187" y="1"/>
                        </a:moveTo>
                        <a:lnTo>
                          <a:pt x="59187" y="1025"/>
                        </a:lnTo>
                        <a:lnTo>
                          <a:pt x="62890" y="1025"/>
                        </a:lnTo>
                        <a:lnTo>
                          <a:pt x="6289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" name="Google Shape;1323;p35">
                    <a:extLst>
                      <a:ext uri="{FF2B5EF4-FFF2-40B4-BE49-F238E27FC236}">
                        <a16:creationId xmlns:a16="http://schemas.microsoft.com/office/drawing/2014/main" id="{B1F99106-7C91-104E-6223-7892B67F04A6}"/>
                      </a:ext>
                    </a:extLst>
                  </p:cNvPr>
                  <p:cNvSpPr/>
                  <p:nvPr/>
                </p:nvSpPr>
                <p:spPr>
                  <a:xfrm>
                    <a:off x="3593971" y="2890417"/>
                    <a:ext cx="76992" cy="773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6" h="2418" extrusionOk="0">
                        <a:moveTo>
                          <a:pt x="0" y="1"/>
                        </a:moveTo>
                        <a:lnTo>
                          <a:pt x="0" y="2418"/>
                        </a:lnTo>
                        <a:lnTo>
                          <a:pt x="2405" y="2418"/>
                        </a:lnTo>
                        <a:lnTo>
                          <a:pt x="2405" y="1394"/>
                        </a:lnTo>
                        <a:lnTo>
                          <a:pt x="1000" y="1394"/>
                        </a:lnTo>
                        <a:lnTo>
                          <a:pt x="1000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" name="Google Shape;1324;p35">
                    <a:extLst>
                      <a:ext uri="{FF2B5EF4-FFF2-40B4-BE49-F238E27FC236}">
                        <a16:creationId xmlns:a16="http://schemas.microsoft.com/office/drawing/2014/main" id="{62D4FA9C-E17E-0D58-12F4-D030165D9C4E}"/>
                      </a:ext>
                    </a:extLst>
                  </p:cNvPr>
                  <p:cNvSpPr/>
                  <p:nvPr/>
                </p:nvSpPr>
                <p:spPr>
                  <a:xfrm>
                    <a:off x="3593971" y="2530771"/>
                    <a:ext cx="32032" cy="134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1" h="4204" extrusionOk="0">
                        <a:moveTo>
                          <a:pt x="0" y="0"/>
                        </a:moveTo>
                        <a:lnTo>
                          <a:pt x="0" y="4203"/>
                        </a:lnTo>
                        <a:lnTo>
                          <a:pt x="1000" y="4203"/>
                        </a:lnTo>
                        <a:lnTo>
                          <a:pt x="100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" name="Google Shape;1325;p35">
                    <a:extLst>
                      <a:ext uri="{FF2B5EF4-FFF2-40B4-BE49-F238E27FC236}">
                        <a16:creationId xmlns:a16="http://schemas.microsoft.com/office/drawing/2014/main" id="{F2B7A7F3-8449-295A-D79E-926F630B06FB}"/>
                      </a:ext>
                    </a:extLst>
                  </p:cNvPr>
                  <p:cNvSpPr/>
                  <p:nvPr/>
                </p:nvSpPr>
                <p:spPr>
                  <a:xfrm>
                    <a:off x="3593971" y="2228244"/>
                    <a:ext cx="76992" cy="76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06" h="2394" extrusionOk="0">
                        <a:moveTo>
                          <a:pt x="0" y="1"/>
                        </a:moveTo>
                        <a:lnTo>
                          <a:pt x="0" y="2394"/>
                        </a:lnTo>
                        <a:lnTo>
                          <a:pt x="1000" y="2394"/>
                        </a:lnTo>
                        <a:lnTo>
                          <a:pt x="1000" y="1001"/>
                        </a:lnTo>
                        <a:lnTo>
                          <a:pt x="2405" y="1001"/>
                        </a:lnTo>
                        <a:lnTo>
                          <a:pt x="240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" name="Google Shape;1326;p35">
                    <a:extLst>
                      <a:ext uri="{FF2B5EF4-FFF2-40B4-BE49-F238E27FC236}">
                        <a16:creationId xmlns:a16="http://schemas.microsoft.com/office/drawing/2014/main" id="{3CE3DD1F-1926-0809-16B0-2148AAA9125B}"/>
                      </a:ext>
                    </a:extLst>
                  </p:cNvPr>
                  <p:cNvSpPr/>
                  <p:nvPr/>
                </p:nvSpPr>
                <p:spPr>
                  <a:xfrm>
                    <a:off x="3870962" y="2228244"/>
                    <a:ext cx="1402112" cy="320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816" h="1001" extrusionOk="0">
                        <a:moveTo>
                          <a:pt x="0" y="1"/>
                        </a:moveTo>
                        <a:lnTo>
                          <a:pt x="0" y="1001"/>
                        </a:lnTo>
                        <a:lnTo>
                          <a:pt x="3751" y="1001"/>
                        </a:lnTo>
                        <a:lnTo>
                          <a:pt x="3751" y="1"/>
                        </a:lnTo>
                        <a:close/>
                        <a:moveTo>
                          <a:pt x="10013" y="1"/>
                        </a:moveTo>
                        <a:lnTo>
                          <a:pt x="10013" y="1001"/>
                        </a:lnTo>
                        <a:lnTo>
                          <a:pt x="13764" y="1001"/>
                        </a:lnTo>
                        <a:lnTo>
                          <a:pt x="13764" y="1"/>
                        </a:lnTo>
                        <a:close/>
                        <a:moveTo>
                          <a:pt x="20027" y="1"/>
                        </a:moveTo>
                        <a:lnTo>
                          <a:pt x="20027" y="1001"/>
                        </a:lnTo>
                        <a:lnTo>
                          <a:pt x="23765" y="1001"/>
                        </a:lnTo>
                        <a:lnTo>
                          <a:pt x="23765" y="1"/>
                        </a:lnTo>
                        <a:close/>
                        <a:moveTo>
                          <a:pt x="30028" y="1"/>
                        </a:moveTo>
                        <a:lnTo>
                          <a:pt x="30028" y="1001"/>
                        </a:lnTo>
                        <a:lnTo>
                          <a:pt x="33802" y="1001"/>
                        </a:lnTo>
                        <a:lnTo>
                          <a:pt x="33802" y="1"/>
                        </a:lnTo>
                        <a:close/>
                        <a:moveTo>
                          <a:pt x="40041" y="1"/>
                        </a:moveTo>
                        <a:lnTo>
                          <a:pt x="40041" y="1001"/>
                        </a:lnTo>
                        <a:lnTo>
                          <a:pt x="43815" y="1001"/>
                        </a:lnTo>
                        <a:lnTo>
                          <a:pt x="43815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" name="Google Shape;1327;p35">
                    <a:extLst>
                      <a:ext uri="{FF2B5EF4-FFF2-40B4-BE49-F238E27FC236}">
                        <a16:creationId xmlns:a16="http://schemas.microsoft.com/office/drawing/2014/main" id="{74AF363C-4BD5-614E-B200-FCCFC7B84619}"/>
                      </a:ext>
                    </a:extLst>
                  </p:cNvPr>
                  <p:cNvSpPr/>
                  <p:nvPr/>
                </p:nvSpPr>
                <p:spPr>
                  <a:xfrm>
                    <a:off x="5472301" y="2183668"/>
                    <a:ext cx="77728" cy="766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9" h="2394" extrusionOk="0">
                        <a:moveTo>
                          <a:pt x="1405" y="1"/>
                        </a:moveTo>
                        <a:lnTo>
                          <a:pt x="1405" y="1394"/>
                        </a:lnTo>
                        <a:lnTo>
                          <a:pt x="0" y="1394"/>
                        </a:lnTo>
                        <a:lnTo>
                          <a:pt x="0" y="2394"/>
                        </a:lnTo>
                        <a:lnTo>
                          <a:pt x="2429" y="2394"/>
                        </a:lnTo>
                        <a:lnTo>
                          <a:pt x="242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" name="Google Shape;1328;p35">
                    <a:extLst>
                      <a:ext uri="{FF2B5EF4-FFF2-40B4-BE49-F238E27FC236}">
                        <a16:creationId xmlns:a16="http://schemas.microsoft.com/office/drawing/2014/main" id="{C4E32E05-1660-535F-5C37-2698F407CDB8}"/>
                      </a:ext>
                    </a:extLst>
                  </p:cNvPr>
                  <p:cNvSpPr/>
                  <p:nvPr/>
                </p:nvSpPr>
                <p:spPr>
                  <a:xfrm>
                    <a:off x="5517261" y="1822869"/>
                    <a:ext cx="32768" cy="134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24" h="4216" extrusionOk="0">
                        <a:moveTo>
                          <a:pt x="0" y="1"/>
                        </a:moveTo>
                        <a:lnTo>
                          <a:pt x="0" y="4215"/>
                        </a:lnTo>
                        <a:lnTo>
                          <a:pt x="1024" y="4215"/>
                        </a:lnTo>
                        <a:lnTo>
                          <a:pt x="1024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1329;p35">
                    <a:extLst>
                      <a:ext uri="{FF2B5EF4-FFF2-40B4-BE49-F238E27FC236}">
                        <a16:creationId xmlns:a16="http://schemas.microsoft.com/office/drawing/2014/main" id="{BC855A93-7842-5D18-8CC1-BB6233B2BB0E}"/>
                      </a:ext>
                    </a:extLst>
                  </p:cNvPr>
                  <p:cNvSpPr/>
                  <p:nvPr/>
                </p:nvSpPr>
                <p:spPr>
                  <a:xfrm>
                    <a:off x="5472301" y="1520726"/>
                    <a:ext cx="77728" cy="766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29" h="2395" extrusionOk="0">
                        <a:moveTo>
                          <a:pt x="0" y="1"/>
                        </a:moveTo>
                        <a:lnTo>
                          <a:pt x="0" y="1025"/>
                        </a:lnTo>
                        <a:lnTo>
                          <a:pt x="1405" y="1025"/>
                        </a:lnTo>
                        <a:lnTo>
                          <a:pt x="1405" y="2394"/>
                        </a:lnTo>
                        <a:lnTo>
                          <a:pt x="2429" y="2394"/>
                        </a:lnTo>
                        <a:lnTo>
                          <a:pt x="2429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330;p35">
                    <a:extLst>
                      <a:ext uri="{FF2B5EF4-FFF2-40B4-BE49-F238E27FC236}">
                        <a16:creationId xmlns:a16="http://schemas.microsoft.com/office/drawing/2014/main" id="{91BE740B-1909-696C-2729-A8C8E647C8D2}"/>
                      </a:ext>
                    </a:extLst>
                  </p:cNvPr>
                  <p:cNvSpPr/>
                  <p:nvPr/>
                </p:nvSpPr>
                <p:spPr>
                  <a:xfrm>
                    <a:off x="2311512" y="1520726"/>
                    <a:ext cx="2964224" cy="3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632" h="1025" extrusionOk="0">
                        <a:moveTo>
                          <a:pt x="1" y="1"/>
                        </a:moveTo>
                        <a:lnTo>
                          <a:pt x="1" y="1025"/>
                        </a:lnTo>
                        <a:lnTo>
                          <a:pt x="3728" y="1025"/>
                        </a:lnTo>
                        <a:lnTo>
                          <a:pt x="3728" y="1"/>
                        </a:lnTo>
                        <a:close/>
                        <a:moveTo>
                          <a:pt x="9895" y="1"/>
                        </a:moveTo>
                        <a:lnTo>
                          <a:pt x="9895" y="1025"/>
                        </a:lnTo>
                        <a:lnTo>
                          <a:pt x="13598" y="1025"/>
                        </a:lnTo>
                        <a:lnTo>
                          <a:pt x="13598" y="1"/>
                        </a:lnTo>
                        <a:close/>
                        <a:moveTo>
                          <a:pt x="19789" y="1"/>
                        </a:moveTo>
                        <a:lnTo>
                          <a:pt x="19789" y="1025"/>
                        </a:lnTo>
                        <a:lnTo>
                          <a:pt x="23480" y="1025"/>
                        </a:lnTo>
                        <a:lnTo>
                          <a:pt x="23480" y="1"/>
                        </a:lnTo>
                        <a:close/>
                        <a:moveTo>
                          <a:pt x="29659" y="1"/>
                        </a:moveTo>
                        <a:lnTo>
                          <a:pt x="29659" y="1025"/>
                        </a:lnTo>
                        <a:lnTo>
                          <a:pt x="33350" y="1025"/>
                        </a:lnTo>
                        <a:lnTo>
                          <a:pt x="33350" y="1"/>
                        </a:lnTo>
                        <a:close/>
                        <a:moveTo>
                          <a:pt x="39518" y="1"/>
                        </a:moveTo>
                        <a:lnTo>
                          <a:pt x="39518" y="1025"/>
                        </a:lnTo>
                        <a:lnTo>
                          <a:pt x="43244" y="1025"/>
                        </a:lnTo>
                        <a:lnTo>
                          <a:pt x="43244" y="1"/>
                        </a:lnTo>
                        <a:close/>
                        <a:moveTo>
                          <a:pt x="49412" y="1"/>
                        </a:moveTo>
                        <a:lnTo>
                          <a:pt x="49412" y="1025"/>
                        </a:lnTo>
                        <a:lnTo>
                          <a:pt x="53115" y="1025"/>
                        </a:lnTo>
                        <a:lnTo>
                          <a:pt x="53115" y="1"/>
                        </a:lnTo>
                        <a:close/>
                        <a:moveTo>
                          <a:pt x="59282" y="1"/>
                        </a:moveTo>
                        <a:lnTo>
                          <a:pt x="59282" y="1025"/>
                        </a:lnTo>
                        <a:lnTo>
                          <a:pt x="62985" y="1025"/>
                        </a:lnTo>
                        <a:lnTo>
                          <a:pt x="62985" y="1"/>
                        </a:lnTo>
                        <a:close/>
                        <a:moveTo>
                          <a:pt x="69152" y="1"/>
                        </a:moveTo>
                        <a:lnTo>
                          <a:pt x="69152" y="1025"/>
                        </a:lnTo>
                        <a:lnTo>
                          <a:pt x="72879" y="1025"/>
                        </a:lnTo>
                        <a:lnTo>
                          <a:pt x="72879" y="1"/>
                        </a:lnTo>
                        <a:close/>
                        <a:moveTo>
                          <a:pt x="79047" y="1"/>
                        </a:moveTo>
                        <a:lnTo>
                          <a:pt x="79047" y="1025"/>
                        </a:lnTo>
                        <a:lnTo>
                          <a:pt x="82749" y="1025"/>
                        </a:lnTo>
                        <a:lnTo>
                          <a:pt x="82749" y="1"/>
                        </a:lnTo>
                        <a:close/>
                        <a:moveTo>
                          <a:pt x="88917" y="1"/>
                        </a:moveTo>
                        <a:lnTo>
                          <a:pt x="88917" y="1025"/>
                        </a:lnTo>
                        <a:lnTo>
                          <a:pt x="92632" y="1025"/>
                        </a:lnTo>
                        <a:lnTo>
                          <a:pt x="92632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8" name="Google Shape;1334;p35">
                <a:extLst>
                  <a:ext uri="{FF2B5EF4-FFF2-40B4-BE49-F238E27FC236}">
                    <a16:creationId xmlns:a16="http://schemas.microsoft.com/office/drawing/2014/main" id="{8826A7B2-9928-0429-A17D-2E10659FB277}"/>
                  </a:ext>
                </a:extLst>
              </p:cNvPr>
              <p:cNvGrpSpPr/>
              <p:nvPr/>
            </p:nvGrpSpPr>
            <p:grpSpPr>
              <a:xfrm>
                <a:off x="5276067" y="2469486"/>
                <a:ext cx="723168" cy="723168"/>
                <a:chOff x="3752083" y="1167159"/>
                <a:chExt cx="723168" cy="723168"/>
              </a:xfrm>
            </p:grpSpPr>
            <p:sp>
              <p:nvSpPr>
                <p:cNvPr id="19" name="Google Shape;1335;p35">
                  <a:extLst>
                    <a:ext uri="{FF2B5EF4-FFF2-40B4-BE49-F238E27FC236}">
                      <a16:creationId xmlns:a16="http://schemas.microsoft.com/office/drawing/2014/main" id="{E3C17B11-916E-43F5-4922-862390CE7A5F}"/>
                    </a:ext>
                  </a:extLst>
                </p:cNvPr>
                <p:cNvSpPr/>
                <p:nvPr/>
              </p:nvSpPr>
              <p:spPr>
                <a:xfrm>
                  <a:off x="3752083" y="1167159"/>
                  <a:ext cx="723168" cy="723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99" h="22599" extrusionOk="0">
                      <a:moveTo>
                        <a:pt x="11288" y="1"/>
                      </a:moveTo>
                      <a:cubicBezTo>
                        <a:pt x="5049" y="1"/>
                        <a:pt x="0" y="5049"/>
                        <a:pt x="0" y="11288"/>
                      </a:cubicBezTo>
                      <a:cubicBezTo>
                        <a:pt x="0" y="17527"/>
                        <a:pt x="5049" y="22599"/>
                        <a:pt x="11288" y="22599"/>
                      </a:cubicBezTo>
                      <a:cubicBezTo>
                        <a:pt x="17526" y="22599"/>
                        <a:pt x="22599" y="17527"/>
                        <a:pt x="22599" y="11288"/>
                      </a:cubicBezTo>
                      <a:cubicBezTo>
                        <a:pt x="22599" y="5049"/>
                        <a:pt x="17526" y="1"/>
                        <a:pt x="1128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1338;p35">
                  <a:extLst>
                    <a:ext uri="{FF2B5EF4-FFF2-40B4-BE49-F238E27FC236}">
                      <a16:creationId xmlns:a16="http://schemas.microsoft.com/office/drawing/2014/main" id="{E3EC4DA3-1BCD-5F74-848B-07D391A3B60F}"/>
                    </a:ext>
                  </a:extLst>
                </p:cNvPr>
                <p:cNvSpPr/>
                <p:nvPr/>
              </p:nvSpPr>
              <p:spPr>
                <a:xfrm>
                  <a:off x="4111610" y="1622228"/>
                  <a:ext cx="19" cy="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435D74"/>
                    </a:solidFill>
                  </a:endParaRPr>
                </a:p>
              </p:txBody>
            </p:sp>
          </p:grpSp>
          <p:sp>
            <p:nvSpPr>
              <p:cNvPr id="30" name="Google Shape;1346;p35">
                <a:extLst>
                  <a:ext uri="{FF2B5EF4-FFF2-40B4-BE49-F238E27FC236}">
                    <a16:creationId xmlns:a16="http://schemas.microsoft.com/office/drawing/2014/main" id="{147F1756-3C14-BFEB-AD43-8B410A0B48E8}"/>
                  </a:ext>
                </a:extLst>
              </p:cNvPr>
              <p:cNvSpPr/>
              <p:nvPr/>
            </p:nvSpPr>
            <p:spPr>
              <a:xfrm>
                <a:off x="6673566" y="3908521"/>
                <a:ext cx="723168" cy="723168"/>
              </a:xfrm>
              <a:custGeom>
                <a:avLst/>
                <a:gdLst/>
                <a:ahLst/>
                <a:cxnLst/>
                <a:rect l="l" t="t" r="r" b="b"/>
                <a:pathLst>
                  <a:path w="22599" h="22599" extrusionOk="0">
                    <a:moveTo>
                      <a:pt x="11288" y="1"/>
                    </a:moveTo>
                    <a:cubicBezTo>
                      <a:pt x="5049" y="1"/>
                      <a:pt x="1" y="5049"/>
                      <a:pt x="1" y="11288"/>
                    </a:cubicBezTo>
                    <a:cubicBezTo>
                      <a:pt x="1" y="17527"/>
                      <a:pt x="5049" y="22599"/>
                      <a:pt x="11288" y="22599"/>
                    </a:cubicBezTo>
                    <a:cubicBezTo>
                      <a:pt x="17527" y="22599"/>
                      <a:pt x="22599" y="17527"/>
                      <a:pt x="22599" y="11288"/>
                    </a:cubicBezTo>
                    <a:cubicBezTo>
                      <a:pt x="22599" y="5049"/>
                      <a:pt x="17527" y="1"/>
                      <a:pt x="112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54;p35">
                <a:extLst>
                  <a:ext uri="{FF2B5EF4-FFF2-40B4-BE49-F238E27FC236}">
                    <a16:creationId xmlns:a16="http://schemas.microsoft.com/office/drawing/2014/main" id="{DBB5AFB4-6007-8078-0857-F076E077F944}"/>
                  </a:ext>
                </a:extLst>
              </p:cNvPr>
              <p:cNvSpPr/>
              <p:nvPr/>
            </p:nvSpPr>
            <p:spPr>
              <a:xfrm>
                <a:off x="8797937" y="3908521"/>
                <a:ext cx="723168" cy="723168"/>
              </a:xfrm>
              <a:custGeom>
                <a:avLst/>
                <a:gdLst/>
                <a:ahLst/>
                <a:cxnLst/>
                <a:rect l="l" t="t" r="r" b="b"/>
                <a:pathLst>
                  <a:path w="22599" h="22599" extrusionOk="0">
                    <a:moveTo>
                      <a:pt x="11311" y="1"/>
                    </a:moveTo>
                    <a:cubicBezTo>
                      <a:pt x="5072" y="1"/>
                      <a:pt x="0" y="5049"/>
                      <a:pt x="0" y="11288"/>
                    </a:cubicBezTo>
                    <a:cubicBezTo>
                      <a:pt x="0" y="17527"/>
                      <a:pt x="5072" y="22599"/>
                      <a:pt x="11311" y="22599"/>
                    </a:cubicBezTo>
                    <a:cubicBezTo>
                      <a:pt x="17550" y="22599"/>
                      <a:pt x="22598" y="17527"/>
                      <a:pt x="22598" y="11288"/>
                    </a:cubicBezTo>
                    <a:cubicBezTo>
                      <a:pt x="22598" y="5049"/>
                      <a:pt x="17550" y="1"/>
                      <a:pt x="1131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63;p35">
                <a:extLst>
                  <a:ext uri="{FF2B5EF4-FFF2-40B4-BE49-F238E27FC236}">
                    <a16:creationId xmlns:a16="http://schemas.microsoft.com/office/drawing/2014/main" id="{CEED4745-8E35-454F-131A-815B4E01B24B}"/>
                  </a:ext>
                </a:extLst>
              </p:cNvPr>
              <p:cNvSpPr/>
              <p:nvPr/>
            </p:nvSpPr>
            <p:spPr>
              <a:xfrm>
                <a:off x="2620108" y="2469486"/>
                <a:ext cx="723168" cy="723168"/>
              </a:xfrm>
              <a:custGeom>
                <a:avLst/>
                <a:gdLst/>
                <a:ahLst/>
                <a:cxnLst/>
                <a:rect l="l" t="t" r="r" b="b"/>
                <a:pathLst>
                  <a:path w="22599" h="22599" extrusionOk="0">
                    <a:moveTo>
                      <a:pt x="11312" y="1"/>
                    </a:moveTo>
                    <a:cubicBezTo>
                      <a:pt x="5073" y="1"/>
                      <a:pt x="1" y="5049"/>
                      <a:pt x="1" y="11288"/>
                    </a:cubicBezTo>
                    <a:cubicBezTo>
                      <a:pt x="1" y="17527"/>
                      <a:pt x="5073" y="22599"/>
                      <a:pt x="11312" y="22599"/>
                    </a:cubicBezTo>
                    <a:cubicBezTo>
                      <a:pt x="17551" y="22599"/>
                      <a:pt x="22599" y="17527"/>
                      <a:pt x="22599" y="11288"/>
                    </a:cubicBezTo>
                    <a:cubicBezTo>
                      <a:pt x="22599" y="5049"/>
                      <a:pt x="17551" y="1"/>
                      <a:pt x="113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8DE199-E6FB-5147-E0EC-0C8A4DBE3749}"/>
                </a:ext>
              </a:extLst>
            </p:cNvPr>
            <p:cNvSpPr txBox="1"/>
            <p:nvPr/>
          </p:nvSpPr>
          <p:spPr>
            <a:xfrm>
              <a:off x="9148747" y="5127428"/>
              <a:ext cx="208218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Red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Red is a color of passion, aggression.</a:t>
              </a:r>
              <a:endParaRPr lang="en-US" sz="1200" dirty="0">
                <a:latin typeface="Lora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C32DB2B-E0C9-C472-AE50-D46A00369350}"/>
                </a:ext>
              </a:extLst>
            </p:cNvPr>
            <p:cNvSpPr txBox="1"/>
            <p:nvPr/>
          </p:nvSpPr>
          <p:spPr>
            <a:xfrm>
              <a:off x="6395831" y="5127428"/>
              <a:ext cx="20142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Yellow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Yellow is a color of happiness, friendliness.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0916204-E907-C553-D935-BCBFBD0AF4F6}"/>
                </a:ext>
              </a:extLst>
            </p:cNvPr>
            <p:cNvSpPr txBox="1"/>
            <p:nvPr/>
          </p:nvSpPr>
          <p:spPr>
            <a:xfrm>
              <a:off x="4470833" y="1330533"/>
              <a:ext cx="2014211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Green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Green is a color of nature, stability, and prosperity. 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9DB593-F37D-1068-1D53-0C18A32224EE}"/>
                </a:ext>
              </a:extLst>
            </p:cNvPr>
            <p:cNvSpPr txBox="1"/>
            <p:nvPr/>
          </p:nvSpPr>
          <p:spPr>
            <a:xfrm>
              <a:off x="725057" y="1330533"/>
              <a:ext cx="2377082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Blue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Blue is a color of serenity, trustworthiness.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7FAB847-FFEE-D5E4-1ABA-4D456C61F948}"/>
                </a:ext>
              </a:extLst>
            </p:cNvPr>
            <p:cNvSpPr txBox="1"/>
            <p:nvPr/>
          </p:nvSpPr>
          <p:spPr>
            <a:xfrm>
              <a:off x="1612964" y="2440245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681AD1-6FE7-7ADE-018A-859EAF2D090B}"/>
                </a:ext>
              </a:extLst>
            </p:cNvPr>
            <p:cNvSpPr txBox="1"/>
            <p:nvPr/>
          </p:nvSpPr>
          <p:spPr>
            <a:xfrm>
              <a:off x="5155575" y="2447279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5FF1E58-2CFE-6681-35BD-A8AACE768988}"/>
                </a:ext>
              </a:extLst>
            </p:cNvPr>
            <p:cNvSpPr txBox="1"/>
            <p:nvPr/>
          </p:nvSpPr>
          <p:spPr>
            <a:xfrm>
              <a:off x="7028638" y="4357610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A2FB971-5B55-172C-D4D5-D90965C298CD}"/>
                </a:ext>
              </a:extLst>
            </p:cNvPr>
            <p:cNvSpPr txBox="1"/>
            <p:nvPr/>
          </p:nvSpPr>
          <p:spPr>
            <a:xfrm>
              <a:off x="9870185" y="4372716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20XX</a:t>
              </a:r>
              <a:endParaRPr lang="en-IN" sz="1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55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B9D719-5191-AD75-1118-958BAC591E7B}"/>
              </a:ext>
            </a:extLst>
          </p:cNvPr>
          <p:cNvSpPr/>
          <p:nvPr/>
        </p:nvSpPr>
        <p:spPr>
          <a:xfrm>
            <a:off x="690415" y="2367171"/>
            <a:ext cx="372741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44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2" name="Google Shape;1378;p36">
            <a:extLst>
              <a:ext uri="{FF2B5EF4-FFF2-40B4-BE49-F238E27FC236}">
                <a16:creationId xmlns:a16="http://schemas.microsoft.com/office/drawing/2014/main" id="{423F7DBC-1909-C3AF-BA39-E29947B45247}"/>
              </a:ext>
            </a:extLst>
          </p:cNvPr>
          <p:cNvGrpSpPr/>
          <p:nvPr/>
        </p:nvGrpSpPr>
        <p:grpSpPr>
          <a:xfrm>
            <a:off x="6266671" y="0"/>
            <a:ext cx="5925329" cy="6480522"/>
            <a:chOff x="4746754" y="0"/>
            <a:chExt cx="4397347" cy="4809371"/>
          </a:xfrm>
        </p:grpSpPr>
        <p:sp>
          <p:nvSpPr>
            <p:cNvPr id="3" name="Google Shape;1379;p36">
              <a:extLst>
                <a:ext uri="{FF2B5EF4-FFF2-40B4-BE49-F238E27FC236}">
                  <a16:creationId xmlns:a16="http://schemas.microsoft.com/office/drawing/2014/main" id="{9ECA4FF3-8BE8-C096-364F-F8836CAC1362}"/>
                </a:ext>
              </a:extLst>
            </p:cNvPr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80;p36">
              <a:extLst>
                <a:ext uri="{FF2B5EF4-FFF2-40B4-BE49-F238E27FC236}">
                  <a16:creationId xmlns:a16="http://schemas.microsoft.com/office/drawing/2014/main" id="{CCC85040-4C69-7DB2-4BB1-1B4DED7EFC0E}"/>
                </a:ext>
              </a:extLst>
            </p:cNvPr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81;p36">
              <a:extLst>
                <a:ext uri="{FF2B5EF4-FFF2-40B4-BE49-F238E27FC236}">
                  <a16:creationId xmlns:a16="http://schemas.microsoft.com/office/drawing/2014/main" id="{44426548-24B6-7B27-88E4-AE4ED5D96ADC}"/>
                </a:ext>
              </a:extLst>
            </p:cNvPr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384;p36">
            <a:extLst>
              <a:ext uri="{FF2B5EF4-FFF2-40B4-BE49-F238E27FC236}">
                <a16:creationId xmlns:a16="http://schemas.microsoft.com/office/drawing/2014/main" id="{282B8C17-78C5-932D-3E08-EB7033B53BCC}"/>
              </a:ext>
            </a:extLst>
          </p:cNvPr>
          <p:cNvGrpSpPr/>
          <p:nvPr/>
        </p:nvGrpSpPr>
        <p:grpSpPr>
          <a:xfrm>
            <a:off x="9261688" y="1874622"/>
            <a:ext cx="823275" cy="679140"/>
            <a:chOff x="6969441" y="1391208"/>
            <a:chExt cx="610975" cy="504008"/>
          </a:xfrm>
        </p:grpSpPr>
        <p:sp>
          <p:nvSpPr>
            <p:cNvPr id="8" name="Google Shape;1385;p36">
              <a:extLst>
                <a:ext uri="{FF2B5EF4-FFF2-40B4-BE49-F238E27FC236}">
                  <a16:creationId xmlns:a16="http://schemas.microsoft.com/office/drawing/2014/main" id="{6A1DDF26-0F7D-04EB-FE35-8EF5B68362CD}"/>
                </a:ext>
              </a:extLst>
            </p:cNvPr>
            <p:cNvSpPr/>
            <p:nvPr/>
          </p:nvSpPr>
          <p:spPr>
            <a:xfrm>
              <a:off x="6969441" y="1391208"/>
              <a:ext cx="610975" cy="504008"/>
            </a:xfrm>
            <a:custGeom>
              <a:avLst/>
              <a:gdLst/>
              <a:ahLst/>
              <a:cxnLst/>
              <a:rect l="l" t="t" r="r" b="b"/>
              <a:pathLst>
                <a:path w="18432" h="15205" extrusionOk="0">
                  <a:moveTo>
                    <a:pt x="10823" y="0"/>
                  </a:moveTo>
                  <a:cubicBezTo>
                    <a:pt x="8406" y="0"/>
                    <a:pt x="6275" y="1108"/>
                    <a:pt x="4882" y="2870"/>
                  </a:cubicBezTo>
                  <a:cubicBezTo>
                    <a:pt x="4239" y="3668"/>
                    <a:pt x="3739" y="4620"/>
                    <a:pt x="3477" y="5656"/>
                  </a:cubicBezTo>
                  <a:lnTo>
                    <a:pt x="1" y="7608"/>
                  </a:lnTo>
                  <a:lnTo>
                    <a:pt x="3477" y="9549"/>
                  </a:lnTo>
                  <a:cubicBezTo>
                    <a:pt x="4334" y="12811"/>
                    <a:pt x="7299" y="15205"/>
                    <a:pt x="10823" y="15205"/>
                  </a:cubicBezTo>
                  <a:cubicBezTo>
                    <a:pt x="15014" y="15205"/>
                    <a:pt x="18431" y="11799"/>
                    <a:pt x="18431" y="7608"/>
                  </a:cubicBezTo>
                  <a:cubicBezTo>
                    <a:pt x="18431" y="3406"/>
                    <a:pt x="15014" y="0"/>
                    <a:pt x="108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386;p36">
              <a:extLst>
                <a:ext uri="{FF2B5EF4-FFF2-40B4-BE49-F238E27FC236}">
                  <a16:creationId xmlns:a16="http://schemas.microsoft.com/office/drawing/2014/main" id="{C30F2E03-4B0C-848C-D09E-C01A3BA78380}"/>
                </a:ext>
              </a:extLst>
            </p:cNvPr>
            <p:cNvSpPr/>
            <p:nvPr/>
          </p:nvSpPr>
          <p:spPr>
            <a:xfrm>
              <a:off x="7113414" y="1428614"/>
              <a:ext cx="429594" cy="429594"/>
            </a:xfrm>
            <a:custGeom>
              <a:avLst/>
              <a:gdLst/>
              <a:ahLst/>
              <a:cxnLst/>
              <a:rect l="l" t="t" r="r" b="b"/>
              <a:pathLst>
                <a:path w="9669" h="9669" extrusionOk="0">
                  <a:moveTo>
                    <a:pt x="4834" y="1"/>
                  </a:moveTo>
                  <a:cubicBezTo>
                    <a:pt x="3298" y="1"/>
                    <a:pt x="1941" y="703"/>
                    <a:pt x="1048" y="1822"/>
                  </a:cubicBezTo>
                  <a:cubicBezTo>
                    <a:pt x="405" y="2656"/>
                    <a:pt x="0" y="3691"/>
                    <a:pt x="0" y="4834"/>
                  </a:cubicBezTo>
                  <a:cubicBezTo>
                    <a:pt x="0" y="7501"/>
                    <a:pt x="2155" y="9668"/>
                    <a:pt x="4834" y="9668"/>
                  </a:cubicBezTo>
                  <a:cubicBezTo>
                    <a:pt x="7513" y="9668"/>
                    <a:pt x="9668" y="7501"/>
                    <a:pt x="9668" y="4834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392;p36">
            <a:extLst>
              <a:ext uri="{FF2B5EF4-FFF2-40B4-BE49-F238E27FC236}">
                <a16:creationId xmlns:a16="http://schemas.microsoft.com/office/drawing/2014/main" id="{99939DCB-EE35-FE6E-289D-40A9B6FD7657}"/>
              </a:ext>
            </a:extLst>
          </p:cNvPr>
          <p:cNvGrpSpPr/>
          <p:nvPr/>
        </p:nvGrpSpPr>
        <p:grpSpPr>
          <a:xfrm>
            <a:off x="8082667" y="5210731"/>
            <a:ext cx="823275" cy="679140"/>
            <a:chOff x="6094457" y="3867025"/>
            <a:chExt cx="610975" cy="504008"/>
          </a:xfrm>
        </p:grpSpPr>
        <p:sp>
          <p:nvSpPr>
            <p:cNvPr id="16" name="Google Shape;1393;p36">
              <a:extLst>
                <a:ext uri="{FF2B5EF4-FFF2-40B4-BE49-F238E27FC236}">
                  <a16:creationId xmlns:a16="http://schemas.microsoft.com/office/drawing/2014/main" id="{99B1B2CC-E40C-1420-7CE8-17CF660C21E8}"/>
                </a:ext>
              </a:extLst>
            </p:cNvPr>
            <p:cNvSpPr/>
            <p:nvPr/>
          </p:nvSpPr>
          <p:spPr>
            <a:xfrm>
              <a:off x="6094457" y="3867025"/>
              <a:ext cx="610975" cy="504008"/>
            </a:xfrm>
            <a:custGeom>
              <a:avLst/>
              <a:gdLst/>
              <a:ahLst/>
              <a:cxnLst/>
              <a:rect l="l" t="t" r="r" b="b"/>
              <a:pathLst>
                <a:path w="18432" h="15205" extrusionOk="0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94;p36">
              <a:extLst>
                <a:ext uri="{FF2B5EF4-FFF2-40B4-BE49-F238E27FC236}">
                  <a16:creationId xmlns:a16="http://schemas.microsoft.com/office/drawing/2014/main" id="{4DDDC265-BD56-17BE-CECC-86EC3894F8F8}"/>
                </a:ext>
              </a:extLst>
            </p:cNvPr>
            <p:cNvSpPr/>
            <p:nvPr/>
          </p:nvSpPr>
          <p:spPr>
            <a:xfrm>
              <a:off x="6131876" y="3904505"/>
              <a:ext cx="429569" cy="429036"/>
            </a:xfrm>
            <a:custGeom>
              <a:avLst/>
              <a:gdLst/>
              <a:ahLst/>
              <a:cxnLst/>
              <a:rect l="l" t="t" r="r" b="b"/>
              <a:pathLst>
                <a:path w="9669" h="9657" extrusionOk="0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400;p36">
            <a:extLst>
              <a:ext uri="{FF2B5EF4-FFF2-40B4-BE49-F238E27FC236}">
                <a16:creationId xmlns:a16="http://schemas.microsoft.com/office/drawing/2014/main" id="{6AE8D9B6-7C70-66BF-D95C-201C4476879A}"/>
              </a:ext>
            </a:extLst>
          </p:cNvPr>
          <p:cNvGrpSpPr/>
          <p:nvPr/>
        </p:nvGrpSpPr>
        <p:grpSpPr>
          <a:xfrm>
            <a:off x="5527469" y="3500178"/>
            <a:ext cx="823810" cy="679184"/>
            <a:chOff x="4198175" y="2597577"/>
            <a:chExt cx="611372" cy="504041"/>
          </a:xfrm>
        </p:grpSpPr>
        <p:sp>
          <p:nvSpPr>
            <p:cNvPr id="24" name="Google Shape;1401;p36">
              <a:extLst>
                <a:ext uri="{FF2B5EF4-FFF2-40B4-BE49-F238E27FC236}">
                  <a16:creationId xmlns:a16="http://schemas.microsoft.com/office/drawing/2014/main" id="{C23D7EE5-47A6-3E3A-CCE3-48CF11ABF880}"/>
                </a:ext>
              </a:extLst>
            </p:cNvPr>
            <p:cNvSpPr/>
            <p:nvPr/>
          </p:nvSpPr>
          <p:spPr>
            <a:xfrm>
              <a:off x="4198175" y="2597577"/>
              <a:ext cx="611372" cy="504041"/>
            </a:xfrm>
            <a:custGeom>
              <a:avLst/>
              <a:gdLst/>
              <a:ahLst/>
              <a:cxnLst/>
              <a:rect l="l" t="t" r="r" b="b"/>
              <a:pathLst>
                <a:path w="18444" h="15206" extrusionOk="0">
                  <a:moveTo>
                    <a:pt x="7609" y="1"/>
                  </a:moveTo>
                  <a:cubicBezTo>
                    <a:pt x="3418" y="1"/>
                    <a:pt x="1" y="3406"/>
                    <a:pt x="1" y="7609"/>
                  </a:cubicBezTo>
                  <a:cubicBezTo>
                    <a:pt x="1" y="11800"/>
                    <a:pt x="3418" y="15205"/>
                    <a:pt x="7609" y="15205"/>
                  </a:cubicBezTo>
                  <a:cubicBezTo>
                    <a:pt x="10026" y="15205"/>
                    <a:pt x="12157" y="14098"/>
                    <a:pt x="13562" y="12348"/>
                  </a:cubicBezTo>
                  <a:cubicBezTo>
                    <a:pt x="14193" y="11538"/>
                    <a:pt x="14693" y="10585"/>
                    <a:pt x="14955" y="9550"/>
                  </a:cubicBezTo>
                  <a:lnTo>
                    <a:pt x="18444" y="7609"/>
                  </a:lnTo>
                  <a:lnTo>
                    <a:pt x="14955" y="5656"/>
                  </a:lnTo>
                  <a:cubicBezTo>
                    <a:pt x="14098" y="2394"/>
                    <a:pt x="11145" y="1"/>
                    <a:pt x="7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02;p36">
              <a:extLst>
                <a:ext uri="{FF2B5EF4-FFF2-40B4-BE49-F238E27FC236}">
                  <a16:creationId xmlns:a16="http://schemas.microsoft.com/office/drawing/2014/main" id="{17883D50-B344-76D5-A38F-E22CDD5FFF27}"/>
                </a:ext>
              </a:extLst>
            </p:cNvPr>
            <p:cNvSpPr/>
            <p:nvPr/>
          </p:nvSpPr>
          <p:spPr>
            <a:xfrm>
              <a:off x="4235598" y="2634970"/>
              <a:ext cx="429573" cy="429618"/>
            </a:xfrm>
            <a:custGeom>
              <a:avLst/>
              <a:gdLst/>
              <a:ahLst/>
              <a:cxnLst/>
              <a:rect l="l" t="t" r="r" b="b"/>
              <a:pathLst>
                <a:path w="9668" h="9669" extrusionOk="0">
                  <a:moveTo>
                    <a:pt x="4834" y="1"/>
                  </a:moveTo>
                  <a:cubicBezTo>
                    <a:pt x="2155" y="1"/>
                    <a:pt x="0" y="2156"/>
                    <a:pt x="0" y="4835"/>
                  </a:cubicBezTo>
                  <a:cubicBezTo>
                    <a:pt x="0" y="7514"/>
                    <a:pt x="2155" y="9669"/>
                    <a:pt x="4834" y="9669"/>
                  </a:cubicBezTo>
                  <a:cubicBezTo>
                    <a:pt x="6382" y="9669"/>
                    <a:pt x="7727" y="8954"/>
                    <a:pt x="8632" y="7835"/>
                  </a:cubicBezTo>
                  <a:cubicBezTo>
                    <a:pt x="9263" y="7014"/>
                    <a:pt x="9668" y="5966"/>
                    <a:pt x="9668" y="4835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1407;p36">
            <a:extLst>
              <a:ext uri="{FF2B5EF4-FFF2-40B4-BE49-F238E27FC236}">
                <a16:creationId xmlns:a16="http://schemas.microsoft.com/office/drawing/2014/main" id="{3E528305-EB7C-B69B-22C9-12FF5336AB45}"/>
              </a:ext>
            </a:extLst>
          </p:cNvPr>
          <p:cNvGrpSpPr/>
          <p:nvPr/>
        </p:nvGrpSpPr>
        <p:grpSpPr>
          <a:xfrm>
            <a:off x="6462528" y="1203837"/>
            <a:ext cx="823275" cy="679140"/>
            <a:chOff x="4892107" y="893400"/>
            <a:chExt cx="610975" cy="504008"/>
          </a:xfrm>
        </p:grpSpPr>
        <p:sp>
          <p:nvSpPr>
            <p:cNvPr id="31" name="Google Shape;1408;p36">
              <a:extLst>
                <a:ext uri="{FF2B5EF4-FFF2-40B4-BE49-F238E27FC236}">
                  <a16:creationId xmlns:a16="http://schemas.microsoft.com/office/drawing/2014/main" id="{3E01364D-92E4-CBB1-69E5-885541544961}"/>
                </a:ext>
              </a:extLst>
            </p:cNvPr>
            <p:cNvSpPr/>
            <p:nvPr/>
          </p:nvSpPr>
          <p:spPr>
            <a:xfrm>
              <a:off x="4892107" y="893400"/>
              <a:ext cx="610975" cy="504008"/>
            </a:xfrm>
            <a:custGeom>
              <a:avLst/>
              <a:gdLst/>
              <a:ahLst/>
              <a:cxnLst/>
              <a:rect l="l" t="t" r="r" b="b"/>
              <a:pathLst>
                <a:path w="18432" h="15205" extrusionOk="0">
                  <a:moveTo>
                    <a:pt x="7608" y="1"/>
                  </a:moveTo>
                  <a:cubicBezTo>
                    <a:pt x="3417" y="1"/>
                    <a:pt x="0" y="3406"/>
                    <a:pt x="0" y="7597"/>
                  </a:cubicBezTo>
                  <a:cubicBezTo>
                    <a:pt x="0" y="11800"/>
                    <a:pt x="3417" y="15205"/>
                    <a:pt x="7608" y="15205"/>
                  </a:cubicBezTo>
                  <a:cubicBezTo>
                    <a:pt x="10025" y="15205"/>
                    <a:pt x="12156" y="14098"/>
                    <a:pt x="13550" y="12336"/>
                  </a:cubicBezTo>
                  <a:cubicBezTo>
                    <a:pt x="14192" y="11538"/>
                    <a:pt x="14693" y="10585"/>
                    <a:pt x="14954" y="9549"/>
                  </a:cubicBezTo>
                  <a:lnTo>
                    <a:pt x="18431" y="7597"/>
                  </a:lnTo>
                  <a:lnTo>
                    <a:pt x="14954" y="5656"/>
                  </a:lnTo>
                  <a:cubicBezTo>
                    <a:pt x="14097" y="2394"/>
                    <a:pt x="11133" y="1"/>
                    <a:pt x="7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09;p36">
              <a:extLst>
                <a:ext uri="{FF2B5EF4-FFF2-40B4-BE49-F238E27FC236}">
                  <a16:creationId xmlns:a16="http://schemas.microsoft.com/office/drawing/2014/main" id="{F51163E5-B299-376E-20DE-1396E639B472}"/>
                </a:ext>
              </a:extLst>
            </p:cNvPr>
            <p:cNvSpPr/>
            <p:nvPr/>
          </p:nvSpPr>
          <p:spPr>
            <a:xfrm>
              <a:off x="4929526" y="930880"/>
              <a:ext cx="429569" cy="429036"/>
            </a:xfrm>
            <a:custGeom>
              <a:avLst/>
              <a:gdLst/>
              <a:ahLst/>
              <a:cxnLst/>
              <a:rect l="l" t="t" r="r" b="b"/>
              <a:pathLst>
                <a:path w="9669" h="9657" extrusionOk="0">
                  <a:moveTo>
                    <a:pt x="4834" y="1"/>
                  </a:moveTo>
                  <a:cubicBezTo>
                    <a:pt x="2155" y="1"/>
                    <a:pt x="0" y="2156"/>
                    <a:pt x="0" y="4823"/>
                  </a:cubicBezTo>
                  <a:cubicBezTo>
                    <a:pt x="0" y="7502"/>
                    <a:pt x="2155" y="9657"/>
                    <a:pt x="4834" y="9657"/>
                  </a:cubicBezTo>
                  <a:cubicBezTo>
                    <a:pt x="6370" y="9657"/>
                    <a:pt x="7728" y="8954"/>
                    <a:pt x="8620" y="7835"/>
                  </a:cubicBezTo>
                  <a:cubicBezTo>
                    <a:pt x="9263" y="7014"/>
                    <a:pt x="9668" y="5966"/>
                    <a:pt x="9668" y="4823"/>
                  </a:cubicBezTo>
                  <a:cubicBezTo>
                    <a:pt x="9668" y="2156"/>
                    <a:pt x="7513" y="1"/>
                    <a:pt x="4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9C6EA3E-AC35-EF21-D584-0D6FCC013776}"/>
              </a:ext>
            </a:extLst>
          </p:cNvPr>
          <p:cNvSpPr txBox="1"/>
          <p:nvPr/>
        </p:nvSpPr>
        <p:spPr>
          <a:xfrm>
            <a:off x="5949413" y="5229655"/>
            <a:ext cx="208218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Red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Red is a color of passion, aggression, and importance.</a:t>
            </a:r>
            <a:endParaRPr lang="en-US" sz="1200" dirty="0">
              <a:latin typeface="Lora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AB9262-61CB-4BE1-11F9-549B7545E160}"/>
              </a:ext>
            </a:extLst>
          </p:cNvPr>
          <p:cNvSpPr txBox="1"/>
          <p:nvPr/>
        </p:nvSpPr>
        <p:spPr>
          <a:xfrm>
            <a:off x="4284908" y="2698495"/>
            <a:ext cx="20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Yellow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Yellow is a color of happiness, friendliness.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13B1A5-D194-B615-3047-46DB6C26B851}"/>
              </a:ext>
            </a:extLst>
          </p:cNvPr>
          <p:cNvSpPr txBox="1"/>
          <p:nvPr/>
        </p:nvSpPr>
        <p:spPr>
          <a:xfrm>
            <a:off x="9381167" y="2588445"/>
            <a:ext cx="20142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Green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Green is a color of nature, stability, and prosperity.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41F4E0-4E06-B6D3-67B8-9D1805020088}"/>
              </a:ext>
            </a:extLst>
          </p:cNvPr>
          <p:cNvSpPr txBox="1"/>
          <p:nvPr/>
        </p:nvSpPr>
        <p:spPr>
          <a:xfrm>
            <a:off x="4060236" y="1174980"/>
            <a:ext cx="2377082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Blue</a:t>
            </a:r>
          </a:p>
          <a:p>
            <a:pPr algn="r"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Blue is a color of serenity, trustworthiness.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8C255B-9F3B-F889-E6E7-A14C45932530}"/>
              </a:ext>
            </a:extLst>
          </p:cNvPr>
          <p:cNvSpPr txBox="1"/>
          <p:nvPr/>
        </p:nvSpPr>
        <p:spPr>
          <a:xfrm>
            <a:off x="6511345" y="1411158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ora" pitchFamily="2" charset="0"/>
              </a:rPr>
              <a:t>20XX</a:t>
            </a:r>
            <a:endParaRPr lang="en-IN" sz="1200" b="1" dirty="0">
              <a:latin typeface="Lor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FFFDF6-64C2-37C4-8FC0-33C18A5C3053}"/>
              </a:ext>
            </a:extLst>
          </p:cNvPr>
          <p:cNvSpPr txBox="1"/>
          <p:nvPr/>
        </p:nvSpPr>
        <p:spPr>
          <a:xfrm>
            <a:off x="9455688" y="208695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ora" pitchFamily="2" charset="0"/>
              </a:rPr>
              <a:t>20XX</a:t>
            </a:r>
            <a:endParaRPr lang="en-IN" sz="1200" b="1" dirty="0">
              <a:latin typeface="Lor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8B71C2-503A-90FD-A794-BE1D306A52FC}"/>
              </a:ext>
            </a:extLst>
          </p:cNvPr>
          <p:cNvSpPr txBox="1"/>
          <p:nvPr/>
        </p:nvSpPr>
        <p:spPr>
          <a:xfrm>
            <a:off x="5586654" y="3704732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ora" pitchFamily="2" charset="0"/>
              </a:rPr>
              <a:t>20XX</a:t>
            </a:r>
            <a:endParaRPr lang="en-IN" sz="1200" b="1" dirty="0">
              <a:latin typeface="Lora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6352CA-9E7C-D5DD-556D-8B64B5121E8D}"/>
              </a:ext>
            </a:extLst>
          </p:cNvPr>
          <p:cNvSpPr txBox="1"/>
          <p:nvPr/>
        </p:nvSpPr>
        <p:spPr>
          <a:xfrm>
            <a:off x="8141256" y="5422084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Lora" pitchFamily="2" charset="0"/>
              </a:rPr>
              <a:t>20XX</a:t>
            </a:r>
            <a:endParaRPr lang="en-IN" sz="12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0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C398B-E501-7CB7-D76B-AA61C4DC15CC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F5E80FC-889C-2258-A9F6-030AFC5E3CB2}"/>
              </a:ext>
            </a:extLst>
          </p:cNvPr>
          <p:cNvGrpSpPr/>
          <p:nvPr/>
        </p:nvGrpSpPr>
        <p:grpSpPr>
          <a:xfrm>
            <a:off x="-27733" y="1207368"/>
            <a:ext cx="12247466" cy="5270995"/>
            <a:chOff x="-27733" y="1119447"/>
            <a:chExt cx="12247466" cy="5270995"/>
          </a:xfrm>
        </p:grpSpPr>
        <p:sp>
          <p:nvSpPr>
            <p:cNvPr id="3" name="Google Shape;2014;p44">
              <a:extLst>
                <a:ext uri="{FF2B5EF4-FFF2-40B4-BE49-F238E27FC236}">
                  <a16:creationId xmlns:a16="http://schemas.microsoft.com/office/drawing/2014/main" id="{9F38CE02-DEFC-D318-6454-409E853194FE}"/>
                </a:ext>
              </a:extLst>
            </p:cNvPr>
            <p:cNvSpPr/>
            <p:nvPr/>
          </p:nvSpPr>
          <p:spPr>
            <a:xfrm>
              <a:off x="-12983" y="4704353"/>
              <a:ext cx="12217920" cy="1686089"/>
            </a:xfrm>
            <a:custGeom>
              <a:avLst/>
              <a:gdLst/>
              <a:ahLst/>
              <a:cxnLst/>
              <a:rect l="l" t="t" r="r" b="b"/>
              <a:pathLst>
                <a:path w="285751" h="39434" extrusionOk="0">
                  <a:moveTo>
                    <a:pt x="1" y="1"/>
                  </a:moveTo>
                  <a:lnTo>
                    <a:pt x="1" y="4168"/>
                  </a:lnTo>
                  <a:lnTo>
                    <a:pt x="86095" y="4168"/>
                  </a:lnTo>
                  <a:cubicBezTo>
                    <a:pt x="90846" y="4168"/>
                    <a:pt x="94715" y="8025"/>
                    <a:pt x="94715" y="12776"/>
                  </a:cubicBezTo>
                  <a:lnTo>
                    <a:pt x="94715" y="26647"/>
                  </a:lnTo>
                  <a:cubicBezTo>
                    <a:pt x="94715" y="33683"/>
                    <a:pt x="100466" y="39434"/>
                    <a:pt x="107491" y="39434"/>
                  </a:cubicBezTo>
                  <a:lnTo>
                    <a:pt x="122147" y="39434"/>
                  </a:lnTo>
                  <a:cubicBezTo>
                    <a:pt x="129172" y="39434"/>
                    <a:pt x="134923" y="33683"/>
                    <a:pt x="134923" y="26647"/>
                  </a:cubicBezTo>
                  <a:lnTo>
                    <a:pt x="134923" y="12776"/>
                  </a:lnTo>
                  <a:cubicBezTo>
                    <a:pt x="134923" y="8025"/>
                    <a:pt x="138792" y="4168"/>
                    <a:pt x="143543" y="4168"/>
                  </a:cubicBezTo>
                  <a:cubicBezTo>
                    <a:pt x="148293" y="4168"/>
                    <a:pt x="152163" y="8025"/>
                    <a:pt x="152163" y="12776"/>
                  </a:cubicBezTo>
                  <a:lnTo>
                    <a:pt x="152163" y="26647"/>
                  </a:lnTo>
                  <a:cubicBezTo>
                    <a:pt x="152163" y="33683"/>
                    <a:pt x="157890" y="39434"/>
                    <a:pt x="164938" y="39434"/>
                  </a:cubicBezTo>
                  <a:lnTo>
                    <a:pt x="179845" y="39434"/>
                  </a:lnTo>
                  <a:cubicBezTo>
                    <a:pt x="186893" y="39434"/>
                    <a:pt x="192620" y="33683"/>
                    <a:pt x="192620" y="26647"/>
                  </a:cubicBezTo>
                  <a:lnTo>
                    <a:pt x="192620" y="13502"/>
                  </a:lnTo>
                  <a:cubicBezTo>
                    <a:pt x="192620" y="8752"/>
                    <a:pt x="196490" y="4858"/>
                    <a:pt x="201240" y="4858"/>
                  </a:cubicBezTo>
                  <a:lnTo>
                    <a:pt x="285751" y="4858"/>
                  </a:lnTo>
                  <a:lnTo>
                    <a:pt x="285751" y="691"/>
                  </a:lnTo>
                  <a:lnTo>
                    <a:pt x="201240" y="691"/>
                  </a:lnTo>
                  <a:cubicBezTo>
                    <a:pt x="194204" y="691"/>
                    <a:pt x="188453" y="6442"/>
                    <a:pt x="188453" y="13502"/>
                  </a:cubicBezTo>
                  <a:lnTo>
                    <a:pt x="188453" y="26647"/>
                  </a:lnTo>
                  <a:cubicBezTo>
                    <a:pt x="188453" y="31397"/>
                    <a:pt x="184595" y="35267"/>
                    <a:pt x="179845" y="35267"/>
                  </a:cubicBezTo>
                  <a:lnTo>
                    <a:pt x="164938" y="35267"/>
                  </a:lnTo>
                  <a:cubicBezTo>
                    <a:pt x="160188" y="35267"/>
                    <a:pt x="156330" y="31397"/>
                    <a:pt x="156330" y="26647"/>
                  </a:cubicBezTo>
                  <a:lnTo>
                    <a:pt x="156330" y="12776"/>
                  </a:lnTo>
                  <a:cubicBezTo>
                    <a:pt x="156330" y="5727"/>
                    <a:pt x="150579" y="1"/>
                    <a:pt x="143543" y="1"/>
                  </a:cubicBezTo>
                  <a:cubicBezTo>
                    <a:pt x="136482" y="1"/>
                    <a:pt x="130755" y="5727"/>
                    <a:pt x="130755" y="12776"/>
                  </a:cubicBezTo>
                  <a:lnTo>
                    <a:pt x="130755" y="26647"/>
                  </a:lnTo>
                  <a:cubicBezTo>
                    <a:pt x="130755" y="31397"/>
                    <a:pt x="126898" y="35267"/>
                    <a:pt x="122147" y="35267"/>
                  </a:cubicBezTo>
                  <a:lnTo>
                    <a:pt x="107491" y="35267"/>
                  </a:lnTo>
                  <a:cubicBezTo>
                    <a:pt x="102776" y="35267"/>
                    <a:pt x="98882" y="31397"/>
                    <a:pt x="98882" y="26647"/>
                  </a:cubicBezTo>
                  <a:lnTo>
                    <a:pt x="98882" y="12776"/>
                  </a:lnTo>
                  <a:cubicBezTo>
                    <a:pt x="98882" y="5727"/>
                    <a:pt x="93155" y="1"/>
                    <a:pt x="8609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015;p44">
              <a:extLst>
                <a:ext uri="{FF2B5EF4-FFF2-40B4-BE49-F238E27FC236}">
                  <a16:creationId xmlns:a16="http://schemas.microsoft.com/office/drawing/2014/main" id="{83A1593B-6C6D-E32E-5EF2-7CDDC14E7215}"/>
                </a:ext>
              </a:extLst>
            </p:cNvPr>
            <p:cNvSpPr/>
            <p:nvPr/>
          </p:nvSpPr>
          <p:spPr>
            <a:xfrm>
              <a:off x="-27733" y="4778665"/>
              <a:ext cx="12247466" cy="1537464"/>
            </a:xfrm>
            <a:custGeom>
              <a:avLst/>
              <a:gdLst/>
              <a:ahLst/>
              <a:cxnLst/>
              <a:rect l="l" t="t" r="r" b="b"/>
              <a:pathLst>
                <a:path w="286442" h="35958" extrusionOk="0">
                  <a:moveTo>
                    <a:pt x="346" y="1"/>
                  </a:moveTo>
                  <a:cubicBezTo>
                    <a:pt x="155" y="1"/>
                    <a:pt x="1" y="156"/>
                    <a:pt x="1" y="346"/>
                  </a:cubicBezTo>
                  <a:cubicBezTo>
                    <a:pt x="1" y="537"/>
                    <a:pt x="155" y="691"/>
                    <a:pt x="346" y="691"/>
                  </a:cubicBezTo>
                  <a:lnTo>
                    <a:pt x="2763" y="691"/>
                  </a:lnTo>
                  <a:cubicBezTo>
                    <a:pt x="2953" y="691"/>
                    <a:pt x="3108" y="537"/>
                    <a:pt x="3108" y="346"/>
                  </a:cubicBezTo>
                  <a:cubicBezTo>
                    <a:pt x="3108" y="156"/>
                    <a:pt x="2953" y="1"/>
                    <a:pt x="2763" y="1"/>
                  </a:cubicBezTo>
                  <a:close/>
                  <a:moveTo>
                    <a:pt x="7263" y="1"/>
                  </a:moveTo>
                  <a:cubicBezTo>
                    <a:pt x="7073" y="1"/>
                    <a:pt x="6918" y="156"/>
                    <a:pt x="6918" y="346"/>
                  </a:cubicBezTo>
                  <a:cubicBezTo>
                    <a:pt x="6918" y="537"/>
                    <a:pt x="7073" y="691"/>
                    <a:pt x="7263" y="691"/>
                  </a:cubicBezTo>
                  <a:lnTo>
                    <a:pt x="9680" y="691"/>
                  </a:lnTo>
                  <a:cubicBezTo>
                    <a:pt x="9871" y="691"/>
                    <a:pt x="10026" y="537"/>
                    <a:pt x="10026" y="346"/>
                  </a:cubicBezTo>
                  <a:cubicBezTo>
                    <a:pt x="10026" y="156"/>
                    <a:pt x="9871" y="1"/>
                    <a:pt x="9680" y="1"/>
                  </a:cubicBezTo>
                  <a:close/>
                  <a:moveTo>
                    <a:pt x="14181" y="1"/>
                  </a:moveTo>
                  <a:cubicBezTo>
                    <a:pt x="13990" y="1"/>
                    <a:pt x="13836" y="156"/>
                    <a:pt x="13836" y="346"/>
                  </a:cubicBezTo>
                  <a:cubicBezTo>
                    <a:pt x="13836" y="537"/>
                    <a:pt x="13990" y="691"/>
                    <a:pt x="14181" y="691"/>
                  </a:cubicBezTo>
                  <a:lnTo>
                    <a:pt x="16610" y="691"/>
                  </a:lnTo>
                  <a:cubicBezTo>
                    <a:pt x="16800" y="691"/>
                    <a:pt x="16955" y="537"/>
                    <a:pt x="16955" y="346"/>
                  </a:cubicBezTo>
                  <a:cubicBezTo>
                    <a:pt x="16955" y="156"/>
                    <a:pt x="16800" y="1"/>
                    <a:pt x="16610" y="1"/>
                  </a:cubicBezTo>
                  <a:close/>
                  <a:moveTo>
                    <a:pt x="21110" y="1"/>
                  </a:moveTo>
                  <a:cubicBezTo>
                    <a:pt x="20920" y="1"/>
                    <a:pt x="20765" y="156"/>
                    <a:pt x="20765" y="346"/>
                  </a:cubicBezTo>
                  <a:cubicBezTo>
                    <a:pt x="20765" y="537"/>
                    <a:pt x="20920" y="691"/>
                    <a:pt x="21110" y="691"/>
                  </a:cubicBezTo>
                  <a:lnTo>
                    <a:pt x="23527" y="691"/>
                  </a:lnTo>
                  <a:cubicBezTo>
                    <a:pt x="23718" y="691"/>
                    <a:pt x="23873" y="537"/>
                    <a:pt x="23873" y="346"/>
                  </a:cubicBezTo>
                  <a:cubicBezTo>
                    <a:pt x="23873" y="156"/>
                    <a:pt x="23718" y="1"/>
                    <a:pt x="23527" y="1"/>
                  </a:cubicBezTo>
                  <a:close/>
                  <a:moveTo>
                    <a:pt x="28028" y="1"/>
                  </a:moveTo>
                  <a:cubicBezTo>
                    <a:pt x="27837" y="1"/>
                    <a:pt x="27683" y="156"/>
                    <a:pt x="27683" y="346"/>
                  </a:cubicBezTo>
                  <a:cubicBezTo>
                    <a:pt x="27683" y="537"/>
                    <a:pt x="27837" y="691"/>
                    <a:pt x="28028" y="691"/>
                  </a:cubicBezTo>
                  <a:lnTo>
                    <a:pt x="30445" y="691"/>
                  </a:lnTo>
                  <a:cubicBezTo>
                    <a:pt x="30635" y="691"/>
                    <a:pt x="30790" y="537"/>
                    <a:pt x="30790" y="346"/>
                  </a:cubicBezTo>
                  <a:cubicBezTo>
                    <a:pt x="30790" y="156"/>
                    <a:pt x="30635" y="1"/>
                    <a:pt x="30445" y="1"/>
                  </a:cubicBezTo>
                  <a:close/>
                  <a:moveTo>
                    <a:pt x="34945" y="1"/>
                  </a:moveTo>
                  <a:cubicBezTo>
                    <a:pt x="34755" y="1"/>
                    <a:pt x="34600" y="156"/>
                    <a:pt x="34600" y="346"/>
                  </a:cubicBezTo>
                  <a:cubicBezTo>
                    <a:pt x="34600" y="537"/>
                    <a:pt x="34755" y="691"/>
                    <a:pt x="34945" y="691"/>
                  </a:cubicBezTo>
                  <a:lnTo>
                    <a:pt x="37362" y="691"/>
                  </a:lnTo>
                  <a:cubicBezTo>
                    <a:pt x="37553" y="691"/>
                    <a:pt x="37708" y="537"/>
                    <a:pt x="37708" y="346"/>
                  </a:cubicBezTo>
                  <a:cubicBezTo>
                    <a:pt x="37708" y="156"/>
                    <a:pt x="37553" y="1"/>
                    <a:pt x="37362" y="1"/>
                  </a:cubicBezTo>
                  <a:close/>
                  <a:moveTo>
                    <a:pt x="41863" y="1"/>
                  </a:moveTo>
                  <a:cubicBezTo>
                    <a:pt x="41672" y="1"/>
                    <a:pt x="41518" y="156"/>
                    <a:pt x="41518" y="346"/>
                  </a:cubicBezTo>
                  <a:cubicBezTo>
                    <a:pt x="41518" y="537"/>
                    <a:pt x="41672" y="691"/>
                    <a:pt x="41863" y="691"/>
                  </a:cubicBezTo>
                  <a:lnTo>
                    <a:pt x="44280" y="691"/>
                  </a:lnTo>
                  <a:cubicBezTo>
                    <a:pt x="44482" y="691"/>
                    <a:pt x="44637" y="537"/>
                    <a:pt x="44637" y="346"/>
                  </a:cubicBezTo>
                  <a:cubicBezTo>
                    <a:pt x="44637" y="156"/>
                    <a:pt x="44482" y="1"/>
                    <a:pt x="44280" y="1"/>
                  </a:cubicBezTo>
                  <a:close/>
                  <a:moveTo>
                    <a:pt x="48792" y="1"/>
                  </a:moveTo>
                  <a:cubicBezTo>
                    <a:pt x="48602" y="1"/>
                    <a:pt x="48435" y="156"/>
                    <a:pt x="48435" y="346"/>
                  </a:cubicBezTo>
                  <a:cubicBezTo>
                    <a:pt x="48435" y="537"/>
                    <a:pt x="48602" y="691"/>
                    <a:pt x="48792" y="691"/>
                  </a:cubicBezTo>
                  <a:lnTo>
                    <a:pt x="51209" y="691"/>
                  </a:lnTo>
                  <a:cubicBezTo>
                    <a:pt x="51400" y="691"/>
                    <a:pt x="51555" y="537"/>
                    <a:pt x="51555" y="346"/>
                  </a:cubicBezTo>
                  <a:cubicBezTo>
                    <a:pt x="51555" y="156"/>
                    <a:pt x="51400" y="1"/>
                    <a:pt x="51209" y="1"/>
                  </a:cubicBezTo>
                  <a:close/>
                  <a:moveTo>
                    <a:pt x="55710" y="1"/>
                  </a:moveTo>
                  <a:cubicBezTo>
                    <a:pt x="55519" y="1"/>
                    <a:pt x="55365" y="156"/>
                    <a:pt x="55365" y="346"/>
                  </a:cubicBezTo>
                  <a:cubicBezTo>
                    <a:pt x="55365" y="537"/>
                    <a:pt x="55519" y="691"/>
                    <a:pt x="55710" y="691"/>
                  </a:cubicBezTo>
                  <a:lnTo>
                    <a:pt x="58127" y="691"/>
                  </a:lnTo>
                  <a:cubicBezTo>
                    <a:pt x="58317" y="691"/>
                    <a:pt x="58472" y="537"/>
                    <a:pt x="58472" y="346"/>
                  </a:cubicBezTo>
                  <a:cubicBezTo>
                    <a:pt x="58472" y="156"/>
                    <a:pt x="58317" y="1"/>
                    <a:pt x="58127" y="1"/>
                  </a:cubicBezTo>
                  <a:close/>
                  <a:moveTo>
                    <a:pt x="62627" y="1"/>
                  </a:moveTo>
                  <a:cubicBezTo>
                    <a:pt x="62437" y="1"/>
                    <a:pt x="62282" y="156"/>
                    <a:pt x="62282" y="346"/>
                  </a:cubicBezTo>
                  <a:cubicBezTo>
                    <a:pt x="62282" y="537"/>
                    <a:pt x="62437" y="691"/>
                    <a:pt x="62627" y="691"/>
                  </a:cubicBezTo>
                  <a:lnTo>
                    <a:pt x="65044" y="691"/>
                  </a:lnTo>
                  <a:cubicBezTo>
                    <a:pt x="65235" y="691"/>
                    <a:pt x="65390" y="537"/>
                    <a:pt x="65390" y="346"/>
                  </a:cubicBezTo>
                  <a:cubicBezTo>
                    <a:pt x="65390" y="156"/>
                    <a:pt x="65235" y="1"/>
                    <a:pt x="65044" y="1"/>
                  </a:cubicBezTo>
                  <a:close/>
                  <a:moveTo>
                    <a:pt x="69545" y="1"/>
                  </a:moveTo>
                  <a:cubicBezTo>
                    <a:pt x="69355" y="1"/>
                    <a:pt x="69200" y="156"/>
                    <a:pt x="69200" y="346"/>
                  </a:cubicBezTo>
                  <a:cubicBezTo>
                    <a:pt x="69200" y="537"/>
                    <a:pt x="69355" y="691"/>
                    <a:pt x="69545" y="691"/>
                  </a:cubicBezTo>
                  <a:lnTo>
                    <a:pt x="71962" y="691"/>
                  </a:lnTo>
                  <a:cubicBezTo>
                    <a:pt x="72164" y="691"/>
                    <a:pt x="72319" y="537"/>
                    <a:pt x="72319" y="346"/>
                  </a:cubicBezTo>
                  <a:cubicBezTo>
                    <a:pt x="72319" y="156"/>
                    <a:pt x="72164" y="1"/>
                    <a:pt x="71962" y="1"/>
                  </a:cubicBezTo>
                  <a:close/>
                  <a:moveTo>
                    <a:pt x="76474" y="1"/>
                  </a:moveTo>
                  <a:cubicBezTo>
                    <a:pt x="76272" y="1"/>
                    <a:pt x="76117" y="156"/>
                    <a:pt x="76117" y="346"/>
                  </a:cubicBezTo>
                  <a:cubicBezTo>
                    <a:pt x="76117" y="537"/>
                    <a:pt x="76272" y="691"/>
                    <a:pt x="76474" y="691"/>
                  </a:cubicBezTo>
                  <a:lnTo>
                    <a:pt x="78891" y="691"/>
                  </a:lnTo>
                  <a:cubicBezTo>
                    <a:pt x="79082" y="691"/>
                    <a:pt x="79237" y="537"/>
                    <a:pt x="79237" y="346"/>
                  </a:cubicBezTo>
                  <a:cubicBezTo>
                    <a:pt x="79237" y="156"/>
                    <a:pt x="79082" y="1"/>
                    <a:pt x="78891" y="1"/>
                  </a:cubicBezTo>
                  <a:close/>
                  <a:moveTo>
                    <a:pt x="83392" y="1"/>
                  </a:moveTo>
                  <a:cubicBezTo>
                    <a:pt x="83201" y="1"/>
                    <a:pt x="83047" y="156"/>
                    <a:pt x="83047" y="346"/>
                  </a:cubicBezTo>
                  <a:cubicBezTo>
                    <a:pt x="83047" y="537"/>
                    <a:pt x="83201" y="691"/>
                    <a:pt x="83392" y="691"/>
                  </a:cubicBezTo>
                  <a:lnTo>
                    <a:pt x="85809" y="691"/>
                  </a:lnTo>
                  <a:cubicBezTo>
                    <a:pt x="85999" y="691"/>
                    <a:pt x="86154" y="537"/>
                    <a:pt x="86154" y="346"/>
                  </a:cubicBezTo>
                  <a:cubicBezTo>
                    <a:pt x="86154" y="156"/>
                    <a:pt x="85999" y="1"/>
                    <a:pt x="85809" y="1"/>
                  </a:cubicBezTo>
                  <a:close/>
                  <a:moveTo>
                    <a:pt x="143888" y="1"/>
                  </a:moveTo>
                  <a:cubicBezTo>
                    <a:pt x="143209" y="1"/>
                    <a:pt x="142542" y="60"/>
                    <a:pt x="141876" y="179"/>
                  </a:cubicBezTo>
                  <a:cubicBezTo>
                    <a:pt x="141697" y="215"/>
                    <a:pt x="141566" y="394"/>
                    <a:pt x="141602" y="584"/>
                  </a:cubicBezTo>
                  <a:cubicBezTo>
                    <a:pt x="141637" y="751"/>
                    <a:pt x="141780" y="870"/>
                    <a:pt x="141947" y="870"/>
                  </a:cubicBezTo>
                  <a:cubicBezTo>
                    <a:pt x="141959" y="870"/>
                    <a:pt x="141983" y="870"/>
                    <a:pt x="142006" y="858"/>
                  </a:cubicBezTo>
                  <a:cubicBezTo>
                    <a:pt x="142626" y="751"/>
                    <a:pt x="143257" y="691"/>
                    <a:pt x="143888" y="691"/>
                  </a:cubicBezTo>
                  <a:cubicBezTo>
                    <a:pt x="144042" y="691"/>
                    <a:pt x="144185" y="691"/>
                    <a:pt x="144328" y="703"/>
                  </a:cubicBezTo>
                  <a:cubicBezTo>
                    <a:pt x="144335" y="704"/>
                    <a:pt x="144342" y="704"/>
                    <a:pt x="144349" y="704"/>
                  </a:cubicBezTo>
                  <a:cubicBezTo>
                    <a:pt x="144531" y="704"/>
                    <a:pt x="144686" y="554"/>
                    <a:pt x="144697" y="370"/>
                  </a:cubicBezTo>
                  <a:cubicBezTo>
                    <a:pt x="144709" y="179"/>
                    <a:pt x="144554" y="13"/>
                    <a:pt x="144364" y="1"/>
                  </a:cubicBezTo>
                  <a:close/>
                  <a:moveTo>
                    <a:pt x="208098" y="691"/>
                  </a:moveTo>
                  <a:cubicBezTo>
                    <a:pt x="207908" y="691"/>
                    <a:pt x="207741" y="846"/>
                    <a:pt x="207741" y="1037"/>
                  </a:cubicBezTo>
                  <a:cubicBezTo>
                    <a:pt x="207741" y="1227"/>
                    <a:pt x="207908" y="1382"/>
                    <a:pt x="208098" y="1382"/>
                  </a:cubicBezTo>
                  <a:lnTo>
                    <a:pt x="210515" y="1382"/>
                  </a:lnTo>
                  <a:cubicBezTo>
                    <a:pt x="210706" y="1382"/>
                    <a:pt x="210860" y="1227"/>
                    <a:pt x="210860" y="1037"/>
                  </a:cubicBezTo>
                  <a:cubicBezTo>
                    <a:pt x="210860" y="846"/>
                    <a:pt x="210706" y="691"/>
                    <a:pt x="210515" y="691"/>
                  </a:cubicBezTo>
                  <a:close/>
                  <a:moveTo>
                    <a:pt x="215016" y="691"/>
                  </a:moveTo>
                  <a:cubicBezTo>
                    <a:pt x="214825" y="691"/>
                    <a:pt x="214670" y="846"/>
                    <a:pt x="214670" y="1037"/>
                  </a:cubicBezTo>
                  <a:cubicBezTo>
                    <a:pt x="214670" y="1227"/>
                    <a:pt x="214825" y="1382"/>
                    <a:pt x="215016" y="1382"/>
                  </a:cubicBezTo>
                  <a:lnTo>
                    <a:pt x="217433" y="1382"/>
                  </a:lnTo>
                  <a:cubicBezTo>
                    <a:pt x="217623" y="1382"/>
                    <a:pt x="217778" y="1227"/>
                    <a:pt x="217778" y="1037"/>
                  </a:cubicBezTo>
                  <a:cubicBezTo>
                    <a:pt x="217778" y="846"/>
                    <a:pt x="217623" y="691"/>
                    <a:pt x="217433" y="691"/>
                  </a:cubicBezTo>
                  <a:close/>
                  <a:moveTo>
                    <a:pt x="221933" y="691"/>
                  </a:moveTo>
                  <a:cubicBezTo>
                    <a:pt x="221743" y="691"/>
                    <a:pt x="221588" y="846"/>
                    <a:pt x="221588" y="1037"/>
                  </a:cubicBezTo>
                  <a:cubicBezTo>
                    <a:pt x="221588" y="1227"/>
                    <a:pt x="221743" y="1382"/>
                    <a:pt x="221933" y="1382"/>
                  </a:cubicBezTo>
                  <a:lnTo>
                    <a:pt x="224350" y="1382"/>
                  </a:lnTo>
                  <a:cubicBezTo>
                    <a:pt x="224541" y="1382"/>
                    <a:pt x="224695" y="1227"/>
                    <a:pt x="224695" y="1037"/>
                  </a:cubicBezTo>
                  <a:cubicBezTo>
                    <a:pt x="224695" y="846"/>
                    <a:pt x="224541" y="691"/>
                    <a:pt x="224350" y="691"/>
                  </a:cubicBezTo>
                  <a:close/>
                  <a:moveTo>
                    <a:pt x="228851" y="691"/>
                  </a:moveTo>
                  <a:cubicBezTo>
                    <a:pt x="228660" y="691"/>
                    <a:pt x="228505" y="846"/>
                    <a:pt x="228505" y="1037"/>
                  </a:cubicBezTo>
                  <a:cubicBezTo>
                    <a:pt x="228505" y="1227"/>
                    <a:pt x="228660" y="1382"/>
                    <a:pt x="228851" y="1382"/>
                  </a:cubicBezTo>
                  <a:lnTo>
                    <a:pt x="231268" y="1382"/>
                  </a:lnTo>
                  <a:cubicBezTo>
                    <a:pt x="231470" y="1382"/>
                    <a:pt x="231625" y="1227"/>
                    <a:pt x="231625" y="1037"/>
                  </a:cubicBezTo>
                  <a:cubicBezTo>
                    <a:pt x="231625" y="846"/>
                    <a:pt x="231470" y="691"/>
                    <a:pt x="231268" y="691"/>
                  </a:cubicBezTo>
                  <a:close/>
                  <a:moveTo>
                    <a:pt x="235780" y="691"/>
                  </a:moveTo>
                  <a:cubicBezTo>
                    <a:pt x="235578" y="691"/>
                    <a:pt x="235423" y="846"/>
                    <a:pt x="235423" y="1037"/>
                  </a:cubicBezTo>
                  <a:cubicBezTo>
                    <a:pt x="235423" y="1227"/>
                    <a:pt x="235578" y="1382"/>
                    <a:pt x="235780" y="1382"/>
                  </a:cubicBezTo>
                  <a:lnTo>
                    <a:pt x="238197" y="1382"/>
                  </a:lnTo>
                  <a:cubicBezTo>
                    <a:pt x="238388" y="1382"/>
                    <a:pt x="238542" y="1227"/>
                    <a:pt x="238542" y="1037"/>
                  </a:cubicBezTo>
                  <a:cubicBezTo>
                    <a:pt x="238542" y="846"/>
                    <a:pt x="238388" y="691"/>
                    <a:pt x="238197" y="691"/>
                  </a:cubicBezTo>
                  <a:close/>
                  <a:moveTo>
                    <a:pt x="242698" y="691"/>
                  </a:moveTo>
                  <a:cubicBezTo>
                    <a:pt x="242507" y="691"/>
                    <a:pt x="242352" y="846"/>
                    <a:pt x="242352" y="1037"/>
                  </a:cubicBezTo>
                  <a:cubicBezTo>
                    <a:pt x="242352" y="1227"/>
                    <a:pt x="242507" y="1382"/>
                    <a:pt x="242698" y="1382"/>
                  </a:cubicBezTo>
                  <a:lnTo>
                    <a:pt x="245115" y="1382"/>
                  </a:lnTo>
                  <a:cubicBezTo>
                    <a:pt x="245305" y="1382"/>
                    <a:pt x="245460" y="1227"/>
                    <a:pt x="245460" y="1037"/>
                  </a:cubicBezTo>
                  <a:cubicBezTo>
                    <a:pt x="245460" y="846"/>
                    <a:pt x="245305" y="691"/>
                    <a:pt x="245115" y="691"/>
                  </a:cubicBezTo>
                  <a:close/>
                  <a:moveTo>
                    <a:pt x="249615" y="691"/>
                  </a:moveTo>
                  <a:cubicBezTo>
                    <a:pt x="249425" y="691"/>
                    <a:pt x="249270" y="846"/>
                    <a:pt x="249270" y="1037"/>
                  </a:cubicBezTo>
                  <a:cubicBezTo>
                    <a:pt x="249270" y="1227"/>
                    <a:pt x="249425" y="1382"/>
                    <a:pt x="249615" y="1382"/>
                  </a:cubicBezTo>
                  <a:lnTo>
                    <a:pt x="252032" y="1382"/>
                  </a:lnTo>
                  <a:cubicBezTo>
                    <a:pt x="252223" y="1382"/>
                    <a:pt x="252377" y="1227"/>
                    <a:pt x="252377" y="1037"/>
                  </a:cubicBezTo>
                  <a:cubicBezTo>
                    <a:pt x="252377" y="846"/>
                    <a:pt x="252223" y="691"/>
                    <a:pt x="252032" y="691"/>
                  </a:cubicBezTo>
                  <a:close/>
                  <a:moveTo>
                    <a:pt x="256533" y="691"/>
                  </a:moveTo>
                  <a:cubicBezTo>
                    <a:pt x="256342" y="691"/>
                    <a:pt x="256187" y="846"/>
                    <a:pt x="256187" y="1037"/>
                  </a:cubicBezTo>
                  <a:cubicBezTo>
                    <a:pt x="256187" y="1227"/>
                    <a:pt x="256342" y="1382"/>
                    <a:pt x="256533" y="1382"/>
                  </a:cubicBezTo>
                  <a:lnTo>
                    <a:pt x="258950" y="1382"/>
                  </a:lnTo>
                  <a:cubicBezTo>
                    <a:pt x="259140" y="1382"/>
                    <a:pt x="259307" y="1227"/>
                    <a:pt x="259307" y="1037"/>
                  </a:cubicBezTo>
                  <a:cubicBezTo>
                    <a:pt x="259307" y="846"/>
                    <a:pt x="259140" y="691"/>
                    <a:pt x="258950" y="691"/>
                  </a:cubicBezTo>
                  <a:close/>
                  <a:moveTo>
                    <a:pt x="263450" y="691"/>
                  </a:moveTo>
                  <a:cubicBezTo>
                    <a:pt x="263260" y="691"/>
                    <a:pt x="263105" y="846"/>
                    <a:pt x="263105" y="1037"/>
                  </a:cubicBezTo>
                  <a:cubicBezTo>
                    <a:pt x="263105" y="1227"/>
                    <a:pt x="263260" y="1382"/>
                    <a:pt x="263450" y="1382"/>
                  </a:cubicBezTo>
                  <a:lnTo>
                    <a:pt x="265879" y="1382"/>
                  </a:lnTo>
                  <a:cubicBezTo>
                    <a:pt x="266070" y="1382"/>
                    <a:pt x="266224" y="1227"/>
                    <a:pt x="266224" y="1037"/>
                  </a:cubicBezTo>
                  <a:cubicBezTo>
                    <a:pt x="266224" y="846"/>
                    <a:pt x="266070" y="691"/>
                    <a:pt x="265879" y="691"/>
                  </a:cubicBezTo>
                  <a:close/>
                  <a:moveTo>
                    <a:pt x="270380" y="691"/>
                  </a:moveTo>
                  <a:cubicBezTo>
                    <a:pt x="270189" y="691"/>
                    <a:pt x="270034" y="846"/>
                    <a:pt x="270034" y="1037"/>
                  </a:cubicBezTo>
                  <a:cubicBezTo>
                    <a:pt x="270034" y="1227"/>
                    <a:pt x="270189" y="1382"/>
                    <a:pt x="270380" y="1382"/>
                  </a:cubicBezTo>
                  <a:lnTo>
                    <a:pt x="272797" y="1382"/>
                  </a:lnTo>
                  <a:cubicBezTo>
                    <a:pt x="272987" y="1382"/>
                    <a:pt x="273142" y="1227"/>
                    <a:pt x="273142" y="1037"/>
                  </a:cubicBezTo>
                  <a:cubicBezTo>
                    <a:pt x="273142" y="846"/>
                    <a:pt x="272987" y="691"/>
                    <a:pt x="272797" y="691"/>
                  </a:cubicBezTo>
                  <a:close/>
                  <a:moveTo>
                    <a:pt x="277297" y="691"/>
                  </a:moveTo>
                  <a:cubicBezTo>
                    <a:pt x="277107" y="691"/>
                    <a:pt x="276952" y="846"/>
                    <a:pt x="276952" y="1037"/>
                  </a:cubicBezTo>
                  <a:cubicBezTo>
                    <a:pt x="276952" y="1227"/>
                    <a:pt x="277107" y="1382"/>
                    <a:pt x="277297" y="1382"/>
                  </a:cubicBezTo>
                  <a:lnTo>
                    <a:pt x="279714" y="1382"/>
                  </a:lnTo>
                  <a:cubicBezTo>
                    <a:pt x="279905" y="1382"/>
                    <a:pt x="280059" y="1227"/>
                    <a:pt x="280059" y="1037"/>
                  </a:cubicBezTo>
                  <a:cubicBezTo>
                    <a:pt x="280059" y="846"/>
                    <a:pt x="279905" y="691"/>
                    <a:pt x="279714" y="691"/>
                  </a:cubicBezTo>
                  <a:close/>
                  <a:moveTo>
                    <a:pt x="284215" y="691"/>
                  </a:moveTo>
                  <a:cubicBezTo>
                    <a:pt x="284024" y="691"/>
                    <a:pt x="283869" y="846"/>
                    <a:pt x="283869" y="1037"/>
                  </a:cubicBezTo>
                  <a:cubicBezTo>
                    <a:pt x="283869" y="1227"/>
                    <a:pt x="284024" y="1382"/>
                    <a:pt x="284215" y="1382"/>
                  </a:cubicBezTo>
                  <a:lnTo>
                    <a:pt x="286096" y="1382"/>
                  </a:lnTo>
                  <a:cubicBezTo>
                    <a:pt x="286286" y="1382"/>
                    <a:pt x="286441" y="1227"/>
                    <a:pt x="286441" y="1037"/>
                  </a:cubicBezTo>
                  <a:cubicBezTo>
                    <a:pt x="286441" y="846"/>
                    <a:pt x="286286" y="691"/>
                    <a:pt x="286096" y="691"/>
                  </a:cubicBezTo>
                  <a:close/>
                  <a:moveTo>
                    <a:pt x="201585" y="691"/>
                  </a:moveTo>
                  <a:cubicBezTo>
                    <a:pt x="201442" y="691"/>
                    <a:pt x="201300" y="691"/>
                    <a:pt x="201157" y="703"/>
                  </a:cubicBezTo>
                  <a:cubicBezTo>
                    <a:pt x="200966" y="703"/>
                    <a:pt x="200823" y="870"/>
                    <a:pt x="200823" y="1061"/>
                  </a:cubicBezTo>
                  <a:cubicBezTo>
                    <a:pt x="200835" y="1251"/>
                    <a:pt x="200990" y="1394"/>
                    <a:pt x="201169" y="1394"/>
                  </a:cubicBezTo>
                  <a:lnTo>
                    <a:pt x="201181" y="1394"/>
                  </a:lnTo>
                  <a:cubicBezTo>
                    <a:pt x="201323" y="1394"/>
                    <a:pt x="201454" y="1382"/>
                    <a:pt x="201585" y="1382"/>
                  </a:cubicBezTo>
                  <a:lnTo>
                    <a:pt x="203586" y="1382"/>
                  </a:lnTo>
                  <a:cubicBezTo>
                    <a:pt x="203788" y="1382"/>
                    <a:pt x="203943" y="1227"/>
                    <a:pt x="203943" y="1037"/>
                  </a:cubicBezTo>
                  <a:cubicBezTo>
                    <a:pt x="203943" y="846"/>
                    <a:pt x="203788" y="691"/>
                    <a:pt x="203586" y="691"/>
                  </a:cubicBezTo>
                  <a:close/>
                  <a:moveTo>
                    <a:pt x="90222" y="680"/>
                  </a:moveTo>
                  <a:cubicBezTo>
                    <a:pt x="90082" y="680"/>
                    <a:pt x="89951" y="768"/>
                    <a:pt x="89905" y="906"/>
                  </a:cubicBezTo>
                  <a:cubicBezTo>
                    <a:pt x="89833" y="1084"/>
                    <a:pt x="89929" y="1287"/>
                    <a:pt x="90107" y="1358"/>
                  </a:cubicBezTo>
                  <a:cubicBezTo>
                    <a:pt x="90833" y="1632"/>
                    <a:pt x="91536" y="1989"/>
                    <a:pt x="92179" y="2418"/>
                  </a:cubicBezTo>
                  <a:cubicBezTo>
                    <a:pt x="92238" y="2454"/>
                    <a:pt x="92310" y="2477"/>
                    <a:pt x="92369" y="2477"/>
                  </a:cubicBezTo>
                  <a:cubicBezTo>
                    <a:pt x="92488" y="2477"/>
                    <a:pt x="92596" y="2418"/>
                    <a:pt x="92667" y="2323"/>
                  </a:cubicBezTo>
                  <a:cubicBezTo>
                    <a:pt x="92762" y="2168"/>
                    <a:pt x="92726" y="1954"/>
                    <a:pt x="92560" y="1846"/>
                  </a:cubicBezTo>
                  <a:cubicBezTo>
                    <a:pt x="91869" y="1382"/>
                    <a:pt x="91131" y="1001"/>
                    <a:pt x="90345" y="703"/>
                  </a:cubicBezTo>
                  <a:cubicBezTo>
                    <a:pt x="90305" y="687"/>
                    <a:pt x="90263" y="680"/>
                    <a:pt x="90222" y="680"/>
                  </a:cubicBezTo>
                  <a:close/>
                  <a:moveTo>
                    <a:pt x="148670" y="1125"/>
                  </a:moveTo>
                  <a:cubicBezTo>
                    <a:pt x="148545" y="1125"/>
                    <a:pt x="148423" y="1198"/>
                    <a:pt x="148364" y="1322"/>
                  </a:cubicBezTo>
                  <a:cubicBezTo>
                    <a:pt x="148281" y="1489"/>
                    <a:pt x="148353" y="1692"/>
                    <a:pt x="148519" y="1787"/>
                  </a:cubicBezTo>
                  <a:cubicBezTo>
                    <a:pt x="149210" y="2132"/>
                    <a:pt x="149877" y="2561"/>
                    <a:pt x="150472" y="3061"/>
                  </a:cubicBezTo>
                  <a:cubicBezTo>
                    <a:pt x="150543" y="3108"/>
                    <a:pt x="150615" y="3132"/>
                    <a:pt x="150698" y="3132"/>
                  </a:cubicBezTo>
                  <a:cubicBezTo>
                    <a:pt x="150793" y="3132"/>
                    <a:pt x="150900" y="3097"/>
                    <a:pt x="150960" y="3013"/>
                  </a:cubicBezTo>
                  <a:cubicBezTo>
                    <a:pt x="151091" y="2858"/>
                    <a:pt x="151067" y="2644"/>
                    <a:pt x="150912" y="2525"/>
                  </a:cubicBezTo>
                  <a:cubicBezTo>
                    <a:pt x="150269" y="1989"/>
                    <a:pt x="149567" y="1537"/>
                    <a:pt x="148829" y="1168"/>
                  </a:cubicBezTo>
                  <a:cubicBezTo>
                    <a:pt x="148778" y="1139"/>
                    <a:pt x="148724" y="1125"/>
                    <a:pt x="148670" y="1125"/>
                  </a:cubicBezTo>
                  <a:close/>
                  <a:moveTo>
                    <a:pt x="196840" y="1800"/>
                  </a:moveTo>
                  <a:cubicBezTo>
                    <a:pt x="196789" y="1800"/>
                    <a:pt x="196739" y="1811"/>
                    <a:pt x="196692" y="1834"/>
                  </a:cubicBezTo>
                  <a:cubicBezTo>
                    <a:pt x="195942" y="2204"/>
                    <a:pt x="195239" y="2668"/>
                    <a:pt x="194596" y="3192"/>
                  </a:cubicBezTo>
                  <a:cubicBezTo>
                    <a:pt x="194454" y="3311"/>
                    <a:pt x="194430" y="3537"/>
                    <a:pt x="194549" y="3680"/>
                  </a:cubicBezTo>
                  <a:cubicBezTo>
                    <a:pt x="194620" y="3763"/>
                    <a:pt x="194715" y="3811"/>
                    <a:pt x="194823" y="3811"/>
                  </a:cubicBezTo>
                  <a:cubicBezTo>
                    <a:pt x="194894" y="3811"/>
                    <a:pt x="194977" y="3787"/>
                    <a:pt x="195037" y="3728"/>
                  </a:cubicBezTo>
                  <a:cubicBezTo>
                    <a:pt x="195644" y="3239"/>
                    <a:pt x="196299" y="2811"/>
                    <a:pt x="197001" y="2465"/>
                  </a:cubicBezTo>
                  <a:cubicBezTo>
                    <a:pt x="197168" y="2370"/>
                    <a:pt x="197240" y="2168"/>
                    <a:pt x="197156" y="2001"/>
                  </a:cubicBezTo>
                  <a:cubicBezTo>
                    <a:pt x="197096" y="1873"/>
                    <a:pt x="196969" y="1800"/>
                    <a:pt x="196840" y="1800"/>
                  </a:cubicBezTo>
                  <a:close/>
                  <a:moveTo>
                    <a:pt x="137819" y="1880"/>
                  </a:moveTo>
                  <a:cubicBezTo>
                    <a:pt x="137749" y="1880"/>
                    <a:pt x="137678" y="1900"/>
                    <a:pt x="137613" y="1942"/>
                  </a:cubicBezTo>
                  <a:cubicBezTo>
                    <a:pt x="136934" y="2418"/>
                    <a:pt x="136303" y="2966"/>
                    <a:pt x="135744" y="3573"/>
                  </a:cubicBezTo>
                  <a:cubicBezTo>
                    <a:pt x="135613" y="3716"/>
                    <a:pt x="135625" y="3942"/>
                    <a:pt x="135756" y="4061"/>
                  </a:cubicBezTo>
                  <a:cubicBezTo>
                    <a:pt x="135827" y="4132"/>
                    <a:pt x="135910" y="4156"/>
                    <a:pt x="135994" y="4156"/>
                  </a:cubicBezTo>
                  <a:cubicBezTo>
                    <a:pt x="136089" y="4156"/>
                    <a:pt x="136184" y="4120"/>
                    <a:pt x="136256" y="4049"/>
                  </a:cubicBezTo>
                  <a:cubicBezTo>
                    <a:pt x="136780" y="3466"/>
                    <a:pt x="137375" y="2954"/>
                    <a:pt x="138006" y="2513"/>
                  </a:cubicBezTo>
                  <a:cubicBezTo>
                    <a:pt x="138173" y="2406"/>
                    <a:pt x="138208" y="2192"/>
                    <a:pt x="138101" y="2025"/>
                  </a:cubicBezTo>
                  <a:cubicBezTo>
                    <a:pt x="138036" y="1930"/>
                    <a:pt x="137930" y="1880"/>
                    <a:pt x="137819" y="1880"/>
                  </a:cubicBezTo>
                  <a:close/>
                  <a:moveTo>
                    <a:pt x="95493" y="4980"/>
                  </a:moveTo>
                  <a:cubicBezTo>
                    <a:pt x="95430" y="4980"/>
                    <a:pt x="95366" y="4999"/>
                    <a:pt x="95310" y="5037"/>
                  </a:cubicBezTo>
                  <a:cubicBezTo>
                    <a:pt x="95143" y="5132"/>
                    <a:pt x="95096" y="5347"/>
                    <a:pt x="95203" y="5513"/>
                  </a:cubicBezTo>
                  <a:cubicBezTo>
                    <a:pt x="95620" y="6168"/>
                    <a:pt x="95953" y="6883"/>
                    <a:pt x="96215" y="7609"/>
                  </a:cubicBezTo>
                  <a:cubicBezTo>
                    <a:pt x="96263" y="7752"/>
                    <a:pt x="96394" y="7847"/>
                    <a:pt x="96548" y="7847"/>
                  </a:cubicBezTo>
                  <a:cubicBezTo>
                    <a:pt x="96584" y="7847"/>
                    <a:pt x="96620" y="7847"/>
                    <a:pt x="96656" y="7823"/>
                  </a:cubicBezTo>
                  <a:cubicBezTo>
                    <a:pt x="96834" y="7764"/>
                    <a:pt x="96929" y="7561"/>
                    <a:pt x="96870" y="7383"/>
                  </a:cubicBezTo>
                  <a:cubicBezTo>
                    <a:pt x="96596" y="6597"/>
                    <a:pt x="96227" y="5847"/>
                    <a:pt x="95786" y="5144"/>
                  </a:cubicBezTo>
                  <a:cubicBezTo>
                    <a:pt x="95718" y="5038"/>
                    <a:pt x="95606" y="4980"/>
                    <a:pt x="95493" y="4980"/>
                  </a:cubicBezTo>
                  <a:close/>
                  <a:moveTo>
                    <a:pt x="153473" y="5943"/>
                  </a:moveTo>
                  <a:cubicBezTo>
                    <a:pt x="153421" y="5943"/>
                    <a:pt x="153368" y="5954"/>
                    <a:pt x="153317" y="5978"/>
                  </a:cubicBezTo>
                  <a:cubicBezTo>
                    <a:pt x="153151" y="6061"/>
                    <a:pt x="153079" y="6275"/>
                    <a:pt x="153163" y="6442"/>
                  </a:cubicBezTo>
                  <a:cubicBezTo>
                    <a:pt x="153508" y="7145"/>
                    <a:pt x="153782" y="7883"/>
                    <a:pt x="153960" y="8633"/>
                  </a:cubicBezTo>
                  <a:cubicBezTo>
                    <a:pt x="153996" y="8800"/>
                    <a:pt x="154139" y="8907"/>
                    <a:pt x="154294" y="8907"/>
                  </a:cubicBezTo>
                  <a:cubicBezTo>
                    <a:pt x="154329" y="8907"/>
                    <a:pt x="154353" y="8895"/>
                    <a:pt x="154377" y="8895"/>
                  </a:cubicBezTo>
                  <a:cubicBezTo>
                    <a:pt x="154568" y="8847"/>
                    <a:pt x="154675" y="8657"/>
                    <a:pt x="154639" y="8478"/>
                  </a:cubicBezTo>
                  <a:cubicBezTo>
                    <a:pt x="154449" y="7669"/>
                    <a:pt x="154163" y="6883"/>
                    <a:pt x="153782" y="6133"/>
                  </a:cubicBezTo>
                  <a:cubicBezTo>
                    <a:pt x="153722" y="6013"/>
                    <a:pt x="153602" y="5943"/>
                    <a:pt x="153473" y="5943"/>
                  </a:cubicBezTo>
                  <a:close/>
                  <a:moveTo>
                    <a:pt x="192018" y="6602"/>
                  </a:moveTo>
                  <a:cubicBezTo>
                    <a:pt x="191894" y="6602"/>
                    <a:pt x="191773" y="6672"/>
                    <a:pt x="191715" y="6787"/>
                  </a:cubicBezTo>
                  <a:cubicBezTo>
                    <a:pt x="191346" y="7538"/>
                    <a:pt x="191048" y="8323"/>
                    <a:pt x="190858" y="9133"/>
                  </a:cubicBezTo>
                  <a:cubicBezTo>
                    <a:pt x="190810" y="9312"/>
                    <a:pt x="190917" y="9502"/>
                    <a:pt x="191108" y="9550"/>
                  </a:cubicBezTo>
                  <a:cubicBezTo>
                    <a:pt x="191132" y="9562"/>
                    <a:pt x="191167" y="9562"/>
                    <a:pt x="191191" y="9562"/>
                  </a:cubicBezTo>
                  <a:cubicBezTo>
                    <a:pt x="191346" y="9562"/>
                    <a:pt x="191489" y="9454"/>
                    <a:pt x="191525" y="9300"/>
                  </a:cubicBezTo>
                  <a:cubicBezTo>
                    <a:pt x="191715" y="8538"/>
                    <a:pt x="191989" y="7799"/>
                    <a:pt x="192334" y="7109"/>
                  </a:cubicBezTo>
                  <a:cubicBezTo>
                    <a:pt x="192418" y="6930"/>
                    <a:pt x="192358" y="6728"/>
                    <a:pt x="192179" y="6645"/>
                  </a:cubicBezTo>
                  <a:cubicBezTo>
                    <a:pt x="192128" y="6615"/>
                    <a:pt x="192073" y="6602"/>
                    <a:pt x="192018" y="6602"/>
                  </a:cubicBezTo>
                  <a:close/>
                  <a:moveTo>
                    <a:pt x="133729" y="7317"/>
                  </a:moveTo>
                  <a:cubicBezTo>
                    <a:pt x="133584" y="7317"/>
                    <a:pt x="133446" y="7407"/>
                    <a:pt x="133398" y="7549"/>
                  </a:cubicBezTo>
                  <a:cubicBezTo>
                    <a:pt x="133136" y="8335"/>
                    <a:pt x="132970" y="9157"/>
                    <a:pt x="132886" y="9990"/>
                  </a:cubicBezTo>
                  <a:cubicBezTo>
                    <a:pt x="132874" y="10181"/>
                    <a:pt x="133017" y="10347"/>
                    <a:pt x="133208" y="10371"/>
                  </a:cubicBezTo>
                  <a:lnTo>
                    <a:pt x="133232" y="10371"/>
                  </a:lnTo>
                  <a:cubicBezTo>
                    <a:pt x="133410" y="10371"/>
                    <a:pt x="133565" y="10240"/>
                    <a:pt x="133577" y="10062"/>
                  </a:cubicBezTo>
                  <a:cubicBezTo>
                    <a:pt x="133660" y="9276"/>
                    <a:pt x="133815" y="8514"/>
                    <a:pt x="134065" y="7776"/>
                  </a:cubicBezTo>
                  <a:cubicBezTo>
                    <a:pt x="134125" y="7585"/>
                    <a:pt x="134017" y="7395"/>
                    <a:pt x="133839" y="7335"/>
                  </a:cubicBezTo>
                  <a:cubicBezTo>
                    <a:pt x="133803" y="7323"/>
                    <a:pt x="133766" y="7317"/>
                    <a:pt x="133729" y="7317"/>
                  </a:cubicBezTo>
                  <a:close/>
                  <a:moveTo>
                    <a:pt x="97144" y="11586"/>
                  </a:moveTo>
                  <a:cubicBezTo>
                    <a:pt x="96953" y="11586"/>
                    <a:pt x="96798" y="11740"/>
                    <a:pt x="96798" y="11931"/>
                  </a:cubicBezTo>
                  <a:lnTo>
                    <a:pt x="96798" y="14348"/>
                  </a:lnTo>
                  <a:cubicBezTo>
                    <a:pt x="96798" y="14538"/>
                    <a:pt x="96953" y="14705"/>
                    <a:pt x="97144" y="14705"/>
                  </a:cubicBezTo>
                  <a:cubicBezTo>
                    <a:pt x="97334" y="14705"/>
                    <a:pt x="97489" y="14538"/>
                    <a:pt x="97489" y="14348"/>
                  </a:cubicBezTo>
                  <a:lnTo>
                    <a:pt x="97489" y="11931"/>
                  </a:lnTo>
                  <a:cubicBezTo>
                    <a:pt x="97489" y="11740"/>
                    <a:pt x="97334" y="11586"/>
                    <a:pt x="97144" y="11586"/>
                  </a:cubicBezTo>
                  <a:close/>
                  <a:moveTo>
                    <a:pt x="154591" y="12693"/>
                  </a:moveTo>
                  <a:cubicBezTo>
                    <a:pt x="154401" y="12693"/>
                    <a:pt x="154246" y="12848"/>
                    <a:pt x="154246" y="13038"/>
                  </a:cubicBezTo>
                  <a:lnTo>
                    <a:pt x="154246" y="15455"/>
                  </a:lnTo>
                  <a:cubicBezTo>
                    <a:pt x="154246" y="15646"/>
                    <a:pt x="154401" y="15800"/>
                    <a:pt x="154591" y="15800"/>
                  </a:cubicBezTo>
                  <a:cubicBezTo>
                    <a:pt x="154782" y="15800"/>
                    <a:pt x="154937" y="15646"/>
                    <a:pt x="154937" y="15455"/>
                  </a:cubicBezTo>
                  <a:lnTo>
                    <a:pt x="154937" y="13038"/>
                  </a:lnTo>
                  <a:cubicBezTo>
                    <a:pt x="154937" y="12848"/>
                    <a:pt x="154782" y="12693"/>
                    <a:pt x="154591" y="12693"/>
                  </a:cubicBezTo>
                  <a:close/>
                  <a:moveTo>
                    <a:pt x="190882" y="13348"/>
                  </a:moveTo>
                  <a:cubicBezTo>
                    <a:pt x="190691" y="13348"/>
                    <a:pt x="190536" y="13503"/>
                    <a:pt x="190536" y="13693"/>
                  </a:cubicBezTo>
                  <a:lnTo>
                    <a:pt x="190536" y="16110"/>
                  </a:lnTo>
                  <a:cubicBezTo>
                    <a:pt x="190536" y="16301"/>
                    <a:pt x="190691" y="16455"/>
                    <a:pt x="190882" y="16455"/>
                  </a:cubicBezTo>
                  <a:cubicBezTo>
                    <a:pt x="191072" y="16455"/>
                    <a:pt x="191227" y="16301"/>
                    <a:pt x="191227" y="16110"/>
                  </a:cubicBezTo>
                  <a:lnTo>
                    <a:pt x="191227" y="13693"/>
                  </a:lnTo>
                  <a:cubicBezTo>
                    <a:pt x="191227" y="13503"/>
                    <a:pt x="191072" y="13348"/>
                    <a:pt x="190882" y="13348"/>
                  </a:cubicBezTo>
                  <a:close/>
                  <a:moveTo>
                    <a:pt x="133184" y="14181"/>
                  </a:moveTo>
                  <a:cubicBezTo>
                    <a:pt x="132993" y="14181"/>
                    <a:pt x="132839" y="14336"/>
                    <a:pt x="132839" y="14526"/>
                  </a:cubicBezTo>
                  <a:lnTo>
                    <a:pt x="132839" y="16943"/>
                  </a:lnTo>
                  <a:cubicBezTo>
                    <a:pt x="132839" y="17134"/>
                    <a:pt x="132993" y="17289"/>
                    <a:pt x="133184" y="17289"/>
                  </a:cubicBezTo>
                  <a:cubicBezTo>
                    <a:pt x="133374" y="17289"/>
                    <a:pt x="133541" y="17134"/>
                    <a:pt x="133529" y="16943"/>
                  </a:cubicBezTo>
                  <a:lnTo>
                    <a:pt x="133529" y="14526"/>
                  </a:lnTo>
                  <a:cubicBezTo>
                    <a:pt x="133529" y="14336"/>
                    <a:pt x="133374" y="14181"/>
                    <a:pt x="133184" y="14181"/>
                  </a:cubicBezTo>
                  <a:close/>
                  <a:moveTo>
                    <a:pt x="97144" y="18503"/>
                  </a:moveTo>
                  <a:cubicBezTo>
                    <a:pt x="96953" y="18503"/>
                    <a:pt x="96798" y="18658"/>
                    <a:pt x="96798" y="18848"/>
                  </a:cubicBezTo>
                  <a:lnTo>
                    <a:pt x="96798" y="21277"/>
                  </a:lnTo>
                  <a:cubicBezTo>
                    <a:pt x="96798" y="21468"/>
                    <a:pt x="96953" y="21623"/>
                    <a:pt x="97144" y="21623"/>
                  </a:cubicBezTo>
                  <a:cubicBezTo>
                    <a:pt x="97334" y="21623"/>
                    <a:pt x="97489" y="21468"/>
                    <a:pt x="97489" y="21277"/>
                  </a:cubicBezTo>
                  <a:lnTo>
                    <a:pt x="97489" y="18848"/>
                  </a:lnTo>
                  <a:cubicBezTo>
                    <a:pt x="97489" y="18658"/>
                    <a:pt x="97334" y="18503"/>
                    <a:pt x="97144" y="18503"/>
                  </a:cubicBezTo>
                  <a:close/>
                  <a:moveTo>
                    <a:pt x="154591" y="19610"/>
                  </a:moveTo>
                  <a:cubicBezTo>
                    <a:pt x="154401" y="19610"/>
                    <a:pt x="154246" y="19765"/>
                    <a:pt x="154246" y="19956"/>
                  </a:cubicBezTo>
                  <a:lnTo>
                    <a:pt x="154246" y="22373"/>
                  </a:lnTo>
                  <a:cubicBezTo>
                    <a:pt x="154246" y="22563"/>
                    <a:pt x="154401" y="22718"/>
                    <a:pt x="154591" y="22718"/>
                  </a:cubicBezTo>
                  <a:cubicBezTo>
                    <a:pt x="154782" y="22718"/>
                    <a:pt x="154937" y="22563"/>
                    <a:pt x="154937" y="22373"/>
                  </a:cubicBezTo>
                  <a:lnTo>
                    <a:pt x="154937" y="19956"/>
                  </a:lnTo>
                  <a:cubicBezTo>
                    <a:pt x="154937" y="19765"/>
                    <a:pt x="154782" y="19610"/>
                    <a:pt x="154591" y="19610"/>
                  </a:cubicBezTo>
                  <a:close/>
                  <a:moveTo>
                    <a:pt x="190882" y="20265"/>
                  </a:moveTo>
                  <a:cubicBezTo>
                    <a:pt x="190691" y="20265"/>
                    <a:pt x="190536" y="20420"/>
                    <a:pt x="190536" y="20611"/>
                  </a:cubicBezTo>
                  <a:lnTo>
                    <a:pt x="190536" y="23028"/>
                  </a:lnTo>
                  <a:cubicBezTo>
                    <a:pt x="190536" y="23218"/>
                    <a:pt x="190691" y="23373"/>
                    <a:pt x="190882" y="23373"/>
                  </a:cubicBezTo>
                  <a:cubicBezTo>
                    <a:pt x="191072" y="23373"/>
                    <a:pt x="191227" y="23218"/>
                    <a:pt x="191227" y="23028"/>
                  </a:cubicBezTo>
                  <a:lnTo>
                    <a:pt x="191227" y="20611"/>
                  </a:lnTo>
                  <a:cubicBezTo>
                    <a:pt x="191227" y="20420"/>
                    <a:pt x="191072" y="20265"/>
                    <a:pt x="190882" y="20265"/>
                  </a:cubicBezTo>
                  <a:close/>
                  <a:moveTo>
                    <a:pt x="133184" y="21099"/>
                  </a:moveTo>
                  <a:cubicBezTo>
                    <a:pt x="132993" y="21099"/>
                    <a:pt x="132839" y="21254"/>
                    <a:pt x="132839" y="21444"/>
                  </a:cubicBezTo>
                  <a:lnTo>
                    <a:pt x="132839" y="23861"/>
                  </a:lnTo>
                  <a:cubicBezTo>
                    <a:pt x="132839" y="24051"/>
                    <a:pt x="132993" y="24206"/>
                    <a:pt x="133184" y="24206"/>
                  </a:cubicBezTo>
                  <a:cubicBezTo>
                    <a:pt x="133374" y="24206"/>
                    <a:pt x="133541" y="24051"/>
                    <a:pt x="133529" y="23861"/>
                  </a:cubicBezTo>
                  <a:lnTo>
                    <a:pt x="133529" y="21444"/>
                  </a:lnTo>
                  <a:cubicBezTo>
                    <a:pt x="133529" y="21254"/>
                    <a:pt x="133374" y="21099"/>
                    <a:pt x="133184" y="21099"/>
                  </a:cubicBezTo>
                  <a:close/>
                  <a:moveTo>
                    <a:pt x="97166" y="25420"/>
                  </a:moveTo>
                  <a:cubicBezTo>
                    <a:pt x="97159" y="25420"/>
                    <a:pt x="97151" y="25420"/>
                    <a:pt x="97144" y="25421"/>
                  </a:cubicBezTo>
                  <a:cubicBezTo>
                    <a:pt x="96953" y="25445"/>
                    <a:pt x="96810" y="25611"/>
                    <a:pt x="96834" y="25802"/>
                  </a:cubicBezTo>
                  <a:cubicBezTo>
                    <a:pt x="96894" y="26635"/>
                    <a:pt x="97060" y="27457"/>
                    <a:pt x="97310" y="28242"/>
                  </a:cubicBezTo>
                  <a:cubicBezTo>
                    <a:pt x="97358" y="28397"/>
                    <a:pt x="97489" y="28492"/>
                    <a:pt x="97644" y="28492"/>
                  </a:cubicBezTo>
                  <a:cubicBezTo>
                    <a:pt x="97679" y="28492"/>
                    <a:pt x="97715" y="28481"/>
                    <a:pt x="97751" y="28469"/>
                  </a:cubicBezTo>
                  <a:cubicBezTo>
                    <a:pt x="97930" y="28409"/>
                    <a:pt x="98025" y="28219"/>
                    <a:pt x="97977" y="28040"/>
                  </a:cubicBezTo>
                  <a:cubicBezTo>
                    <a:pt x="97739" y="27290"/>
                    <a:pt x="97584" y="26528"/>
                    <a:pt x="97525" y="25742"/>
                  </a:cubicBezTo>
                  <a:cubicBezTo>
                    <a:pt x="97502" y="25559"/>
                    <a:pt x="97347" y="25420"/>
                    <a:pt x="97166" y="25420"/>
                  </a:cubicBezTo>
                  <a:close/>
                  <a:moveTo>
                    <a:pt x="154777" y="26518"/>
                  </a:moveTo>
                  <a:cubicBezTo>
                    <a:pt x="154752" y="26518"/>
                    <a:pt x="154725" y="26521"/>
                    <a:pt x="154699" y="26528"/>
                  </a:cubicBezTo>
                  <a:cubicBezTo>
                    <a:pt x="154520" y="26552"/>
                    <a:pt x="154389" y="26742"/>
                    <a:pt x="154425" y="26933"/>
                  </a:cubicBezTo>
                  <a:cubicBezTo>
                    <a:pt x="154579" y="27742"/>
                    <a:pt x="154818" y="28552"/>
                    <a:pt x="155151" y="29314"/>
                  </a:cubicBezTo>
                  <a:cubicBezTo>
                    <a:pt x="155211" y="29445"/>
                    <a:pt x="155341" y="29516"/>
                    <a:pt x="155472" y="29516"/>
                  </a:cubicBezTo>
                  <a:cubicBezTo>
                    <a:pt x="155520" y="29516"/>
                    <a:pt x="155568" y="29505"/>
                    <a:pt x="155615" y="29493"/>
                  </a:cubicBezTo>
                  <a:cubicBezTo>
                    <a:pt x="155782" y="29409"/>
                    <a:pt x="155865" y="29207"/>
                    <a:pt x="155794" y="29028"/>
                  </a:cubicBezTo>
                  <a:cubicBezTo>
                    <a:pt x="155484" y="28314"/>
                    <a:pt x="155246" y="27564"/>
                    <a:pt x="155103" y="26802"/>
                  </a:cubicBezTo>
                  <a:cubicBezTo>
                    <a:pt x="155073" y="26638"/>
                    <a:pt x="154936" y="26518"/>
                    <a:pt x="154777" y="26518"/>
                  </a:cubicBezTo>
                  <a:close/>
                  <a:moveTo>
                    <a:pt x="190565" y="27160"/>
                  </a:moveTo>
                  <a:cubicBezTo>
                    <a:pt x="190408" y="27160"/>
                    <a:pt x="190267" y="27261"/>
                    <a:pt x="190227" y="27421"/>
                  </a:cubicBezTo>
                  <a:cubicBezTo>
                    <a:pt x="190048" y="28171"/>
                    <a:pt x="189762" y="28909"/>
                    <a:pt x="189417" y="29600"/>
                  </a:cubicBezTo>
                  <a:cubicBezTo>
                    <a:pt x="189322" y="29778"/>
                    <a:pt x="189393" y="29981"/>
                    <a:pt x="189560" y="30076"/>
                  </a:cubicBezTo>
                  <a:cubicBezTo>
                    <a:pt x="189620" y="30100"/>
                    <a:pt x="189667" y="30112"/>
                    <a:pt x="189727" y="30112"/>
                  </a:cubicBezTo>
                  <a:cubicBezTo>
                    <a:pt x="189846" y="30112"/>
                    <a:pt x="189965" y="30040"/>
                    <a:pt x="190036" y="29921"/>
                  </a:cubicBezTo>
                  <a:cubicBezTo>
                    <a:pt x="190405" y="29183"/>
                    <a:pt x="190703" y="28397"/>
                    <a:pt x="190905" y="27588"/>
                  </a:cubicBezTo>
                  <a:cubicBezTo>
                    <a:pt x="190953" y="27397"/>
                    <a:pt x="190834" y="27219"/>
                    <a:pt x="190655" y="27171"/>
                  </a:cubicBezTo>
                  <a:cubicBezTo>
                    <a:pt x="190625" y="27163"/>
                    <a:pt x="190595" y="27160"/>
                    <a:pt x="190565" y="27160"/>
                  </a:cubicBezTo>
                  <a:close/>
                  <a:moveTo>
                    <a:pt x="132641" y="27952"/>
                  </a:moveTo>
                  <a:cubicBezTo>
                    <a:pt x="132493" y="27952"/>
                    <a:pt x="132351" y="28050"/>
                    <a:pt x="132303" y="28195"/>
                  </a:cubicBezTo>
                  <a:cubicBezTo>
                    <a:pt x="132053" y="28933"/>
                    <a:pt x="131719" y="29635"/>
                    <a:pt x="131315" y="30302"/>
                  </a:cubicBezTo>
                  <a:cubicBezTo>
                    <a:pt x="131219" y="30469"/>
                    <a:pt x="131267" y="30683"/>
                    <a:pt x="131434" y="30778"/>
                  </a:cubicBezTo>
                  <a:cubicBezTo>
                    <a:pt x="131493" y="30814"/>
                    <a:pt x="131553" y="30838"/>
                    <a:pt x="131612" y="30838"/>
                  </a:cubicBezTo>
                  <a:cubicBezTo>
                    <a:pt x="131731" y="30838"/>
                    <a:pt x="131839" y="30778"/>
                    <a:pt x="131910" y="30671"/>
                  </a:cubicBezTo>
                  <a:cubicBezTo>
                    <a:pt x="132350" y="29957"/>
                    <a:pt x="132696" y="29195"/>
                    <a:pt x="132970" y="28409"/>
                  </a:cubicBezTo>
                  <a:cubicBezTo>
                    <a:pt x="133029" y="28231"/>
                    <a:pt x="132922" y="28040"/>
                    <a:pt x="132743" y="27969"/>
                  </a:cubicBezTo>
                  <a:cubicBezTo>
                    <a:pt x="132710" y="27957"/>
                    <a:pt x="132675" y="27952"/>
                    <a:pt x="132641" y="27952"/>
                  </a:cubicBezTo>
                  <a:close/>
                  <a:moveTo>
                    <a:pt x="99863" y="31675"/>
                  </a:moveTo>
                  <a:cubicBezTo>
                    <a:pt x="99781" y="31675"/>
                    <a:pt x="99699" y="31705"/>
                    <a:pt x="99632" y="31767"/>
                  </a:cubicBezTo>
                  <a:cubicBezTo>
                    <a:pt x="99489" y="31886"/>
                    <a:pt x="99477" y="32112"/>
                    <a:pt x="99596" y="32255"/>
                  </a:cubicBezTo>
                  <a:cubicBezTo>
                    <a:pt x="100156" y="32874"/>
                    <a:pt x="100775" y="33434"/>
                    <a:pt x="101454" y="33910"/>
                  </a:cubicBezTo>
                  <a:cubicBezTo>
                    <a:pt x="101513" y="33957"/>
                    <a:pt x="101585" y="33981"/>
                    <a:pt x="101656" y="33981"/>
                  </a:cubicBezTo>
                  <a:cubicBezTo>
                    <a:pt x="101763" y="33981"/>
                    <a:pt x="101870" y="33922"/>
                    <a:pt x="101942" y="33826"/>
                  </a:cubicBezTo>
                  <a:cubicBezTo>
                    <a:pt x="102049" y="33672"/>
                    <a:pt x="102013" y="33457"/>
                    <a:pt x="101859" y="33350"/>
                  </a:cubicBezTo>
                  <a:cubicBezTo>
                    <a:pt x="101228" y="32898"/>
                    <a:pt x="100632" y="32374"/>
                    <a:pt x="100120" y="31791"/>
                  </a:cubicBezTo>
                  <a:cubicBezTo>
                    <a:pt x="100051" y="31714"/>
                    <a:pt x="99957" y="31675"/>
                    <a:pt x="99863" y="31675"/>
                  </a:cubicBezTo>
                  <a:close/>
                  <a:moveTo>
                    <a:pt x="158071" y="32461"/>
                  </a:moveTo>
                  <a:cubicBezTo>
                    <a:pt x="157975" y="32461"/>
                    <a:pt x="157881" y="32500"/>
                    <a:pt x="157818" y="32576"/>
                  </a:cubicBezTo>
                  <a:cubicBezTo>
                    <a:pt x="157687" y="32719"/>
                    <a:pt x="157699" y="32934"/>
                    <a:pt x="157830" y="33064"/>
                  </a:cubicBezTo>
                  <a:cubicBezTo>
                    <a:pt x="158449" y="33624"/>
                    <a:pt x="159128" y="34112"/>
                    <a:pt x="159854" y="34529"/>
                  </a:cubicBezTo>
                  <a:cubicBezTo>
                    <a:pt x="159902" y="34553"/>
                    <a:pt x="159961" y="34577"/>
                    <a:pt x="160021" y="34577"/>
                  </a:cubicBezTo>
                  <a:cubicBezTo>
                    <a:pt x="160140" y="34577"/>
                    <a:pt x="160259" y="34505"/>
                    <a:pt x="160318" y="34398"/>
                  </a:cubicBezTo>
                  <a:cubicBezTo>
                    <a:pt x="160414" y="34231"/>
                    <a:pt x="160354" y="34017"/>
                    <a:pt x="160187" y="33922"/>
                  </a:cubicBezTo>
                  <a:cubicBezTo>
                    <a:pt x="159509" y="33541"/>
                    <a:pt x="158878" y="33076"/>
                    <a:pt x="158306" y="32553"/>
                  </a:cubicBezTo>
                  <a:cubicBezTo>
                    <a:pt x="158239" y="32491"/>
                    <a:pt x="158154" y="32461"/>
                    <a:pt x="158071" y="32461"/>
                  </a:cubicBezTo>
                  <a:close/>
                  <a:moveTo>
                    <a:pt x="186910" y="32884"/>
                  </a:moveTo>
                  <a:cubicBezTo>
                    <a:pt x="186832" y="32884"/>
                    <a:pt x="186753" y="32912"/>
                    <a:pt x="186691" y="32969"/>
                  </a:cubicBezTo>
                  <a:cubicBezTo>
                    <a:pt x="186083" y="33457"/>
                    <a:pt x="185417" y="33874"/>
                    <a:pt x="184726" y="34219"/>
                  </a:cubicBezTo>
                  <a:cubicBezTo>
                    <a:pt x="184548" y="34303"/>
                    <a:pt x="184476" y="34517"/>
                    <a:pt x="184559" y="34684"/>
                  </a:cubicBezTo>
                  <a:cubicBezTo>
                    <a:pt x="184619" y="34803"/>
                    <a:pt x="184750" y="34874"/>
                    <a:pt x="184881" y="34874"/>
                  </a:cubicBezTo>
                  <a:cubicBezTo>
                    <a:pt x="184929" y="34874"/>
                    <a:pt x="184976" y="34862"/>
                    <a:pt x="185024" y="34839"/>
                  </a:cubicBezTo>
                  <a:cubicBezTo>
                    <a:pt x="185774" y="34481"/>
                    <a:pt x="186476" y="34029"/>
                    <a:pt x="187131" y="33505"/>
                  </a:cubicBezTo>
                  <a:cubicBezTo>
                    <a:pt x="187274" y="33386"/>
                    <a:pt x="187298" y="33160"/>
                    <a:pt x="187179" y="33017"/>
                  </a:cubicBezTo>
                  <a:cubicBezTo>
                    <a:pt x="187112" y="32930"/>
                    <a:pt x="187011" y="32884"/>
                    <a:pt x="186910" y="32884"/>
                  </a:cubicBezTo>
                  <a:close/>
                  <a:moveTo>
                    <a:pt x="128539" y="33384"/>
                  </a:moveTo>
                  <a:cubicBezTo>
                    <a:pt x="128469" y="33384"/>
                    <a:pt x="128398" y="33404"/>
                    <a:pt x="128338" y="33445"/>
                  </a:cubicBezTo>
                  <a:cubicBezTo>
                    <a:pt x="127695" y="33886"/>
                    <a:pt x="127005" y="34255"/>
                    <a:pt x="126278" y="34541"/>
                  </a:cubicBezTo>
                  <a:cubicBezTo>
                    <a:pt x="126100" y="34612"/>
                    <a:pt x="126016" y="34815"/>
                    <a:pt x="126088" y="34993"/>
                  </a:cubicBezTo>
                  <a:cubicBezTo>
                    <a:pt x="126135" y="35136"/>
                    <a:pt x="126266" y="35208"/>
                    <a:pt x="126409" y="35208"/>
                  </a:cubicBezTo>
                  <a:cubicBezTo>
                    <a:pt x="126445" y="35208"/>
                    <a:pt x="126493" y="35208"/>
                    <a:pt x="126540" y="35184"/>
                  </a:cubicBezTo>
                  <a:cubicBezTo>
                    <a:pt x="127302" y="34886"/>
                    <a:pt x="128052" y="34493"/>
                    <a:pt x="128731" y="34017"/>
                  </a:cubicBezTo>
                  <a:cubicBezTo>
                    <a:pt x="128886" y="33910"/>
                    <a:pt x="128933" y="33696"/>
                    <a:pt x="128826" y="33529"/>
                  </a:cubicBezTo>
                  <a:cubicBezTo>
                    <a:pt x="128761" y="33434"/>
                    <a:pt x="128650" y="33384"/>
                    <a:pt x="128539" y="33384"/>
                  </a:cubicBezTo>
                  <a:close/>
                  <a:moveTo>
                    <a:pt x="105756" y="35058"/>
                  </a:moveTo>
                  <a:cubicBezTo>
                    <a:pt x="105592" y="35058"/>
                    <a:pt x="105450" y="35171"/>
                    <a:pt x="105419" y="35339"/>
                  </a:cubicBezTo>
                  <a:cubicBezTo>
                    <a:pt x="105383" y="35529"/>
                    <a:pt x="105502" y="35708"/>
                    <a:pt x="105692" y="35743"/>
                  </a:cubicBezTo>
                  <a:cubicBezTo>
                    <a:pt x="106407" y="35886"/>
                    <a:pt x="107133" y="35958"/>
                    <a:pt x="107871" y="35958"/>
                  </a:cubicBezTo>
                  <a:lnTo>
                    <a:pt x="108157" y="35958"/>
                  </a:lnTo>
                  <a:cubicBezTo>
                    <a:pt x="108347" y="35958"/>
                    <a:pt x="108502" y="35803"/>
                    <a:pt x="108502" y="35612"/>
                  </a:cubicBezTo>
                  <a:cubicBezTo>
                    <a:pt x="108502" y="35422"/>
                    <a:pt x="108347" y="35267"/>
                    <a:pt x="108157" y="35267"/>
                  </a:cubicBezTo>
                  <a:lnTo>
                    <a:pt x="107871" y="35267"/>
                  </a:lnTo>
                  <a:cubicBezTo>
                    <a:pt x="107181" y="35267"/>
                    <a:pt x="106490" y="35196"/>
                    <a:pt x="105823" y="35065"/>
                  </a:cubicBezTo>
                  <a:cubicBezTo>
                    <a:pt x="105801" y="35060"/>
                    <a:pt x="105778" y="35058"/>
                    <a:pt x="105756" y="35058"/>
                  </a:cubicBezTo>
                  <a:close/>
                  <a:moveTo>
                    <a:pt x="112658" y="35267"/>
                  </a:moveTo>
                  <a:cubicBezTo>
                    <a:pt x="112467" y="35267"/>
                    <a:pt x="112312" y="35422"/>
                    <a:pt x="112312" y="35612"/>
                  </a:cubicBezTo>
                  <a:cubicBezTo>
                    <a:pt x="112312" y="35803"/>
                    <a:pt x="112467" y="35958"/>
                    <a:pt x="112658" y="35958"/>
                  </a:cubicBezTo>
                  <a:lnTo>
                    <a:pt x="115075" y="35958"/>
                  </a:lnTo>
                  <a:cubicBezTo>
                    <a:pt x="115277" y="35958"/>
                    <a:pt x="115432" y="35803"/>
                    <a:pt x="115432" y="35612"/>
                  </a:cubicBezTo>
                  <a:cubicBezTo>
                    <a:pt x="115432" y="35422"/>
                    <a:pt x="115277" y="35267"/>
                    <a:pt x="115075" y="35267"/>
                  </a:cubicBezTo>
                  <a:close/>
                  <a:moveTo>
                    <a:pt x="119587" y="35267"/>
                  </a:moveTo>
                  <a:cubicBezTo>
                    <a:pt x="119396" y="35267"/>
                    <a:pt x="119230" y="35422"/>
                    <a:pt x="119230" y="35612"/>
                  </a:cubicBezTo>
                  <a:cubicBezTo>
                    <a:pt x="119230" y="35803"/>
                    <a:pt x="119396" y="35958"/>
                    <a:pt x="119587" y="35958"/>
                  </a:cubicBezTo>
                  <a:lnTo>
                    <a:pt x="122004" y="35958"/>
                  </a:lnTo>
                  <a:cubicBezTo>
                    <a:pt x="122194" y="35958"/>
                    <a:pt x="122349" y="35803"/>
                    <a:pt x="122349" y="35612"/>
                  </a:cubicBezTo>
                  <a:cubicBezTo>
                    <a:pt x="122349" y="35422"/>
                    <a:pt x="122194" y="35267"/>
                    <a:pt x="122004" y="35267"/>
                  </a:cubicBezTo>
                  <a:close/>
                  <a:moveTo>
                    <a:pt x="164295" y="35219"/>
                  </a:moveTo>
                  <a:cubicBezTo>
                    <a:pt x="164114" y="35219"/>
                    <a:pt x="163949" y="35347"/>
                    <a:pt x="163938" y="35529"/>
                  </a:cubicBezTo>
                  <a:cubicBezTo>
                    <a:pt x="163914" y="35720"/>
                    <a:pt x="164057" y="35898"/>
                    <a:pt x="164247" y="35910"/>
                  </a:cubicBezTo>
                  <a:cubicBezTo>
                    <a:pt x="164593" y="35946"/>
                    <a:pt x="164938" y="35958"/>
                    <a:pt x="165283" y="35958"/>
                  </a:cubicBezTo>
                  <a:lnTo>
                    <a:pt x="166700" y="35958"/>
                  </a:lnTo>
                  <a:cubicBezTo>
                    <a:pt x="166891" y="35958"/>
                    <a:pt x="167045" y="35803"/>
                    <a:pt x="167045" y="35612"/>
                  </a:cubicBezTo>
                  <a:cubicBezTo>
                    <a:pt x="167045" y="35422"/>
                    <a:pt x="166891" y="35267"/>
                    <a:pt x="166700" y="35267"/>
                  </a:cubicBezTo>
                  <a:lnTo>
                    <a:pt x="165283" y="35267"/>
                  </a:lnTo>
                  <a:cubicBezTo>
                    <a:pt x="164962" y="35267"/>
                    <a:pt x="164640" y="35255"/>
                    <a:pt x="164319" y="35220"/>
                  </a:cubicBezTo>
                  <a:cubicBezTo>
                    <a:pt x="164311" y="35219"/>
                    <a:pt x="164303" y="35219"/>
                    <a:pt x="164295" y="35219"/>
                  </a:cubicBezTo>
                  <a:close/>
                  <a:moveTo>
                    <a:pt x="171201" y="35267"/>
                  </a:moveTo>
                  <a:cubicBezTo>
                    <a:pt x="171010" y="35267"/>
                    <a:pt x="170855" y="35422"/>
                    <a:pt x="170855" y="35612"/>
                  </a:cubicBezTo>
                  <a:cubicBezTo>
                    <a:pt x="170855" y="35803"/>
                    <a:pt x="171010" y="35958"/>
                    <a:pt x="171201" y="35958"/>
                  </a:cubicBezTo>
                  <a:lnTo>
                    <a:pt x="173618" y="35958"/>
                  </a:lnTo>
                  <a:cubicBezTo>
                    <a:pt x="173808" y="35958"/>
                    <a:pt x="173963" y="35803"/>
                    <a:pt x="173963" y="35612"/>
                  </a:cubicBezTo>
                  <a:cubicBezTo>
                    <a:pt x="173963" y="35422"/>
                    <a:pt x="173808" y="35267"/>
                    <a:pt x="173618" y="35267"/>
                  </a:cubicBezTo>
                  <a:close/>
                  <a:moveTo>
                    <a:pt x="180523" y="35255"/>
                  </a:moveTo>
                  <a:cubicBezTo>
                    <a:pt x="180416" y="35267"/>
                    <a:pt x="180297" y="35267"/>
                    <a:pt x="180190" y="35267"/>
                  </a:cubicBezTo>
                  <a:lnTo>
                    <a:pt x="178118" y="35267"/>
                  </a:lnTo>
                  <a:cubicBezTo>
                    <a:pt x="177928" y="35267"/>
                    <a:pt x="177773" y="35422"/>
                    <a:pt x="177773" y="35612"/>
                  </a:cubicBezTo>
                  <a:cubicBezTo>
                    <a:pt x="177773" y="35803"/>
                    <a:pt x="177928" y="35958"/>
                    <a:pt x="178118" y="35958"/>
                  </a:cubicBezTo>
                  <a:lnTo>
                    <a:pt x="180547" y="35958"/>
                  </a:lnTo>
                  <a:cubicBezTo>
                    <a:pt x="180738" y="35946"/>
                    <a:pt x="180892" y="35791"/>
                    <a:pt x="180880" y="35601"/>
                  </a:cubicBezTo>
                  <a:cubicBezTo>
                    <a:pt x="180880" y="35398"/>
                    <a:pt x="180714" y="35255"/>
                    <a:pt x="180523" y="352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018;p44">
              <a:extLst>
                <a:ext uri="{FF2B5EF4-FFF2-40B4-BE49-F238E27FC236}">
                  <a16:creationId xmlns:a16="http://schemas.microsoft.com/office/drawing/2014/main" id="{6025A5C2-3229-9A8F-C0CE-DBA250CC6DC3}"/>
                </a:ext>
              </a:extLst>
            </p:cNvPr>
            <p:cNvSpPr/>
            <p:nvPr/>
          </p:nvSpPr>
          <p:spPr>
            <a:xfrm>
              <a:off x="2972460" y="1874492"/>
              <a:ext cx="1250260" cy="2894319"/>
            </a:xfrm>
            <a:custGeom>
              <a:avLst/>
              <a:gdLst/>
              <a:ahLst/>
              <a:cxnLst/>
              <a:rect l="l" t="t" r="r" b="b"/>
              <a:pathLst>
                <a:path w="26338" h="75046" extrusionOk="0">
                  <a:moveTo>
                    <a:pt x="13181" y="0"/>
                  </a:moveTo>
                  <a:cubicBezTo>
                    <a:pt x="5894" y="0"/>
                    <a:pt x="1" y="5894"/>
                    <a:pt x="1" y="13180"/>
                  </a:cubicBezTo>
                  <a:lnTo>
                    <a:pt x="1" y="25265"/>
                  </a:lnTo>
                  <a:lnTo>
                    <a:pt x="2679" y="25265"/>
                  </a:lnTo>
                  <a:lnTo>
                    <a:pt x="2679" y="65008"/>
                  </a:lnTo>
                  <a:lnTo>
                    <a:pt x="13240" y="75045"/>
                  </a:lnTo>
                  <a:lnTo>
                    <a:pt x="23813" y="65008"/>
                  </a:lnTo>
                  <a:lnTo>
                    <a:pt x="23813" y="25265"/>
                  </a:lnTo>
                  <a:lnTo>
                    <a:pt x="26337" y="25265"/>
                  </a:lnTo>
                  <a:lnTo>
                    <a:pt x="26337" y="13180"/>
                  </a:lnTo>
                  <a:cubicBezTo>
                    <a:pt x="26337" y="5894"/>
                    <a:pt x="20467" y="0"/>
                    <a:pt x="131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019;p44">
              <a:extLst>
                <a:ext uri="{FF2B5EF4-FFF2-40B4-BE49-F238E27FC236}">
                  <a16:creationId xmlns:a16="http://schemas.microsoft.com/office/drawing/2014/main" id="{2C50403B-E6B8-E9B9-8558-156E902C041D}"/>
                </a:ext>
              </a:extLst>
            </p:cNvPr>
            <p:cNvSpPr/>
            <p:nvPr/>
          </p:nvSpPr>
          <p:spPr>
            <a:xfrm>
              <a:off x="3174733" y="2014901"/>
              <a:ext cx="846712" cy="845701"/>
            </a:xfrm>
            <a:custGeom>
              <a:avLst/>
              <a:gdLst/>
              <a:ahLst/>
              <a:cxnLst/>
              <a:rect l="l" t="t" r="r" b="b"/>
              <a:pathLst>
                <a:path w="20099" h="20075" extrusionOk="0">
                  <a:moveTo>
                    <a:pt x="10038" y="1"/>
                  </a:moveTo>
                  <a:cubicBezTo>
                    <a:pt x="4501" y="1"/>
                    <a:pt x="1" y="4478"/>
                    <a:pt x="1" y="10038"/>
                  </a:cubicBezTo>
                  <a:cubicBezTo>
                    <a:pt x="1" y="15598"/>
                    <a:pt x="4501" y="20075"/>
                    <a:pt x="10038" y="20075"/>
                  </a:cubicBezTo>
                  <a:cubicBezTo>
                    <a:pt x="15598" y="20075"/>
                    <a:pt x="20099" y="15598"/>
                    <a:pt x="20099" y="10038"/>
                  </a:cubicBezTo>
                  <a:cubicBezTo>
                    <a:pt x="20099" y="4478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37;p44">
              <a:extLst>
                <a:ext uri="{FF2B5EF4-FFF2-40B4-BE49-F238E27FC236}">
                  <a16:creationId xmlns:a16="http://schemas.microsoft.com/office/drawing/2014/main" id="{1EE60500-96C8-969A-AAEB-3FBC3C8EA866}"/>
                </a:ext>
              </a:extLst>
            </p:cNvPr>
            <p:cNvSpPr/>
            <p:nvPr/>
          </p:nvSpPr>
          <p:spPr>
            <a:xfrm>
              <a:off x="5470529" y="1874492"/>
              <a:ext cx="1250783" cy="2894241"/>
            </a:xfrm>
            <a:custGeom>
              <a:avLst/>
              <a:gdLst/>
              <a:ahLst/>
              <a:cxnLst/>
              <a:rect l="l" t="t" r="r" b="b"/>
              <a:pathLst>
                <a:path w="26349" h="73987" extrusionOk="0">
                  <a:moveTo>
                    <a:pt x="13181" y="1"/>
                  </a:moveTo>
                  <a:cubicBezTo>
                    <a:pt x="5906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280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49" y="25397"/>
                  </a:lnTo>
                  <a:lnTo>
                    <a:pt x="26349" y="13169"/>
                  </a:lnTo>
                  <a:cubicBezTo>
                    <a:pt x="26349" y="5894"/>
                    <a:pt x="20467" y="1"/>
                    <a:pt x="13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038;p44">
              <a:extLst>
                <a:ext uri="{FF2B5EF4-FFF2-40B4-BE49-F238E27FC236}">
                  <a16:creationId xmlns:a16="http://schemas.microsoft.com/office/drawing/2014/main" id="{3747C1CC-C83D-C95A-C9BC-FB1D28E84DDC}"/>
                </a:ext>
              </a:extLst>
            </p:cNvPr>
            <p:cNvSpPr/>
            <p:nvPr/>
          </p:nvSpPr>
          <p:spPr>
            <a:xfrm>
              <a:off x="5672562" y="2018713"/>
              <a:ext cx="846712" cy="846712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38" y="1"/>
                  </a:moveTo>
                  <a:cubicBezTo>
                    <a:pt x="4513" y="1"/>
                    <a:pt x="1" y="4501"/>
                    <a:pt x="1" y="10038"/>
                  </a:cubicBezTo>
                  <a:cubicBezTo>
                    <a:pt x="1" y="15598"/>
                    <a:pt x="4513" y="20098"/>
                    <a:pt x="10038" y="20098"/>
                  </a:cubicBezTo>
                  <a:cubicBezTo>
                    <a:pt x="15598" y="20098"/>
                    <a:pt x="20098" y="15598"/>
                    <a:pt x="20098" y="10038"/>
                  </a:cubicBezTo>
                  <a:cubicBezTo>
                    <a:pt x="20098" y="4501"/>
                    <a:pt x="15598" y="1"/>
                    <a:pt x="100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049;p44">
              <a:extLst>
                <a:ext uri="{FF2B5EF4-FFF2-40B4-BE49-F238E27FC236}">
                  <a16:creationId xmlns:a16="http://schemas.microsoft.com/office/drawing/2014/main" id="{3B00D125-0D86-AEF2-BC93-C73BBE6F03DC}"/>
                </a:ext>
              </a:extLst>
            </p:cNvPr>
            <p:cNvSpPr/>
            <p:nvPr/>
          </p:nvSpPr>
          <p:spPr>
            <a:xfrm>
              <a:off x="8118665" y="1874536"/>
              <a:ext cx="1250213" cy="2894241"/>
            </a:xfrm>
            <a:custGeom>
              <a:avLst/>
              <a:gdLst/>
              <a:ahLst/>
              <a:cxnLst/>
              <a:rect l="l" t="t" r="r" b="b"/>
              <a:pathLst>
                <a:path w="26337" h="73987" extrusionOk="0">
                  <a:moveTo>
                    <a:pt x="13180" y="1"/>
                  </a:moveTo>
                  <a:cubicBezTo>
                    <a:pt x="5894" y="1"/>
                    <a:pt x="0" y="5894"/>
                    <a:pt x="0" y="13169"/>
                  </a:cubicBezTo>
                  <a:lnTo>
                    <a:pt x="0" y="25397"/>
                  </a:lnTo>
                  <a:lnTo>
                    <a:pt x="2679" y="25397"/>
                  </a:lnTo>
                  <a:lnTo>
                    <a:pt x="2679" y="63949"/>
                  </a:lnTo>
                  <a:lnTo>
                    <a:pt x="13240" y="73986"/>
                  </a:lnTo>
                  <a:lnTo>
                    <a:pt x="23813" y="63949"/>
                  </a:lnTo>
                  <a:lnTo>
                    <a:pt x="23813" y="25397"/>
                  </a:lnTo>
                  <a:lnTo>
                    <a:pt x="26337" y="25397"/>
                  </a:lnTo>
                  <a:lnTo>
                    <a:pt x="26337" y="13169"/>
                  </a:lnTo>
                  <a:cubicBezTo>
                    <a:pt x="26337" y="5894"/>
                    <a:pt x="20467" y="1"/>
                    <a:pt x="13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050;p44">
              <a:extLst>
                <a:ext uri="{FF2B5EF4-FFF2-40B4-BE49-F238E27FC236}">
                  <a16:creationId xmlns:a16="http://schemas.microsoft.com/office/drawing/2014/main" id="{ED840D1B-C005-0A4F-F2D6-97094057BAFD}"/>
                </a:ext>
              </a:extLst>
            </p:cNvPr>
            <p:cNvSpPr/>
            <p:nvPr/>
          </p:nvSpPr>
          <p:spPr>
            <a:xfrm>
              <a:off x="8321180" y="2018757"/>
              <a:ext cx="845195" cy="846712"/>
            </a:xfrm>
            <a:custGeom>
              <a:avLst/>
              <a:gdLst/>
              <a:ahLst/>
              <a:cxnLst/>
              <a:rect l="l" t="t" r="r" b="b"/>
              <a:pathLst>
                <a:path w="20063" h="20099" extrusionOk="0">
                  <a:moveTo>
                    <a:pt x="10025" y="1"/>
                  </a:moveTo>
                  <a:cubicBezTo>
                    <a:pt x="4501" y="1"/>
                    <a:pt x="0" y="4501"/>
                    <a:pt x="0" y="10038"/>
                  </a:cubicBezTo>
                  <a:cubicBezTo>
                    <a:pt x="0" y="15598"/>
                    <a:pt x="4501" y="20098"/>
                    <a:pt x="10025" y="20098"/>
                  </a:cubicBezTo>
                  <a:cubicBezTo>
                    <a:pt x="15586" y="20098"/>
                    <a:pt x="20062" y="15598"/>
                    <a:pt x="20062" y="10038"/>
                  </a:cubicBezTo>
                  <a:cubicBezTo>
                    <a:pt x="20062" y="4501"/>
                    <a:pt x="15586" y="1"/>
                    <a:pt x="10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054;p44">
              <a:extLst>
                <a:ext uri="{FF2B5EF4-FFF2-40B4-BE49-F238E27FC236}">
                  <a16:creationId xmlns:a16="http://schemas.microsoft.com/office/drawing/2014/main" id="{C3A1CCFD-9445-7AA3-E5F6-EE223F59D758}"/>
                </a:ext>
              </a:extLst>
            </p:cNvPr>
            <p:cNvSpPr/>
            <p:nvPr/>
          </p:nvSpPr>
          <p:spPr>
            <a:xfrm>
              <a:off x="4232035" y="3382575"/>
              <a:ext cx="1257571" cy="2853514"/>
            </a:xfrm>
            <a:custGeom>
              <a:avLst/>
              <a:gdLst/>
              <a:ahLst/>
              <a:cxnLst/>
              <a:rect l="l" t="t" r="r" b="b"/>
              <a:pathLst>
                <a:path w="26492" h="74820" extrusionOk="0">
                  <a:moveTo>
                    <a:pt x="13264" y="1"/>
                  </a:moveTo>
                  <a:cubicBezTo>
                    <a:pt x="5977" y="1"/>
                    <a:pt x="0" y="5918"/>
                    <a:pt x="0" y="13205"/>
                  </a:cubicBezTo>
                  <a:lnTo>
                    <a:pt x="0" y="25337"/>
                  </a:lnTo>
                  <a:lnTo>
                    <a:pt x="2679" y="25337"/>
                  </a:lnTo>
                  <a:lnTo>
                    <a:pt x="2679" y="64782"/>
                  </a:lnTo>
                  <a:lnTo>
                    <a:pt x="13252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1" y="25337"/>
                  </a:lnTo>
                  <a:lnTo>
                    <a:pt x="26491" y="13205"/>
                  </a:lnTo>
                  <a:cubicBezTo>
                    <a:pt x="26491" y="5918"/>
                    <a:pt x="20538" y="1"/>
                    <a:pt x="132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055;p44">
              <a:extLst>
                <a:ext uri="{FF2B5EF4-FFF2-40B4-BE49-F238E27FC236}">
                  <a16:creationId xmlns:a16="http://schemas.microsoft.com/office/drawing/2014/main" id="{0AC221D5-699A-3EC4-6863-9B12CCD9269A}"/>
                </a:ext>
              </a:extLst>
            </p:cNvPr>
            <p:cNvSpPr/>
            <p:nvPr/>
          </p:nvSpPr>
          <p:spPr>
            <a:xfrm>
              <a:off x="4438216" y="3523026"/>
              <a:ext cx="846206" cy="846712"/>
            </a:xfrm>
            <a:custGeom>
              <a:avLst/>
              <a:gdLst/>
              <a:ahLst/>
              <a:cxnLst/>
              <a:rect l="l" t="t" r="r" b="b"/>
              <a:pathLst>
                <a:path w="20087" h="20099" extrusionOk="0">
                  <a:moveTo>
                    <a:pt x="10026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26" y="20098"/>
                  </a:cubicBezTo>
                  <a:cubicBezTo>
                    <a:pt x="15586" y="20098"/>
                    <a:pt x="20087" y="15598"/>
                    <a:pt x="20087" y="10061"/>
                  </a:cubicBezTo>
                  <a:cubicBezTo>
                    <a:pt x="20087" y="4501"/>
                    <a:pt x="15586" y="0"/>
                    <a:pt x="100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062;p44">
              <a:extLst>
                <a:ext uri="{FF2B5EF4-FFF2-40B4-BE49-F238E27FC236}">
                  <a16:creationId xmlns:a16="http://schemas.microsoft.com/office/drawing/2014/main" id="{C9D8DD36-FD60-86DE-CC59-65B268FED998}"/>
                </a:ext>
              </a:extLst>
            </p:cNvPr>
            <p:cNvSpPr/>
            <p:nvPr/>
          </p:nvSpPr>
          <p:spPr>
            <a:xfrm>
              <a:off x="6758964" y="3382575"/>
              <a:ext cx="1257618" cy="2853514"/>
            </a:xfrm>
            <a:custGeom>
              <a:avLst/>
              <a:gdLst/>
              <a:ahLst/>
              <a:cxnLst/>
              <a:rect l="l" t="t" r="r" b="b"/>
              <a:pathLst>
                <a:path w="26493" h="74820" extrusionOk="0">
                  <a:moveTo>
                    <a:pt x="13252" y="1"/>
                  </a:moveTo>
                  <a:cubicBezTo>
                    <a:pt x="5978" y="1"/>
                    <a:pt x="1" y="5918"/>
                    <a:pt x="1" y="13205"/>
                  </a:cubicBezTo>
                  <a:lnTo>
                    <a:pt x="1" y="25337"/>
                  </a:lnTo>
                  <a:lnTo>
                    <a:pt x="2680" y="25337"/>
                  </a:lnTo>
                  <a:lnTo>
                    <a:pt x="2680" y="64782"/>
                  </a:lnTo>
                  <a:lnTo>
                    <a:pt x="13241" y="74819"/>
                  </a:lnTo>
                  <a:lnTo>
                    <a:pt x="23813" y="64782"/>
                  </a:lnTo>
                  <a:lnTo>
                    <a:pt x="23813" y="25337"/>
                  </a:lnTo>
                  <a:lnTo>
                    <a:pt x="26492" y="25337"/>
                  </a:lnTo>
                  <a:lnTo>
                    <a:pt x="26492" y="13205"/>
                  </a:lnTo>
                  <a:cubicBezTo>
                    <a:pt x="26492" y="5918"/>
                    <a:pt x="20539" y="1"/>
                    <a:pt x="13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063;p44">
              <a:extLst>
                <a:ext uri="{FF2B5EF4-FFF2-40B4-BE49-F238E27FC236}">
                  <a16:creationId xmlns:a16="http://schemas.microsoft.com/office/drawing/2014/main" id="{D9ED9E78-EF8A-9D0F-1ED5-344BF573E9BB}"/>
                </a:ext>
              </a:extLst>
            </p:cNvPr>
            <p:cNvSpPr/>
            <p:nvPr/>
          </p:nvSpPr>
          <p:spPr>
            <a:xfrm>
              <a:off x="6964417" y="3523026"/>
              <a:ext cx="846712" cy="846712"/>
            </a:xfrm>
            <a:custGeom>
              <a:avLst/>
              <a:gdLst/>
              <a:ahLst/>
              <a:cxnLst/>
              <a:rect l="l" t="t" r="r" b="b"/>
              <a:pathLst>
                <a:path w="20099" h="20099" extrusionOk="0">
                  <a:moveTo>
                    <a:pt x="10038" y="0"/>
                  </a:moveTo>
                  <a:cubicBezTo>
                    <a:pt x="4501" y="0"/>
                    <a:pt x="1" y="4501"/>
                    <a:pt x="1" y="10061"/>
                  </a:cubicBezTo>
                  <a:cubicBezTo>
                    <a:pt x="1" y="15598"/>
                    <a:pt x="4501" y="20098"/>
                    <a:pt x="10038" y="20098"/>
                  </a:cubicBezTo>
                  <a:cubicBezTo>
                    <a:pt x="15598" y="20098"/>
                    <a:pt x="20098" y="15598"/>
                    <a:pt x="20098" y="10061"/>
                  </a:cubicBezTo>
                  <a:cubicBezTo>
                    <a:pt x="20098" y="4501"/>
                    <a:pt x="15598" y="0"/>
                    <a:pt x="100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FFE7B3-2379-2C0B-CFC3-87A0375939AE}"/>
                </a:ext>
              </a:extLst>
            </p:cNvPr>
            <p:cNvSpPr txBox="1"/>
            <p:nvPr/>
          </p:nvSpPr>
          <p:spPr>
            <a:xfrm>
              <a:off x="3260286" y="2275070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ora" pitchFamily="2" charset="0"/>
                </a:rPr>
                <a:t>20XX</a:t>
              </a:r>
              <a:endParaRPr lang="en-IN" sz="1400" b="1" dirty="0">
                <a:latin typeface="Lora" pitchFamily="2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2F073C-1122-7453-DE48-9C475479E14F}"/>
                </a:ext>
              </a:extLst>
            </p:cNvPr>
            <p:cNvSpPr txBox="1"/>
            <p:nvPr/>
          </p:nvSpPr>
          <p:spPr>
            <a:xfrm>
              <a:off x="4542569" y="3788332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ora" pitchFamily="2" charset="0"/>
                </a:rPr>
                <a:t>20XX</a:t>
              </a:r>
              <a:endParaRPr lang="en-IN" sz="1400" b="1" dirty="0">
                <a:latin typeface="Lora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668D7D-6505-3425-C8C3-870C69CA02C5}"/>
                </a:ext>
              </a:extLst>
            </p:cNvPr>
            <p:cNvSpPr txBox="1"/>
            <p:nvPr/>
          </p:nvSpPr>
          <p:spPr>
            <a:xfrm>
              <a:off x="5769274" y="2283862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ora" pitchFamily="2" charset="0"/>
                </a:rPr>
                <a:t>20XX</a:t>
              </a:r>
              <a:endParaRPr lang="en-IN" sz="1400" b="1" dirty="0">
                <a:latin typeface="Lora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8F93100-0A38-A04B-4D81-3A68AE0E6FB4}"/>
                </a:ext>
              </a:extLst>
            </p:cNvPr>
            <p:cNvSpPr txBox="1"/>
            <p:nvPr/>
          </p:nvSpPr>
          <p:spPr>
            <a:xfrm>
              <a:off x="7065409" y="3797052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ora" pitchFamily="2" charset="0"/>
                </a:rPr>
                <a:t>20XX</a:t>
              </a:r>
              <a:endParaRPr lang="en-IN" sz="1400" b="1" dirty="0">
                <a:latin typeface="Lora" pitchFamily="2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0614D68-3E42-1344-0B18-8ACC0BBEF160}"/>
                </a:ext>
              </a:extLst>
            </p:cNvPr>
            <p:cNvSpPr txBox="1"/>
            <p:nvPr/>
          </p:nvSpPr>
          <p:spPr>
            <a:xfrm>
              <a:off x="8412615" y="2283862"/>
              <a:ext cx="644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Lora" pitchFamily="2" charset="0"/>
                </a:rPr>
                <a:t>20XX</a:t>
              </a:r>
              <a:endParaRPr lang="en-IN" sz="1400" b="1" dirty="0">
                <a:latin typeface="Lora" pitchFamily="2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DF49F39-AFD5-084C-2988-B873ABEE8F3A}"/>
                </a:ext>
              </a:extLst>
            </p:cNvPr>
            <p:cNvSpPr txBox="1"/>
            <p:nvPr/>
          </p:nvSpPr>
          <p:spPr>
            <a:xfrm>
              <a:off x="7702677" y="1125506"/>
              <a:ext cx="208218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Red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Red is a color of passion, aggression, and importance.</a:t>
              </a:r>
              <a:endParaRPr lang="en-US" sz="1200" dirty="0">
                <a:latin typeface="Lora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542F62-9E98-2B4A-7241-513AB6538509}"/>
                </a:ext>
              </a:extLst>
            </p:cNvPr>
            <p:cNvSpPr txBox="1"/>
            <p:nvPr/>
          </p:nvSpPr>
          <p:spPr>
            <a:xfrm>
              <a:off x="6964417" y="2301446"/>
              <a:ext cx="1007105" cy="10310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Yellow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Yellow is a color of happiness, friendliness.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8382DAB-4884-CF8C-1B60-30DDD58BD9FE}"/>
                </a:ext>
              </a:extLst>
            </p:cNvPr>
            <p:cNvSpPr txBox="1"/>
            <p:nvPr/>
          </p:nvSpPr>
          <p:spPr>
            <a:xfrm>
              <a:off x="4248045" y="2345406"/>
              <a:ext cx="125078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Green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Green is a color of nature, stability.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EF50A3-8757-4D56-462E-5246F907BE67}"/>
                </a:ext>
              </a:extLst>
            </p:cNvPr>
            <p:cNvSpPr txBox="1"/>
            <p:nvPr/>
          </p:nvSpPr>
          <p:spPr>
            <a:xfrm>
              <a:off x="2689681" y="1119447"/>
              <a:ext cx="1785937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Blue</a:t>
              </a:r>
            </a:p>
            <a:p>
              <a:pPr algn="ct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Blue is a color of serenity, trustworthiness.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F05AC8-4CF3-014E-706F-C2522F67154D}"/>
                </a:ext>
              </a:extLst>
            </p:cNvPr>
            <p:cNvSpPr txBox="1"/>
            <p:nvPr/>
          </p:nvSpPr>
          <p:spPr>
            <a:xfrm>
              <a:off x="5153815" y="1144088"/>
              <a:ext cx="1819929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Orange</a:t>
              </a:r>
            </a:p>
            <a:p>
              <a:pPr algn="ctr"/>
              <a:r>
                <a:rPr lang="en-US" sz="1100" dirty="0">
                  <a:effectLst/>
                  <a:latin typeface="Lora" pitchFamily="2" charset="0"/>
                  <a:ea typeface="Times New Roman" panose="02020603050405020304" pitchFamily="18" charset="0"/>
                </a:rPr>
                <a:t>Orange is a color of playfulness and energy. </a:t>
              </a:r>
              <a:endParaRPr lang="en-US" sz="1100" b="0" i="0" dirty="0">
                <a:effectLst/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65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C398B-E501-7CB7-D76B-AA61C4DC15CC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277CD8-F840-59F3-A1C6-2959BED741F0}"/>
              </a:ext>
            </a:extLst>
          </p:cNvPr>
          <p:cNvGrpSpPr/>
          <p:nvPr/>
        </p:nvGrpSpPr>
        <p:grpSpPr>
          <a:xfrm>
            <a:off x="1732806" y="1304931"/>
            <a:ext cx="8710038" cy="5179342"/>
            <a:chOff x="1951893" y="1671031"/>
            <a:chExt cx="7685700" cy="457022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F8C9127-5479-301F-388C-6636FB910CF6}"/>
                </a:ext>
              </a:extLst>
            </p:cNvPr>
            <p:cNvGrpSpPr/>
            <p:nvPr/>
          </p:nvGrpSpPr>
          <p:grpSpPr>
            <a:xfrm>
              <a:off x="3484016" y="1671031"/>
              <a:ext cx="5223968" cy="4570229"/>
              <a:chOff x="2797513" y="1146213"/>
              <a:chExt cx="3548975" cy="3104850"/>
            </a:xfrm>
          </p:grpSpPr>
          <p:sp>
            <p:nvSpPr>
              <p:cNvPr id="33" name="Google Shape;1970;p43">
                <a:extLst>
                  <a:ext uri="{FF2B5EF4-FFF2-40B4-BE49-F238E27FC236}">
                    <a16:creationId xmlns:a16="http://schemas.microsoft.com/office/drawing/2014/main" id="{7C2407F4-E1E3-7D70-8AF3-FB8C4B31010A}"/>
                  </a:ext>
                </a:extLst>
              </p:cNvPr>
              <p:cNvSpPr/>
              <p:nvPr/>
            </p:nvSpPr>
            <p:spPr>
              <a:xfrm>
                <a:off x="2888588" y="1731288"/>
                <a:ext cx="2792625" cy="2519775"/>
              </a:xfrm>
              <a:custGeom>
                <a:avLst/>
                <a:gdLst/>
                <a:ahLst/>
                <a:cxnLst/>
                <a:rect l="l" t="t" r="r" b="b"/>
                <a:pathLst>
                  <a:path w="111705" h="100791" extrusionOk="0">
                    <a:moveTo>
                      <a:pt x="69487" y="1"/>
                    </a:moveTo>
                    <a:cubicBezTo>
                      <a:pt x="59479" y="1"/>
                      <a:pt x="33765" y="1042"/>
                      <a:pt x="29183" y="11554"/>
                    </a:cubicBezTo>
                    <a:cubicBezTo>
                      <a:pt x="23468" y="24686"/>
                      <a:pt x="56769" y="22674"/>
                      <a:pt x="86737" y="28627"/>
                    </a:cubicBezTo>
                    <a:cubicBezTo>
                      <a:pt x="102394" y="31770"/>
                      <a:pt x="106061" y="45094"/>
                      <a:pt x="89940" y="52773"/>
                    </a:cubicBezTo>
                    <a:cubicBezTo>
                      <a:pt x="81046" y="57024"/>
                      <a:pt x="61330" y="60476"/>
                      <a:pt x="39148" y="61953"/>
                    </a:cubicBezTo>
                    <a:cubicBezTo>
                      <a:pt x="16943" y="63393"/>
                      <a:pt x="0" y="78490"/>
                      <a:pt x="14526" y="92968"/>
                    </a:cubicBezTo>
                    <a:cubicBezTo>
                      <a:pt x="20798" y="99197"/>
                      <a:pt x="33882" y="100791"/>
                      <a:pt x="44902" y="100791"/>
                    </a:cubicBezTo>
                    <a:cubicBezTo>
                      <a:pt x="48860" y="100791"/>
                      <a:pt x="52552" y="100585"/>
                      <a:pt x="55567" y="100315"/>
                    </a:cubicBezTo>
                    <a:cubicBezTo>
                      <a:pt x="58996" y="100017"/>
                      <a:pt x="63270" y="99493"/>
                      <a:pt x="63270" y="96350"/>
                    </a:cubicBezTo>
                    <a:cubicBezTo>
                      <a:pt x="63270" y="93020"/>
                      <a:pt x="60272" y="91221"/>
                      <a:pt x="56702" y="91221"/>
                    </a:cubicBezTo>
                    <a:cubicBezTo>
                      <a:pt x="56480" y="91221"/>
                      <a:pt x="56257" y="91228"/>
                      <a:pt x="56031" y="91242"/>
                    </a:cubicBezTo>
                    <a:cubicBezTo>
                      <a:pt x="54239" y="91340"/>
                      <a:pt x="52438" y="91389"/>
                      <a:pt x="50651" y="91389"/>
                    </a:cubicBezTo>
                    <a:cubicBezTo>
                      <a:pt x="33718" y="91389"/>
                      <a:pt x="18130" y="86975"/>
                      <a:pt x="24754" y="77681"/>
                    </a:cubicBezTo>
                    <a:cubicBezTo>
                      <a:pt x="36922" y="63000"/>
                      <a:pt x="58913" y="74216"/>
                      <a:pt x="93131" y="61524"/>
                    </a:cubicBezTo>
                    <a:cubicBezTo>
                      <a:pt x="106538" y="56547"/>
                      <a:pt x="111705" y="47129"/>
                      <a:pt x="110621" y="39664"/>
                    </a:cubicBezTo>
                    <a:cubicBezTo>
                      <a:pt x="108919" y="27520"/>
                      <a:pt x="95500" y="21781"/>
                      <a:pt x="86499" y="20519"/>
                    </a:cubicBezTo>
                    <a:cubicBezTo>
                      <a:pt x="77058" y="19209"/>
                      <a:pt x="78296" y="19781"/>
                      <a:pt x="58841" y="17614"/>
                    </a:cubicBezTo>
                    <a:cubicBezTo>
                      <a:pt x="40089" y="15507"/>
                      <a:pt x="38541" y="13709"/>
                      <a:pt x="38303" y="12578"/>
                    </a:cubicBezTo>
                    <a:cubicBezTo>
                      <a:pt x="38172" y="11816"/>
                      <a:pt x="38124" y="10030"/>
                      <a:pt x="42244" y="7625"/>
                    </a:cubicBezTo>
                    <a:cubicBezTo>
                      <a:pt x="48637" y="3815"/>
                      <a:pt x="73474" y="64"/>
                      <a:pt x="73474" y="64"/>
                    </a:cubicBezTo>
                    <a:cubicBezTo>
                      <a:pt x="73474" y="64"/>
                      <a:pt x="71960" y="1"/>
                      <a:pt x="69487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ora" pitchFamily="2" charset="0"/>
                </a:endParaRPr>
              </a:p>
            </p:txBody>
          </p:sp>
          <p:grpSp>
            <p:nvGrpSpPr>
              <p:cNvPr id="34" name="Google Shape;1980;p43">
                <a:extLst>
                  <a:ext uri="{FF2B5EF4-FFF2-40B4-BE49-F238E27FC236}">
                    <a16:creationId xmlns:a16="http://schemas.microsoft.com/office/drawing/2014/main" id="{35BE5E29-4C4A-73CF-71B8-0E6E5DED1DAD}"/>
                  </a:ext>
                </a:extLst>
              </p:cNvPr>
              <p:cNvGrpSpPr/>
              <p:nvPr/>
            </p:nvGrpSpPr>
            <p:grpSpPr>
              <a:xfrm>
                <a:off x="4221188" y="1146213"/>
                <a:ext cx="2125300" cy="881075"/>
                <a:chOff x="4221188" y="1146213"/>
                <a:chExt cx="2125300" cy="881075"/>
              </a:xfrm>
            </p:grpSpPr>
            <p:sp>
              <p:nvSpPr>
                <p:cNvPr id="35" name="Google Shape;1981;p43">
                  <a:extLst>
                    <a:ext uri="{FF2B5EF4-FFF2-40B4-BE49-F238E27FC236}">
                      <a16:creationId xmlns:a16="http://schemas.microsoft.com/office/drawing/2014/main" id="{17BFFE54-E864-0FF9-D00C-BD0B9404F3EE}"/>
                    </a:ext>
                  </a:extLst>
                </p:cNvPr>
                <p:cNvSpPr/>
                <p:nvPr/>
              </p:nvSpPr>
              <p:spPr>
                <a:xfrm>
                  <a:off x="4731088" y="1231638"/>
                  <a:ext cx="1615400" cy="5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6" h="21360" extrusionOk="0">
                      <a:moveTo>
                        <a:pt x="0" y="0"/>
                      </a:moveTo>
                      <a:lnTo>
                        <a:pt x="0" y="21360"/>
                      </a:lnTo>
                      <a:lnTo>
                        <a:pt x="55043" y="21360"/>
                      </a:lnTo>
                      <a:cubicBezTo>
                        <a:pt x="60341" y="21360"/>
                        <a:pt x="64615" y="17086"/>
                        <a:pt x="64615" y="11799"/>
                      </a:cubicBezTo>
                      <a:lnTo>
                        <a:pt x="64615" y="9597"/>
                      </a:lnTo>
                      <a:cubicBezTo>
                        <a:pt x="64615" y="4298"/>
                        <a:pt x="60341" y="0"/>
                        <a:pt x="550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 b="1" dirty="0">
                      <a:solidFill>
                        <a:srgbClr val="434343"/>
                      </a:solidFill>
                      <a:latin typeface="Lora" pitchFamily="2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20XX</a:t>
                  </a:r>
                  <a:endParaRPr sz="1700" b="1" dirty="0">
                    <a:solidFill>
                      <a:srgbClr val="434343"/>
                    </a:solidFill>
                    <a:latin typeface="Lora" pitchFamily="2" charset="0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grpSp>
              <p:nvGrpSpPr>
                <p:cNvPr id="36" name="Google Shape;1982;p43">
                  <a:extLst>
                    <a:ext uri="{FF2B5EF4-FFF2-40B4-BE49-F238E27FC236}">
                      <a16:creationId xmlns:a16="http://schemas.microsoft.com/office/drawing/2014/main" id="{BF9DB68C-05F3-832A-3EE3-2CEA5CA3FA54}"/>
                    </a:ext>
                  </a:extLst>
                </p:cNvPr>
                <p:cNvGrpSpPr/>
                <p:nvPr/>
              </p:nvGrpSpPr>
              <p:grpSpPr>
                <a:xfrm>
                  <a:off x="4221188" y="1146213"/>
                  <a:ext cx="905200" cy="881075"/>
                  <a:chOff x="4259288" y="1146213"/>
                  <a:chExt cx="905200" cy="881075"/>
                </a:xfrm>
              </p:grpSpPr>
              <p:sp>
                <p:nvSpPr>
                  <p:cNvPr id="39" name="Google Shape;1983;p43">
                    <a:extLst>
                      <a:ext uri="{FF2B5EF4-FFF2-40B4-BE49-F238E27FC236}">
                        <a16:creationId xmlns:a16="http://schemas.microsoft.com/office/drawing/2014/main" id="{81C2AA99-278E-24F1-7B1E-1DD07F79FBD4}"/>
                      </a:ext>
                    </a:extLst>
                  </p:cNvPr>
                  <p:cNvSpPr/>
                  <p:nvPr/>
                </p:nvSpPr>
                <p:spPr>
                  <a:xfrm>
                    <a:off x="4374488" y="1989163"/>
                    <a:ext cx="790000" cy="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600" h="1525" extrusionOk="0">
                        <a:moveTo>
                          <a:pt x="15812" y="0"/>
                        </a:moveTo>
                        <a:cubicBezTo>
                          <a:pt x="7085" y="0"/>
                          <a:pt x="0" y="346"/>
                          <a:pt x="0" y="762"/>
                        </a:cubicBezTo>
                        <a:cubicBezTo>
                          <a:pt x="0" y="1191"/>
                          <a:pt x="7085" y="1524"/>
                          <a:pt x="15812" y="1524"/>
                        </a:cubicBezTo>
                        <a:cubicBezTo>
                          <a:pt x="24527" y="1524"/>
                          <a:pt x="31600" y="1191"/>
                          <a:pt x="31600" y="762"/>
                        </a:cubicBezTo>
                        <a:cubicBezTo>
                          <a:pt x="31600" y="346"/>
                          <a:pt x="24527" y="0"/>
                          <a:pt x="1581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40" name="Google Shape;1984;p43">
                    <a:extLst>
                      <a:ext uri="{FF2B5EF4-FFF2-40B4-BE49-F238E27FC236}">
                        <a16:creationId xmlns:a16="http://schemas.microsoft.com/office/drawing/2014/main" id="{93D91E4B-E23D-3557-C6EA-24EA9F87F99D}"/>
                      </a:ext>
                    </a:extLst>
                  </p:cNvPr>
                  <p:cNvSpPr/>
                  <p:nvPr/>
                </p:nvSpPr>
                <p:spPr>
                  <a:xfrm>
                    <a:off x="4695963" y="1811063"/>
                    <a:ext cx="208375" cy="18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5" h="7577" extrusionOk="0">
                        <a:moveTo>
                          <a:pt x="4042" y="1"/>
                        </a:moveTo>
                        <a:cubicBezTo>
                          <a:pt x="1814" y="1"/>
                          <a:pt x="0" y="7577"/>
                          <a:pt x="0" y="7577"/>
                        </a:cubicBezTo>
                        <a:lnTo>
                          <a:pt x="8335" y="7577"/>
                        </a:lnTo>
                        <a:cubicBezTo>
                          <a:pt x="8335" y="7577"/>
                          <a:pt x="6632" y="600"/>
                          <a:pt x="4275" y="28"/>
                        </a:cubicBezTo>
                        <a:cubicBezTo>
                          <a:pt x="4197" y="10"/>
                          <a:pt x="4119" y="1"/>
                          <a:pt x="4042" y="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41" name="Google Shape;1985;p43">
                    <a:extLst>
                      <a:ext uri="{FF2B5EF4-FFF2-40B4-BE49-F238E27FC236}">
                        <a16:creationId xmlns:a16="http://schemas.microsoft.com/office/drawing/2014/main" id="{3C9A0C25-8C02-EFC8-55DE-48174D058C04}"/>
                      </a:ext>
                    </a:extLst>
                  </p:cNvPr>
                  <p:cNvSpPr/>
                  <p:nvPr/>
                </p:nvSpPr>
                <p:spPr>
                  <a:xfrm>
                    <a:off x="4904313" y="1882713"/>
                    <a:ext cx="130400" cy="11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6" h="4711" extrusionOk="0">
                        <a:moveTo>
                          <a:pt x="2525" y="1"/>
                        </a:moveTo>
                        <a:cubicBezTo>
                          <a:pt x="1120" y="1"/>
                          <a:pt x="1" y="4711"/>
                          <a:pt x="1" y="4711"/>
                        </a:cubicBezTo>
                        <a:lnTo>
                          <a:pt x="5216" y="4711"/>
                        </a:lnTo>
                        <a:cubicBezTo>
                          <a:pt x="5216" y="4711"/>
                          <a:pt x="4144" y="377"/>
                          <a:pt x="2679" y="20"/>
                        </a:cubicBezTo>
                        <a:cubicBezTo>
                          <a:pt x="2628" y="7"/>
                          <a:pt x="2576" y="1"/>
                          <a:pt x="2525" y="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42" name="Google Shape;1986;p43">
                    <a:extLst>
                      <a:ext uri="{FF2B5EF4-FFF2-40B4-BE49-F238E27FC236}">
                        <a16:creationId xmlns:a16="http://schemas.microsoft.com/office/drawing/2014/main" id="{9F9698C9-0E26-AD27-2264-E72DC8DE73FA}"/>
                      </a:ext>
                    </a:extLst>
                  </p:cNvPr>
                  <p:cNvSpPr/>
                  <p:nvPr/>
                </p:nvSpPr>
                <p:spPr>
                  <a:xfrm>
                    <a:off x="4605463" y="1707288"/>
                    <a:ext cx="42000" cy="29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" h="11728" extrusionOk="0">
                        <a:moveTo>
                          <a:pt x="1" y="0"/>
                        </a:moveTo>
                        <a:lnTo>
                          <a:pt x="1" y="11728"/>
                        </a:lnTo>
                        <a:lnTo>
                          <a:pt x="1679" y="11728"/>
                        </a:lnTo>
                        <a:lnTo>
                          <a:pt x="1679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Lora" pitchFamily="2" charset="0"/>
                    </a:endParaRPr>
                  </a:p>
                </p:txBody>
              </p:sp>
              <p:sp>
                <p:nvSpPr>
                  <p:cNvPr id="43" name="Google Shape;1987;p43">
                    <a:extLst>
                      <a:ext uri="{FF2B5EF4-FFF2-40B4-BE49-F238E27FC236}">
                        <a16:creationId xmlns:a16="http://schemas.microsoft.com/office/drawing/2014/main" id="{EB91DE3F-FB1B-36C1-1C7A-0CD7A97D0A94}"/>
                      </a:ext>
                    </a:extLst>
                  </p:cNvPr>
                  <p:cNvSpPr/>
                  <p:nvPr/>
                </p:nvSpPr>
                <p:spPr>
                  <a:xfrm>
                    <a:off x="4259288" y="1146213"/>
                    <a:ext cx="692075" cy="641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83" h="25670" extrusionOk="0">
                        <a:moveTo>
                          <a:pt x="27683" y="8239"/>
                        </a:moveTo>
                        <a:cubicBezTo>
                          <a:pt x="27683" y="4274"/>
                          <a:pt x="24492" y="1048"/>
                          <a:pt x="20527" y="1048"/>
                        </a:cubicBezTo>
                        <a:cubicBezTo>
                          <a:pt x="18563" y="1048"/>
                          <a:pt x="16777" y="1834"/>
                          <a:pt x="15491" y="3119"/>
                        </a:cubicBezTo>
                        <a:cubicBezTo>
                          <a:pt x="14348" y="1238"/>
                          <a:pt x="12276" y="0"/>
                          <a:pt x="9907" y="0"/>
                        </a:cubicBezTo>
                        <a:cubicBezTo>
                          <a:pt x="6287" y="0"/>
                          <a:pt x="3358" y="2941"/>
                          <a:pt x="3358" y="6560"/>
                        </a:cubicBezTo>
                        <a:cubicBezTo>
                          <a:pt x="3358" y="8370"/>
                          <a:pt x="4085" y="9989"/>
                          <a:pt x="5275" y="11204"/>
                        </a:cubicBezTo>
                        <a:cubicBezTo>
                          <a:pt x="2251" y="11799"/>
                          <a:pt x="1" y="14454"/>
                          <a:pt x="1" y="17645"/>
                        </a:cubicBezTo>
                        <a:cubicBezTo>
                          <a:pt x="1" y="21300"/>
                          <a:pt x="2965" y="24253"/>
                          <a:pt x="6609" y="24253"/>
                        </a:cubicBezTo>
                        <a:cubicBezTo>
                          <a:pt x="7704" y="24253"/>
                          <a:pt x="8728" y="23967"/>
                          <a:pt x="9645" y="23503"/>
                        </a:cubicBezTo>
                        <a:cubicBezTo>
                          <a:pt x="10300" y="24777"/>
                          <a:pt x="11645" y="25670"/>
                          <a:pt x="13217" y="25670"/>
                        </a:cubicBezTo>
                        <a:cubicBezTo>
                          <a:pt x="14526" y="25670"/>
                          <a:pt x="15681" y="25039"/>
                          <a:pt x="16408" y="24074"/>
                        </a:cubicBezTo>
                        <a:cubicBezTo>
                          <a:pt x="17562" y="24908"/>
                          <a:pt x="18979" y="25384"/>
                          <a:pt x="20527" y="25384"/>
                        </a:cubicBezTo>
                        <a:cubicBezTo>
                          <a:pt x="24492" y="25384"/>
                          <a:pt x="27683" y="22181"/>
                          <a:pt x="27683" y="18228"/>
                        </a:cubicBezTo>
                        <a:cubicBezTo>
                          <a:pt x="27683" y="16288"/>
                          <a:pt x="26933" y="14502"/>
                          <a:pt x="25671" y="13216"/>
                        </a:cubicBezTo>
                        <a:cubicBezTo>
                          <a:pt x="26933" y="11930"/>
                          <a:pt x="27683" y="10180"/>
                          <a:pt x="27683" y="823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37" name="Google Shape;1988;p43">
                  <a:extLst>
                    <a:ext uri="{FF2B5EF4-FFF2-40B4-BE49-F238E27FC236}">
                      <a16:creationId xmlns:a16="http://schemas.microsoft.com/office/drawing/2014/main" id="{EBB58555-D5C0-662B-B5FD-8CC7AD732997}"/>
                    </a:ext>
                  </a:extLst>
                </p:cNvPr>
                <p:cNvSpPr txBox="1"/>
                <p:nvPr/>
              </p:nvSpPr>
              <p:spPr>
                <a:xfrm>
                  <a:off x="4281613" y="1334688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 dirty="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01</a:t>
                  </a:r>
                  <a:endParaRPr sz="2500" dirty="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44" name="Google Shape;1990;p43">
                <a:extLst>
                  <a:ext uri="{FF2B5EF4-FFF2-40B4-BE49-F238E27FC236}">
                    <a16:creationId xmlns:a16="http://schemas.microsoft.com/office/drawing/2014/main" id="{88CEEF8C-E757-5B62-D22A-17589DAE6719}"/>
                  </a:ext>
                </a:extLst>
              </p:cNvPr>
              <p:cNvGrpSpPr/>
              <p:nvPr/>
            </p:nvGrpSpPr>
            <p:grpSpPr>
              <a:xfrm>
                <a:off x="2797513" y="2156438"/>
                <a:ext cx="2328275" cy="881675"/>
                <a:chOff x="2797513" y="2156438"/>
                <a:chExt cx="2328275" cy="881675"/>
              </a:xfrm>
            </p:grpSpPr>
            <p:sp>
              <p:nvSpPr>
                <p:cNvPr id="45" name="Google Shape;1991;p43">
                  <a:extLst>
                    <a:ext uri="{FF2B5EF4-FFF2-40B4-BE49-F238E27FC236}">
                      <a16:creationId xmlns:a16="http://schemas.microsoft.com/office/drawing/2014/main" id="{4842F5FB-EA5E-F197-5E81-FAFC96C7A17A}"/>
                    </a:ext>
                  </a:extLst>
                </p:cNvPr>
                <p:cNvSpPr/>
                <p:nvPr/>
              </p:nvSpPr>
              <p:spPr>
                <a:xfrm>
                  <a:off x="2797513" y="2219238"/>
                  <a:ext cx="1615100" cy="5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04" h="21373" extrusionOk="0">
                      <a:moveTo>
                        <a:pt x="9573" y="1"/>
                      </a:moveTo>
                      <a:cubicBezTo>
                        <a:pt x="4274" y="1"/>
                        <a:pt x="0" y="4311"/>
                        <a:pt x="0" y="9597"/>
                      </a:cubicBezTo>
                      <a:lnTo>
                        <a:pt x="0" y="11800"/>
                      </a:lnTo>
                      <a:cubicBezTo>
                        <a:pt x="0" y="17098"/>
                        <a:pt x="4274" y="21373"/>
                        <a:pt x="9573" y="21373"/>
                      </a:cubicBezTo>
                      <a:lnTo>
                        <a:pt x="64603" y="21373"/>
                      </a:lnTo>
                      <a:lnTo>
                        <a:pt x="64603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IN" sz="1700" b="1" dirty="0">
                      <a:solidFill>
                        <a:srgbClr val="434343"/>
                      </a:solidFill>
                      <a:latin typeface="Lora" pitchFamily="2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20XX</a:t>
                  </a:r>
                </a:p>
              </p:txBody>
            </p:sp>
            <p:grpSp>
              <p:nvGrpSpPr>
                <p:cNvPr id="46" name="Google Shape;1992;p43">
                  <a:extLst>
                    <a:ext uri="{FF2B5EF4-FFF2-40B4-BE49-F238E27FC236}">
                      <a16:creationId xmlns:a16="http://schemas.microsoft.com/office/drawing/2014/main" id="{4B4C6E82-FB44-5018-0A33-D6F022DF5DF5}"/>
                    </a:ext>
                  </a:extLst>
                </p:cNvPr>
                <p:cNvGrpSpPr/>
                <p:nvPr/>
              </p:nvGrpSpPr>
              <p:grpSpPr>
                <a:xfrm>
                  <a:off x="4221188" y="2156438"/>
                  <a:ext cx="904600" cy="881675"/>
                  <a:chOff x="4221188" y="2156438"/>
                  <a:chExt cx="904600" cy="881675"/>
                </a:xfrm>
              </p:grpSpPr>
              <p:sp>
                <p:nvSpPr>
                  <p:cNvPr id="49" name="Google Shape;1993;p43">
                    <a:extLst>
                      <a:ext uri="{FF2B5EF4-FFF2-40B4-BE49-F238E27FC236}">
                        <a16:creationId xmlns:a16="http://schemas.microsoft.com/office/drawing/2014/main" id="{129B9BAF-2333-A860-8934-7598A4D5A346}"/>
                      </a:ext>
                    </a:extLst>
                  </p:cNvPr>
                  <p:cNvSpPr/>
                  <p:nvPr/>
                </p:nvSpPr>
                <p:spPr>
                  <a:xfrm>
                    <a:off x="4336688" y="2999988"/>
                    <a:ext cx="789100" cy="3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64" h="1525" extrusionOk="0">
                        <a:moveTo>
                          <a:pt x="15776" y="1"/>
                        </a:moveTo>
                        <a:cubicBezTo>
                          <a:pt x="7073" y="1"/>
                          <a:pt x="0" y="346"/>
                          <a:pt x="0" y="763"/>
                        </a:cubicBezTo>
                        <a:cubicBezTo>
                          <a:pt x="0" y="1180"/>
                          <a:pt x="7073" y="1525"/>
                          <a:pt x="15776" y="1525"/>
                        </a:cubicBezTo>
                        <a:cubicBezTo>
                          <a:pt x="24515" y="1525"/>
                          <a:pt x="31564" y="1180"/>
                          <a:pt x="31564" y="763"/>
                        </a:cubicBezTo>
                        <a:cubicBezTo>
                          <a:pt x="31564" y="346"/>
                          <a:pt x="24515" y="1"/>
                          <a:pt x="15776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50" name="Google Shape;1994;p43">
                    <a:extLst>
                      <a:ext uri="{FF2B5EF4-FFF2-40B4-BE49-F238E27FC236}">
                        <a16:creationId xmlns:a16="http://schemas.microsoft.com/office/drawing/2014/main" id="{387AE3DD-1DCB-6806-AFD5-B6B4880EDB1B}"/>
                      </a:ext>
                    </a:extLst>
                  </p:cNvPr>
                  <p:cNvSpPr/>
                  <p:nvPr/>
                </p:nvSpPr>
                <p:spPr>
                  <a:xfrm>
                    <a:off x="4657263" y="2821838"/>
                    <a:ext cx="208975" cy="18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59" h="7580" extrusionOk="0">
                        <a:moveTo>
                          <a:pt x="4055" y="1"/>
                        </a:moveTo>
                        <a:cubicBezTo>
                          <a:pt x="1809" y="1"/>
                          <a:pt x="0" y="7579"/>
                          <a:pt x="0" y="7579"/>
                        </a:cubicBezTo>
                        <a:lnTo>
                          <a:pt x="8359" y="7579"/>
                        </a:lnTo>
                        <a:cubicBezTo>
                          <a:pt x="8359" y="7579"/>
                          <a:pt x="6632" y="602"/>
                          <a:pt x="4299" y="31"/>
                        </a:cubicBezTo>
                        <a:cubicBezTo>
                          <a:pt x="4217" y="11"/>
                          <a:pt x="4136" y="1"/>
                          <a:pt x="4055" y="1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51" name="Google Shape;1995;p43">
                    <a:extLst>
                      <a:ext uri="{FF2B5EF4-FFF2-40B4-BE49-F238E27FC236}">
                        <a16:creationId xmlns:a16="http://schemas.microsoft.com/office/drawing/2014/main" id="{BB065E62-85B3-719F-0117-D46D664D4BF7}"/>
                      </a:ext>
                    </a:extLst>
                  </p:cNvPr>
                  <p:cNvSpPr/>
                  <p:nvPr/>
                </p:nvSpPr>
                <p:spPr>
                  <a:xfrm>
                    <a:off x="4866213" y="2893563"/>
                    <a:ext cx="129800" cy="11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92" h="4711" extrusionOk="0">
                        <a:moveTo>
                          <a:pt x="2525" y="0"/>
                        </a:moveTo>
                        <a:cubicBezTo>
                          <a:pt x="1120" y="0"/>
                          <a:pt x="1" y="4710"/>
                          <a:pt x="1" y="4710"/>
                        </a:cubicBezTo>
                        <a:lnTo>
                          <a:pt x="5192" y="4710"/>
                        </a:lnTo>
                        <a:cubicBezTo>
                          <a:pt x="5192" y="4710"/>
                          <a:pt x="4120" y="353"/>
                          <a:pt x="2679" y="19"/>
                        </a:cubicBezTo>
                        <a:cubicBezTo>
                          <a:pt x="2628" y="6"/>
                          <a:pt x="2576" y="0"/>
                          <a:pt x="2525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52" name="Google Shape;1996;p43">
                    <a:extLst>
                      <a:ext uri="{FF2B5EF4-FFF2-40B4-BE49-F238E27FC236}">
                        <a16:creationId xmlns:a16="http://schemas.microsoft.com/office/drawing/2014/main" id="{5B3E91B6-50EB-6851-B32E-11854A955CCC}"/>
                      </a:ext>
                    </a:extLst>
                  </p:cNvPr>
                  <p:cNvSpPr/>
                  <p:nvPr/>
                </p:nvSpPr>
                <p:spPr>
                  <a:xfrm>
                    <a:off x="4567363" y="2718113"/>
                    <a:ext cx="42000" cy="293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0" h="11729" extrusionOk="0">
                        <a:moveTo>
                          <a:pt x="1" y="1"/>
                        </a:moveTo>
                        <a:lnTo>
                          <a:pt x="1" y="11728"/>
                        </a:lnTo>
                        <a:lnTo>
                          <a:pt x="1679" y="11728"/>
                        </a:lnTo>
                        <a:lnTo>
                          <a:pt x="1679" y="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53" name="Google Shape;1997;p43">
                    <a:extLst>
                      <a:ext uri="{FF2B5EF4-FFF2-40B4-BE49-F238E27FC236}">
                        <a16:creationId xmlns:a16="http://schemas.microsoft.com/office/drawing/2014/main" id="{C48A279E-E323-9412-BD12-F4465144494C}"/>
                      </a:ext>
                    </a:extLst>
                  </p:cNvPr>
                  <p:cNvSpPr/>
                  <p:nvPr/>
                </p:nvSpPr>
                <p:spPr>
                  <a:xfrm>
                    <a:off x="4221188" y="2156438"/>
                    <a:ext cx="692375" cy="64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95" h="25695" extrusionOk="0">
                        <a:moveTo>
                          <a:pt x="27695" y="8228"/>
                        </a:moveTo>
                        <a:cubicBezTo>
                          <a:pt x="27695" y="4275"/>
                          <a:pt x="24492" y="1072"/>
                          <a:pt x="20539" y="1072"/>
                        </a:cubicBezTo>
                        <a:cubicBezTo>
                          <a:pt x="18563" y="1072"/>
                          <a:pt x="16789" y="1858"/>
                          <a:pt x="15503" y="3144"/>
                        </a:cubicBezTo>
                        <a:cubicBezTo>
                          <a:pt x="14348" y="1263"/>
                          <a:pt x="12276" y="1"/>
                          <a:pt x="9883" y="1"/>
                        </a:cubicBezTo>
                        <a:cubicBezTo>
                          <a:pt x="6263" y="1"/>
                          <a:pt x="3334" y="2942"/>
                          <a:pt x="3334" y="6561"/>
                        </a:cubicBezTo>
                        <a:cubicBezTo>
                          <a:pt x="3334" y="8395"/>
                          <a:pt x="4061" y="10014"/>
                          <a:pt x="5275" y="11193"/>
                        </a:cubicBezTo>
                        <a:cubicBezTo>
                          <a:pt x="2263" y="11824"/>
                          <a:pt x="1" y="14479"/>
                          <a:pt x="1" y="17670"/>
                        </a:cubicBezTo>
                        <a:cubicBezTo>
                          <a:pt x="1" y="21313"/>
                          <a:pt x="2965" y="24254"/>
                          <a:pt x="6609" y="24254"/>
                        </a:cubicBezTo>
                        <a:cubicBezTo>
                          <a:pt x="7680" y="24254"/>
                          <a:pt x="8728" y="23992"/>
                          <a:pt x="9621" y="23516"/>
                        </a:cubicBezTo>
                        <a:cubicBezTo>
                          <a:pt x="10312" y="24801"/>
                          <a:pt x="11645" y="25694"/>
                          <a:pt x="13193" y="25694"/>
                        </a:cubicBezTo>
                        <a:cubicBezTo>
                          <a:pt x="14503" y="25694"/>
                          <a:pt x="15657" y="25063"/>
                          <a:pt x="16396" y="24099"/>
                        </a:cubicBezTo>
                        <a:cubicBezTo>
                          <a:pt x="17574" y="24909"/>
                          <a:pt x="18991" y="25409"/>
                          <a:pt x="20539" y="25409"/>
                        </a:cubicBezTo>
                        <a:cubicBezTo>
                          <a:pt x="24492" y="25409"/>
                          <a:pt x="27695" y="22206"/>
                          <a:pt x="27695" y="18253"/>
                        </a:cubicBezTo>
                        <a:cubicBezTo>
                          <a:pt x="27695" y="16288"/>
                          <a:pt x="26909" y="14526"/>
                          <a:pt x="25647" y="13240"/>
                        </a:cubicBezTo>
                        <a:cubicBezTo>
                          <a:pt x="26909" y="11955"/>
                          <a:pt x="27695" y="10204"/>
                          <a:pt x="27695" y="822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47" name="Google Shape;1998;p43">
                  <a:extLst>
                    <a:ext uri="{FF2B5EF4-FFF2-40B4-BE49-F238E27FC236}">
                      <a16:creationId xmlns:a16="http://schemas.microsoft.com/office/drawing/2014/main" id="{6B0B998F-11B8-4E6C-5D95-744E20BC1ACD}"/>
                    </a:ext>
                  </a:extLst>
                </p:cNvPr>
                <p:cNvSpPr txBox="1"/>
                <p:nvPr/>
              </p:nvSpPr>
              <p:spPr>
                <a:xfrm>
                  <a:off x="4281613" y="2322450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02</a:t>
                  </a:r>
                  <a:endParaRPr sz="250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54" name="Google Shape;2000;p43">
                <a:extLst>
                  <a:ext uri="{FF2B5EF4-FFF2-40B4-BE49-F238E27FC236}">
                    <a16:creationId xmlns:a16="http://schemas.microsoft.com/office/drawing/2014/main" id="{2FCB0346-D24E-CD62-7DCB-2C7D18B6A4E4}"/>
                  </a:ext>
                </a:extLst>
              </p:cNvPr>
              <p:cNvGrpSpPr/>
              <p:nvPr/>
            </p:nvGrpSpPr>
            <p:grpSpPr>
              <a:xfrm>
                <a:off x="4221188" y="3353313"/>
                <a:ext cx="2125300" cy="881675"/>
                <a:chOff x="4221188" y="3353313"/>
                <a:chExt cx="2125300" cy="881675"/>
              </a:xfrm>
            </p:grpSpPr>
            <p:sp>
              <p:nvSpPr>
                <p:cNvPr id="55" name="Google Shape;2001;p43">
                  <a:extLst>
                    <a:ext uri="{FF2B5EF4-FFF2-40B4-BE49-F238E27FC236}">
                      <a16:creationId xmlns:a16="http://schemas.microsoft.com/office/drawing/2014/main" id="{742454B4-45DA-B2AB-F036-0AAFE99BD760}"/>
                    </a:ext>
                  </a:extLst>
                </p:cNvPr>
                <p:cNvSpPr/>
                <p:nvPr/>
              </p:nvSpPr>
              <p:spPr>
                <a:xfrm>
                  <a:off x="4731088" y="3432788"/>
                  <a:ext cx="1615400" cy="5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16" h="21397" extrusionOk="0">
                      <a:moveTo>
                        <a:pt x="0" y="1"/>
                      </a:moveTo>
                      <a:lnTo>
                        <a:pt x="0" y="21396"/>
                      </a:lnTo>
                      <a:lnTo>
                        <a:pt x="55043" y="21396"/>
                      </a:lnTo>
                      <a:cubicBezTo>
                        <a:pt x="60341" y="21396"/>
                        <a:pt x="64615" y="17098"/>
                        <a:pt x="64615" y="11800"/>
                      </a:cubicBezTo>
                      <a:lnTo>
                        <a:pt x="64615" y="9597"/>
                      </a:lnTo>
                      <a:cubicBezTo>
                        <a:pt x="64615" y="4299"/>
                        <a:pt x="60341" y="1"/>
                        <a:pt x="550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-IN" sz="1700" b="1" dirty="0">
                      <a:solidFill>
                        <a:srgbClr val="434343"/>
                      </a:solidFill>
                      <a:latin typeface="Lora" pitchFamily="2" charset="0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20XX</a:t>
                  </a:r>
                </a:p>
              </p:txBody>
            </p:sp>
            <p:grpSp>
              <p:nvGrpSpPr>
                <p:cNvPr id="56" name="Google Shape;2002;p43">
                  <a:extLst>
                    <a:ext uri="{FF2B5EF4-FFF2-40B4-BE49-F238E27FC236}">
                      <a16:creationId xmlns:a16="http://schemas.microsoft.com/office/drawing/2014/main" id="{6CE350AF-B95A-95AA-CE47-A6AC383E1B64}"/>
                    </a:ext>
                  </a:extLst>
                </p:cNvPr>
                <p:cNvGrpSpPr/>
                <p:nvPr/>
              </p:nvGrpSpPr>
              <p:grpSpPr>
                <a:xfrm>
                  <a:off x="4221188" y="3353313"/>
                  <a:ext cx="904900" cy="881675"/>
                  <a:chOff x="4293238" y="3353313"/>
                  <a:chExt cx="904900" cy="881675"/>
                </a:xfrm>
              </p:grpSpPr>
              <p:sp>
                <p:nvSpPr>
                  <p:cNvPr id="59" name="Google Shape;2003;p43">
                    <a:extLst>
                      <a:ext uri="{FF2B5EF4-FFF2-40B4-BE49-F238E27FC236}">
                        <a16:creationId xmlns:a16="http://schemas.microsoft.com/office/drawing/2014/main" id="{0C4F9EBD-07D3-4897-923B-D7C2E11BEFB0}"/>
                      </a:ext>
                    </a:extLst>
                  </p:cNvPr>
                  <p:cNvSpPr/>
                  <p:nvPr/>
                </p:nvSpPr>
                <p:spPr>
                  <a:xfrm>
                    <a:off x="4408713" y="4197163"/>
                    <a:ext cx="789425" cy="37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77" h="1513" extrusionOk="0">
                        <a:moveTo>
                          <a:pt x="15788" y="1"/>
                        </a:moveTo>
                        <a:cubicBezTo>
                          <a:pt x="7049" y="1"/>
                          <a:pt x="1" y="334"/>
                          <a:pt x="1" y="763"/>
                        </a:cubicBezTo>
                        <a:cubicBezTo>
                          <a:pt x="1" y="1180"/>
                          <a:pt x="7049" y="1513"/>
                          <a:pt x="15788" y="1513"/>
                        </a:cubicBezTo>
                        <a:cubicBezTo>
                          <a:pt x="24492" y="1513"/>
                          <a:pt x="31576" y="1180"/>
                          <a:pt x="31576" y="763"/>
                        </a:cubicBezTo>
                        <a:cubicBezTo>
                          <a:pt x="31576" y="334"/>
                          <a:pt x="24492" y="1"/>
                          <a:pt x="15788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60" name="Google Shape;2004;p43">
                    <a:extLst>
                      <a:ext uri="{FF2B5EF4-FFF2-40B4-BE49-F238E27FC236}">
                        <a16:creationId xmlns:a16="http://schemas.microsoft.com/office/drawing/2014/main" id="{1CC41E38-C2C5-F5D8-6EE0-B6B1F5F5BC8C}"/>
                      </a:ext>
                    </a:extLst>
                  </p:cNvPr>
                  <p:cNvSpPr/>
                  <p:nvPr/>
                </p:nvSpPr>
                <p:spPr>
                  <a:xfrm>
                    <a:off x="4729288" y="4018813"/>
                    <a:ext cx="208400" cy="18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36" h="7576" extrusionOk="0">
                        <a:moveTo>
                          <a:pt x="4047" y="0"/>
                        </a:moveTo>
                        <a:cubicBezTo>
                          <a:pt x="1817" y="0"/>
                          <a:pt x="1" y="7575"/>
                          <a:pt x="1" y="7575"/>
                        </a:cubicBezTo>
                        <a:lnTo>
                          <a:pt x="8335" y="7575"/>
                        </a:lnTo>
                        <a:cubicBezTo>
                          <a:pt x="8335" y="7575"/>
                          <a:pt x="6632" y="598"/>
                          <a:pt x="4275" y="27"/>
                        </a:cubicBezTo>
                        <a:cubicBezTo>
                          <a:pt x="4199" y="9"/>
                          <a:pt x="4123" y="0"/>
                          <a:pt x="4047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61" name="Google Shape;2005;p43">
                    <a:extLst>
                      <a:ext uri="{FF2B5EF4-FFF2-40B4-BE49-F238E27FC236}">
                        <a16:creationId xmlns:a16="http://schemas.microsoft.com/office/drawing/2014/main" id="{91C9D7CF-1C0A-FC5A-4325-1334E6922660}"/>
                      </a:ext>
                    </a:extLst>
                  </p:cNvPr>
                  <p:cNvSpPr/>
                  <p:nvPr/>
                </p:nvSpPr>
                <p:spPr>
                  <a:xfrm>
                    <a:off x="4937663" y="4090438"/>
                    <a:ext cx="130375" cy="117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" h="4711" extrusionOk="0">
                        <a:moveTo>
                          <a:pt x="2528" y="0"/>
                        </a:moveTo>
                        <a:cubicBezTo>
                          <a:pt x="1153" y="0"/>
                          <a:pt x="0" y="4710"/>
                          <a:pt x="0" y="4710"/>
                        </a:cubicBezTo>
                        <a:lnTo>
                          <a:pt x="5215" y="4710"/>
                        </a:lnTo>
                        <a:cubicBezTo>
                          <a:pt x="5215" y="4710"/>
                          <a:pt x="4143" y="365"/>
                          <a:pt x="2679" y="19"/>
                        </a:cubicBezTo>
                        <a:cubicBezTo>
                          <a:pt x="2628" y="6"/>
                          <a:pt x="2578" y="0"/>
                          <a:pt x="2528" y="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62" name="Google Shape;2006;p43">
                    <a:extLst>
                      <a:ext uri="{FF2B5EF4-FFF2-40B4-BE49-F238E27FC236}">
                        <a16:creationId xmlns:a16="http://schemas.microsoft.com/office/drawing/2014/main" id="{B048F820-546F-8495-AE12-23984E4D24C1}"/>
                      </a:ext>
                    </a:extLst>
                  </p:cNvPr>
                  <p:cNvSpPr/>
                  <p:nvPr/>
                </p:nvSpPr>
                <p:spPr>
                  <a:xfrm>
                    <a:off x="4639413" y="3915288"/>
                    <a:ext cx="41975" cy="29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9" h="11717" extrusionOk="0">
                        <a:moveTo>
                          <a:pt x="0" y="1"/>
                        </a:moveTo>
                        <a:lnTo>
                          <a:pt x="0" y="11716"/>
                        </a:lnTo>
                        <a:lnTo>
                          <a:pt x="1679" y="11716"/>
                        </a:lnTo>
                        <a:lnTo>
                          <a:pt x="1679" y="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  <p:sp>
                <p:nvSpPr>
                  <p:cNvPr id="63" name="Google Shape;2007;p43">
                    <a:extLst>
                      <a:ext uri="{FF2B5EF4-FFF2-40B4-BE49-F238E27FC236}">
                        <a16:creationId xmlns:a16="http://schemas.microsoft.com/office/drawing/2014/main" id="{A16CA63D-3B9C-A852-4AB3-255E261B6162}"/>
                      </a:ext>
                    </a:extLst>
                  </p:cNvPr>
                  <p:cNvSpPr/>
                  <p:nvPr/>
                </p:nvSpPr>
                <p:spPr>
                  <a:xfrm>
                    <a:off x="4293238" y="3353313"/>
                    <a:ext cx="692350" cy="642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694" h="25707" extrusionOk="0">
                        <a:moveTo>
                          <a:pt x="27694" y="8264"/>
                        </a:moveTo>
                        <a:cubicBezTo>
                          <a:pt x="27694" y="4311"/>
                          <a:pt x="24467" y="1084"/>
                          <a:pt x="20515" y="1084"/>
                        </a:cubicBezTo>
                        <a:cubicBezTo>
                          <a:pt x="18538" y="1084"/>
                          <a:pt x="16788" y="1870"/>
                          <a:pt x="15478" y="3156"/>
                        </a:cubicBezTo>
                        <a:cubicBezTo>
                          <a:pt x="14323" y="1263"/>
                          <a:pt x="12252" y="1"/>
                          <a:pt x="9894" y="1"/>
                        </a:cubicBezTo>
                        <a:cubicBezTo>
                          <a:pt x="6275" y="1"/>
                          <a:pt x="3334" y="2942"/>
                          <a:pt x="3334" y="6585"/>
                        </a:cubicBezTo>
                        <a:cubicBezTo>
                          <a:pt x="3334" y="8395"/>
                          <a:pt x="4072" y="10026"/>
                          <a:pt x="5251" y="11204"/>
                        </a:cubicBezTo>
                        <a:cubicBezTo>
                          <a:pt x="2262" y="11835"/>
                          <a:pt x="0" y="14479"/>
                          <a:pt x="0" y="17681"/>
                        </a:cubicBezTo>
                        <a:cubicBezTo>
                          <a:pt x="0" y="21325"/>
                          <a:pt x="2941" y="24266"/>
                          <a:pt x="6584" y="24266"/>
                        </a:cubicBezTo>
                        <a:cubicBezTo>
                          <a:pt x="7691" y="24266"/>
                          <a:pt x="8715" y="23992"/>
                          <a:pt x="9632" y="23527"/>
                        </a:cubicBezTo>
                        <a:cubicBezTo>
                          <a:pt x="10311" y="24813"/>
                          <a:pt x="11644" y="25706"/>
                          <a:pt x="13192" y="25706"/>
                        </a:cubicBezTo>
                        <a:cubicBezTo>
                          <a:pt x="14502" y="25706"/>
                          <a:pt x="15657" y="25075"/>
                          <a:pt x="16395" y="24099"/>
                        </a:cubicBezTo>
                        <a:cubicBezTo>
                          <a:pt x="17574" y="24920"/>
                          <a:pt x="18991" y="25409"/>
                          <a:pt x="20515" y="25409"/>
                        </a:cubicBezTo>
                        <a:cubicBezTo>
                          <a:pt x="24467" y="25409"/>
                          <a:pt x="27694" y="22218"/>
                          <a:pt x="27694" y="18253"/>
                        </a:cubicBezTo>
                        <a:cubicBezTo>
                          <a:pt x="27694" y="16312"/>
                          <a:pt x="26908" y="14526"/>
                          <a:pt x="25646" y="13252"/>
                        </a:cubicBezTo>
                        <a:cubicBezTo>
                          <a:pt x="26908" y="11966"/>
                          <a:pt x="27694" y="10204"/>
                          <a:pt x="27694" y="826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Lora" pitchFamily="2" charset="0"/>
                    </a:endParaRPr>
                  </a:p>
                </p:txBody>
              </p:sp>
            </p:grpSp>
            <p:sp>
              <p:nvSpPr>
                <p:cNvPr id="57" name="Google Shape;2008;p43">
                  <a:extLst>
                    <a:ext uri="{FF2B5EF4-FFF2-40B4-BE49-F238E27FC236}">
                      <a16:creationId xmlns:a16="http://schemas.microsoft.com/office/drawing/2014/main" id="{FA372499-E5A8-D49D-16CA-FD517E37D9C1}"/>
                    </a:ext>
                  </a:extLst>
                </p:cNvPr>
                <p:cNvSpPr txBox="1"/>
                <p:nvPr/>
              </p:nvSpPr>
              <p:spPr>
                <a:xfrm>
                  <a:off x="4281613" y="3536313"/>
                  <a:ext cx="580800" cy="32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500">
                      <a:solidFill>
                        <a:srgbClr val="FFFFFF"/>
                      </a:solidFill>
                      <a:latin typeface="Lora" pitchFamily="2" charset="0"/>
                      <a:ea typeface="Fira Sans Extra Condensed"/>
                      <a:cs typeface="Fira Sans Extra Condensed"/>
                      <a:sym typeface="Fira Sans Extra Condensed"/>
                    </a:rPr>
                    <a:t>03</a:t>
                  </a:r>
                  <a:endParaRPr sz="2500">
                    <a:latin typeface="Lora" pitchFamily="2" charset="0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434651-F49B-E464-0F0E-398CDF868891}"/>
                </a:ext>
              </a:extLst>
            </p:cNvPr>
            <p:cNvSpPr txBox="1"/>
            <p:nvPr/>
          </p:nvSpPr>
          <p:spPr>
            <a:xfrm>
              <a:off x="1951893" y="5206899"/>
              <a:ext cx="1814149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 b="1" dirty="0">
                  <a:solidFill>
                    <a:schemeClr val="accent2"/>
                  </a:solidFill>
                  <a:latin typeface="Lora" pitchFamily="2" charset="0"/>
                </a:rPr>
                <a:t>Green</a:t>
              </a: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Green is a color of nature, stability.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16945-9CBF-58A5-5032-FBE6DB14C5BB}"/>
                </a:ext>
              </a:extLst>
            </p:cNvPr>
            <p:cNvSpPr txBox="1"/>
            <p:nvPr/>
          </p:nvSpPr>
          <p:spPr>
            <a:xfrm>
              <a:off x="3093538" y="1796672"/>
              <a:ext cx="2377082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 b="1" dirty="0">
                  <a:solidFill>
                    <a:schemeClr val="accent1"/>
                  </a:solidFill>
                  <a:latin typeface="Lora" pitchFamily="2" charset="0"/>
                </a:rPr>
                <a:t>Blue</a:t>
              </a:r>
            </a:p>
            <a:p>
              <a:pPr algn="r">
                <a:spcAft>
                  <a:spcPts val="600"/>
                </a:spcAft>
              </a:pPr>
              <a:r>
                <a:rPr lang="en-US" sz="1100" dirty="0">
                  <a:latin typeface="Lora" pitchFamily="2" charset="0"/>
                </a:rPr>
                <a:t>Blue is a color of serenity, trustworthiness.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5A327-5CCF-F407-426E-0CF41697A998}"/>
                </a:ext>
              </a:extLst>
            </p:cNvPr>
            <p:cNvSpPr txBox="1"/>
            <p:nvPr/>
          </p:nvSpPr>
          <p:spPr>
            <a:xfrm>
              <a:off x="7817664" y="3310738"/>
              <a:ext cx="1819929" cy="69249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accent3"/>
                  </a:solidFill>
                  <a:latin typeface="Lora" pitchFamily="2" charset="0"/>
                </a:rPr>
                <a:t>Orange</a:t>
              </a:r>
            </a:p>
            <a:p>
              <a:r>
                <a:rPr lang="en-US" sz="1100" dirty="0">
                  <a:effectLst/>
                  <a:latin typeface="Lora" pitchFamily="2" charset="0"/>
                  <a:ea typeface="Times New Roman" panose="02020603050405020304" pitchFamily="18" charset="0"/>
                </a:rPr>
                <a:t>Orange is a color of playfulness and energy. </a:t>
              </a:r>
              <a:endParaRPr lang="en-US" sz="1100" b="0" i="0" dirty="0">
                <a:effectLst/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29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EC398B-E501-7CB7-D76B-AA61C4DC15CC}"/>
              </a:ext>
            </a:extLst>
          </p:cNvPr>
          <p:cNvSpPr/>
          <p:nvPr/>
        </p:nvSpPr>
        <p:spPr>
          <a:xfrm>
            <a:off x="0" y="312184"/>
            <a:ext cx="121919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Lora" pitchFamily="2" charset="0"/>
                <a:cs typeface="Arial" panose="020B0604020202020204" pitchFamily="34" charset="0"/>
              </a:rPr>
              <a:t>Roadmap Timeline Template </a:t>
            </a:r>
            <a:endParaRPr lang="en-IN" sz="3600" b="1" dirty="0">
              <a:solidFill>
                <a:srgbClr val="0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sp>
        <p:nvSpPr>
          <p:cNvPr id="4" name="Google Shape;1791;p40">
            <a:extLst>
              <a:ext uri="{FF2B5EF4-FFF2-40B4-BE49-F238E27FC236}">
                <a16:creationId xmlns:a16="http://schemas.microsoft.com/office/drawing/2014/main" id="{5C0CFDD0-0563-5539-1FC1-BDC64984C5A3}"/>
              </a:ext>
            </a:extLst>
          </p:cNvPr>
          <p:cNvSpPr/>
          <p:nvPr/>
        </p:nvSpPr>
        <p:spPr>
          <a:xfrm>
            <a:off x="5581227" y="2564090"/>
            <a:ext cx="3375675" cy="1012590"/>
          </a:xfrm>
          <a:custGeom>
            <a:avLst/>
            <a:gdLst/>
            <a:ahLst/>
            <a:cxnLst/>
            <a:rect l="l" t="t" r="r" b="b"/>
            <a:pathLst>
              <a:path w="78952" h="23683" extrusionOk="0">
                <a:moveTo>
                  <a:pt x="1" y="1"/>
                </a:moveTo>
                <a:lnTo>
                  <a:pt x="1" y="13526"/>
                </a:lnTo>
                <a:lnTo>
                  <a:pt x="55508" y="13526"/>
                </a:lnTo>
                <a:cubicBezTo>
                  <a:pt x="61044" y="13729"/>
                  <a:pt x="65461" y="18146"/>
                  <a:pt x="65723" y="23682"/>
                </a:cubicBezTo>
                <a:lnTo>
                  <a:pt x="78951" y="23682"/>
                </a:lnTo>
                <a:cubicBezTo>
                  <a:pt x="78689" y="10550"/>
                  <a:pt x="67997" y="1"/>
                  <a:pt x="5480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92;p40">
            <a:extLst>
              <a:ext uri="{FF2B5EF4-FFF2-40B4-BE49-F238E27FC236}">
                <a16:creationId xmlns:a16="http://schemas.microsoft.com/office/drawing/2014/main" id="{DA449CB3-9863-0BD4-9EF6-80D571309C86}"/>
              </a:ext>
            </a:extLst>
          </p:cNvPr>
          <p:cNvSpPr/>
          <p:nvPr/>
        </p:nvSpPr>
        <p:spPr>
          <a:xfrm>
            <a:off x="-16465" y="2564094"/>
            <a:ext cx="5598093" cy="578361"/>
          </a:xfrm>
          <a:custGeom>
            <a:avLst/>
            <a:gdLst/>
            <a:ahLst/>
            <a:cxnLst/>
            <a:rect l="l" t="t" r="r" b="b"/>
            <a:pathLst>
              <a:path w="130696" h="13527" extrusionOk="0">
                <a:moveTo>
                  <a:pt x="1" y="1"/>
                </a:moveTo>
                <a:lnTo>
                  <a:pt x="1" y="13526"/>
                </a:lnTo>
                <a:lnTo>
                  <a:pt x="130696" y="13526"/>
                </a:lnTo>
                <a:lnTo>
                  <a:pt x="13069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793;p40">
            <a:extLst>
              <a:ext uri="{FF2B5EF4-FFF2-40B4-BE49-F238E27FC236}">
                <a16:creationId xmlns:a16="http://schemas.microsoft.com/office/drawing/2014/main" id="{3099FE2D-9309-1278-810F-898A7FA18D68}"/>
              </a:ext>
            </a:extLst>
          </p:cNvPr>
          <p:cNvSpPr/>
          <p:nvPr/>
        </p:nvSpPr>
        <p:spPr>
          <a:xfrm>
            <a:off x="3247231" y="3576603"/>
            <a:ext cx="5709727" cy="2538723"/>
          </a:xfrm>
          <a:custGeom>
            <a:avLst/>
            <a:gdLst/>
            <a:ahLst/>
            <a:cxnLst/>
            <a:rect l="l" t="t" r="r" b="b"/>
            <a:pathLst>
              <a:path w="133542" h="59377" extrusionOk="0">
                <a:moveTo>
                  <a:pt x="120313" y="0"/>
                </a:moveTo>
                <a:lnTo>
                  <a:pt x="120313" y="465"/>
                </a:lnTo>
                <a:cubicBezTo>
                  <a:pt x="120313" y="6180"/>
                  <a:pt x="115789" y="10859"/>
                  <a:pt x="110098" y="11061"/>
                </a:cubicBezTo>
                <a:lnTo>
                  <a:pt x="110098" y="11085"/>
                </a:lnTo>
                <a:lnTo>
                  <a:pt x="23134" y="11085"/>
                </a:lnTo>
                <a:lnTo>
                  <a:pt x="22623" y="11144"/>
                </a:lnTo>
                <a:cubicBezTo>
                  <a:pt x="10002" y="11918"/>
                  <a:pt x="1" y="22408"/>
                  <a:pt x="1" y="35231"/>
                </a:cubicBezTo>
                <a:cubicBezTo>
                  <a:pt x="1" y="48054"/>
                  <a:pt x="10002" y="58555"/>
                  <a:pt x="22623" y="59329"/>
                </a:cubicBezTo>
                <a:lnTo>
                  <a:pt x="23242" y="59377"/>
                </a:lnTo>
                <a:lnTo>
                  <a:pt x="54591" y="59377"/>
                </a:lnTo>
                <a:lnTo>
                  <a:pt x="54591" y="45863"/>
                </a:lnTo>
                <a:lnTo>
                  <a:pt x="23158" y="45863"/>
                </a:lnTo>
                <a:lnTo>
                  <a:pt x="23158" y="45827"/>
                </a:lnTo>
                <a:cubicBezTo>
                  <a:pt x="17503" y="45625"/>
                  <a:pt x="12955" y="40946"/>
                  <a:pt x="12955" y="35231"/>
                </a:cubicBezTo>
                <a:cubicBezTo>
                  <a:pt x="12955" y="29492"/>
                  <a:pt x="17503" y="24837"/>
                  <a:pt x="23158" y="24610"/>
                </a:cubicBezTo>
                <a:lnTo>
                  <a:pt x="108729" y="24610"/>
                </a:lnTo>
                <a:lnTo>
                  <a:pt x="108729" y="24587"/>
                </a:lnTo>
                <a:cubicBezTo>
                  <a:pt x="108955" y="24610"/>
                  <a:pt x="109169" y="24610"/>
                  <a:pt x="109395" y="24610"/>
                </a:cubicBezTo>
                <a:cubicBezTo>
                  <a:pt x="122742" y="24610"/>
                  <a:pt x="133541" y="13799"/>
                  <a:pt x="133541" y="465"/>
                </a:cubicBezTo>
                <a:lnTo>
                  <a:pt x="1335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794;p40">
            <a:extLst>
              <a:ext uri="{FF2B5EF4-FFF2-40B4-BE49-F238E27FC236}">
                <a16:creationId xmlns:a16="http://schemas.microsoft.com/office/drawing/2014/main" id="{9A5CAD59-2E7C-43AC-4D9E-4208EED50B47}"/>
              </a:ext>
            </a:extLst>
          </p:cNvPr>
          <p:cNvSpPr/>
          <p:nvPr/>
        </p:nvSpPr>
        <p:spPr>
          <a:xfrm>
            <a:off x="5581227" y="5537411"/>
            <a:ext cx="6629581" cy="577847"/>
          </a:xfrm>
          <a:custGeom>
            <a:avLst/>
            <a:gdLst/>
            <a:ahLst/>
            <a:cxnLst/>
            <a:rect l="l" t="t" r="r" b="b"/>
            <a:pathLst>
              <a:path w="155056" h="13515" extrusionOk="0">
                <a:moveTo>
                  <a:pt x="1" y="1"/>
                </a:moveTo>
                <a:lnTo>
                  <a:pt x="1" y="13515"/>
                </a:lnTo>
                <a:lnTo>
                  <a:pt x="155056" y="13515"/>
                </a:lnTo>
                <a:lnTo>
                  <a:pt x="15505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795;p40">
            <a:extLst>
              <a:ext uri="{FF2B5EF4-FFF2-40B4-BE49-F238E27FC236}">
                <a16:creationId xmlns:a16="http://schemas.microsoft.com/office/drawing/2014/main" id="{768CB770-89B6-D8B7-6F61-620B117C32C9}"/>
              </a:ext>
            </a:extLst>
          </p:cNvPr>
          <p:cNvSpPr/>
          <p:nvPr/>
        </p:nvSpPr>
        <p:spPr>
          <a:xfrm>
            <a:off x="-388399" y="2849981"/>
            <a:ext cx="12599350" cy="2999345"/>
          </a:xfrm>
          <a:custGeom>
            <a:avLst/>
            <a:gdLst/>
            <a:ahLst/>
            <a:cxnLst/>
            <a:rect l="l" t="t" r="r" b="b"/>
            <a:pathLst>
              <a:path w="294680" h="68438" fill="none" extrusionOk="0">
                <a:moveTo>
                  <a:pt x="294680" y="68437"/>
                </a:moveTo>
                <a:lnTo>
                  <a:pt x="108811" y="68437"/>
                </a:lnTo>
                <a:cubicBezTo>
                  <a:pt x="99453" y="68437"/>
                  <a:pt x="91857" y="61222"/>
                  <a:pt x="91857" y="52328"/>
                </a:cubicBezTo>
                <a:lnTo>
                  <a:pt x="91857" y="51221"/>
                </a:lnTo>
                <a:cubicBezTo>
                  <a:pt x="91857" y="42327"/>
                  <a:pt x="99453" y="35112"/>
                  <a:pt x="108811" y="35112"/>
                </a:cubicBezTo>
                <a:lnTo>
                  <a:pt x="110002" y="35112"/>
                </a:lnTo>
                <a:lnTo>
                  <a:pt x="195084" y="35112"/>
                </a:lnTo>
                <a:cubicBezTo>
                  <a:pt x="204466" y="35112"/>
                  <a:pt x="212062" y="27515"/>
                  <a:pt x="212062" y="18157"/>
                </a:cubicBezTo>
                <a:lnTo>
                  <a:pt x="212062" y="16966"/>
                </a:lnTo>
                <a:cubicBezTo>
                  <a:pt x="212062" y="7608"/>
                  <a:pt x="204466" y="0"/>
                  <a:pt x="195084" y="0"/>
                </a:cubicBezTo>
                <a:lnTo>
                  <a:pt x="0" y="0"/>
                </a:lnTo>
              </a:path>
            </a:pathLst>
          </a:custGeom>
          <a:noFill/>
          <a:ln w="32450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798;p40">
            <a:extLst>
              <a:ext uri="{FF2B5EF4-FFF2-40B4-BE49-F238E27FC236}">
                <a16:creationId xmlns:a16="http://schemas.microsoft.com/office/drawing/2014/main" id="{31EDE003-A394-16EC-60D2-CBDAA8215CEE}"/>
              </a:ext>
            </a:extLst>
          </p:cNvPr>
          <p:cNvSpPr/>
          <p:nvPr/>
        </p:nvSpPr>
        <p:spPr>
          <a:xfrm>
            <a:off x="3813033" y="1955437"/>
            <a:ext cx="837978" cy="452103"/>
          </a:xfrm>
          <a:custGeom>
            <a:avLst/>
            <a:gdLst/>
            <a:ahLst/>
            <a:cxnLst/>
            <a:rect l="l" t="t" r="r" b="b"/>
            <a:pathLst>
              <a:path w="19599" h="10574" extrusionOk="0">
                <a:moveTo>
                  <a:pt x="0" y="1"/>
                </a:moveTo>
                <a:lnTo>
                  <a:pt x="0" y="10573"/>
                </a:lnTo>
                <a:lnTo>
                  <a:pt x="19598" y="10573"/>
                </a:lnTo>
                <a:lnTo>
                  <a:pt x="1959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799;p40">
            <a:extLst>
              <a:ext uri="{FF2B5EF4-FFF2-40B4-BE49-F238E27FC236}">
                <a16:creationId xmlns:a16="http://schemas.microsoft.com/office/drawing/2014/main" id="{40B2352E-4A83-B434-5450-FF50B28D0999}"/>
              </a:ext>
            </a:extLst>
          </p:cNvPr>
          <p:cNvSpPr/>
          <p:nvPr/>
        </p:nvSpPr>
        <p:spPr>
          <a:xfrm>
            <a:off x="4639745" y="1881643"/>
            <a:ext cx="23430" cy="600209"/>
          </a:xfrm>
          <a:custGeom>
            <a:avLst/>
            <a:gdLst/>
            <a:ahLst/>
            <a:cxnLst/>
            <a:rect l="l" t="t" r="r" b="b"/>
            <a:pathLst>
              <a:path w="548" h="14038" extrusionOk="0">
                <a:moveTo>
                  <a:pt x="0" y="0"/>
                </a:moveTo>
                <a:lnTo>
                  <a:pt x="0" y="14038"/>
                </a:lnTo>
                <a:lnTo>
                  <a:pt x="548" y="14038"/>
                </a:lnTo>
                <a:lnTo>
                  <a:pt x="5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800;p40">
            <a:extLst>
              <a:ext uri="{FF2B5EF4-FFF2-40B4-BE49-F238E27FC236}">
                <a16:creationId xmlns:a16="http://schemas.microsoft.com/office/drawing/2014/main" id="{DD5351FA-4561-2A7F-FD41-F02728D91412}"/>
              </a:ext>
            </a:extLst>
          </p:cNvPr>
          <p:cNvSpPr/>
          <p:nvPr/>
        </p:nvSpPr>
        <p:spPr>
          <a:xfrm>
            <a:off x="3239344" y="1818495"/>
            <a:ext cx="781454" cy="1003441"/>
          </a:xfrm>
          <a:custGeom>
            <a:avLst/>
            <a:gdLst/>
            <a:ahLst/>
            <a:cxnLst/>
            <a:rect l="l" t="t" r="r" b="b"/>
            <a:pathLst>
              <a:path w="18277" h="23469" extrusionOk="0">
                <a:moveTo>
                  <a:pt x="9176" y="1"/>
                </a:moveTo>
                <a:cubicBezTo>
                  <a:pt x="9161" y="1"/>
                  <a:pt x="9147" y="1"/>
                  <a:pt x="9132" y="1"/>
                </a:cubicBezTo>
                <a:cubicBezTo>
                  <a:pt x="4084" y="1"/>
                  <a:pt x="0" y="4085"/>
                  <a:pt x="0" y="9121"/>
                </a:cubicBezTo>
                <a:cubicBezTo>
                  <a:pt x="0" y="14193"/>
                  <a:pt x="9132" y="23468"/>
                  <a:pt x="9132" y="23468"/>
                </a:cubicBezTo>
                <a:cubicBezTo>
                  <a:pt x="9132" y="23468"/>
                  <a:pt x="18276" y="14193"/>
                  <a:pt x="18276" y="9121"/>
                </a:cubicBezTo>
                <a:cubicBezTo>
                  <a:pt x="18276" y="4099"/>
                  <a:pt x="14216" y="1"/>
                  <a:pt x="91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801;p40">
            <a:extLst>
              <a:ext uri="{FF2B5EF4-FFF2-40B4-BE49-F238E27FC236}">
                <a16:creationId xmlns:a16="http://schemas.microsoft.com/office/drawing/2014/main" id="{8272450D-1BF9-EC51-3CD3-E488187FDAAD}"/>
              </a:ext>
            </a:extLst>
          </p:cNvPr>
          <p:cNvSpPr/>
          <p:nvPr/>
        </p:nvSpPr>
        <p:spPr>
          <a:xfrm>
            <a:off x="3316689" y="1895881"/>
            <a:ext cx="626720" cy="626719"/>
          </a:xfrm>
          <a:custGeom>
            <a:avLst/>
            <a:gdLst/>
            <a:ahLst/>
            <a:cxnLst/>
            <a:rect l="l" t="t" r="r" b="b"/>
            <a:pathLst>
              <a:path w="14658" h="14658" extrusionOk="0">
                <a:moveTo>
                  <a:pt x="7323" y="1"/>
                </a:moveTo>
                <a:cubicBezTo>
                  <a:pt x="3287" y="1"/>
                  <a:pt x="1" y="3287"/>
                  <a:pt x="1" y="7311"/>
                </a:cubicBezTo>
                <a:cubicBezTo>
                  <a:pt x="1" y="11371"/>
                  <a:pt x="3287" y="14657"/>
                  <a:pt x="7323" y="14657"/>
                </a:cubicBezTo>
                <a:cubicBezTo>
                  <a:pt x="11383" y="14657"/>
                  <a:pt x="14657" y="11371"/>
                  <a:pt x="14657" y="7311"/>
                </a:cubicBezTo>
                <a:cubicBezTo>
                  <a:pt x="14657" y="3287"/>
                  <a:pt x="11383" y="1"/>
                  <a:pt x="7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08;p40">
            <a:extLst>
              <a:ext uri="{FF2B5EF4-FFF2-40B4-BE49-F238E27FC236}">
                <a16:creationId xmlns:a16="http://schemas.microsoft.com/office/drawing/2014/main" id="{40F2BCED-8F27-F019-6B7A-892F34A23D83}"/>
              </a:ext>
            </a:extLst>
          </p:cNvPr>
          <p:cNvSpPr/>
          <p:nvPr/>
        </p:nvSpPr>
        <p:spPr>
          <a:xfrm>
            <a:off x="6300197" y="4927931"/>
            <a:ext cx="837934" cy="452059"/>
          </a:xfrm>
          <a:custGeom>
            <a:avLst/>
            <a:gdLst/>
            <a:ahLst/>
            <a:cxnLst/>
            <a:rect l="l" t="t" r="r" b="b"/>
            <a:pathLst>
              <a:path w="19598" h="10573" extrusionOk="0">
                <a:moveTo>
                  <a:pt x="0" y="0"/>
                </a:moveTo>
                <a:lnTo>
                  <a:pt x="0" y="10573"/>
                </a:lnTo>
                <a:lnTo>
                  <a:pt x="19598" y="10573"/>
                </a:lnTo>
                <a:lnTo>
                  <a:pt x="1959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09;p40">
            <a:extLst>
              <a:ext uri="{FF2B5EF4-FFF2-40B4-BE49-F238E27FC236}">
                <a16:creationId xmlns:a16="http://schemas.microsoft.com/office/drawing/2014/main" id="{5A430D39-895E-C1FF-4CAB-255AE0AFD1CA}"/>
              </a:ext>
            </a:extLst>
          </p:cNvPr>
          <p:cNvSpPr/>
          <p:nvPr/>
        </p:nvSpPr>
        <p:spPr>
          <a:xfrm>
            <a:off x="7126909" y="4854100"/>
            <a:ext cx="23430" cy="600251"/>
          </a:xfrm>
          <a:custGeom>
            <a:avLst/>
            <a:gdLst/>
            <a:ahLst/>
            <a:cxnLst/>
            <a:rect l="l" t="t" r="r" b="b"/>
            <a:pathLst>
              <a:path w="548" h="14039" extrusionOk="0">
                <a:moveTo>
                  <a:pt x="0" y="1"/>
                </a:moveTo>
                <a:lnTo>
                  <a:pt x="0" y="14038"/>
                </a:lnTo>
                <a:lnTo>
                  <a:pt x="548" y="14038"/>
                </a:lnTo>
                <a:lnTo>
                  <a:pt x="54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810;p40">
            <a:extLst>
              <a:ext uri="{FF2B5EF4-FFF2-40B4-BE49-F238E27FC236}">
                <a16:creationId xmlns:a16="http://schemas.microsoft.com/office/drawing/2014/main" id="{941BD200-0CC4-A42B-D233-2C1D40F7DB96}"/>
              </a:ext>
            </a:extLst>
          </p:cNvPr>
          <p:cNvSpPr/>
          <p:nvPr/>
        </p:nvSpPr>
        <p:spPr>
          <a:xfrm>
            <a:off x="5726467" y="4808573"/>
            <a:ext cx="781453" cy="1003397"/>
          </a:xfrm>
          <a:custGeom>
            <a:avLst/>
            <a:gdLst/>
            <a:ahLst/>
            <a:cxnLst/>
            <a:rect l="l" t="t" r="r" b="b"/>
            <a:pathLst>
              <a:path w="18277" h="23468" extrusionOk="0">
                <a:moveTo>
                  <a:pt x="9165" y="0"/>
                </a:moveTo>
                <a:cubicBezTo>
                  <a:pt x="9150" y="0"/>
                  <a:pt x="9136" y="0"/>
                  <a:pt x="9121" y="0"/>
                </a:cubicBezTo>
                <a:cubicBezTo>
                  <a:pt x="4085" y="0"/>
                  <a:pt x="1" y="4084"/>
                  <a:pt x="1" y="9121"/>
                </a:cubicBezTo>
                <a:cubicBezTo>
                  <a:pt x="1" y="14193"/>
                  <a:pt x="9121" y="23468"/>
                  <a:pt x="9121" y="23468"/>
                </a:cubicBezTo>
                <a:cubicBezTo>
                  <a:pt x="9121" y="23468"/>
                  <a:pt x="18277" y="14193"/>
                  <a:pt x="18277" y="9121"/>
                </a:cubicBezTo>
                <a:cubicBezTo>
                  <a:pt x="18277" y="4099"/>
                  <a:pt x="14217" y="0"/>
                  <a:pt x="9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811;p40">
            <a:extLst>
              <a:ext uri="{FF2B5EF4-FFF2-40B4-BE49-F238E27FC236}">
                <a16:creationId xmlns:a16="http://schemas.microsoft.com/office/drawing/2014/main" id="{A02567F4-87C1-E74A-F9BB-3F7645FB4921}"/>
              </a:ext>
            </a:extLst>
          </p:cNvPr>
          <p:cNvSpPr/>
          <p:nvPr/>
        </p:nvSpPr>
        <p:spPr>
          <a:xfrm>
            <a:off x="5803853" y="4868374"/>
            <a:ext cx="626719" cy="626675"/>
          </a:xfrm>
          <a:custGeom>
            <a:avLst/>
            <a:gdLst/>
            <a:ahLst/>
            <a:cxnLst/>
            <a:rect l="l" t="t" r="r" b="b"/>
            <a:pathLst>
              <a:path w="14658" h="14657" extrusionOk="0">
                <a:moveTo>
                  <a:pt x="7311" y="0"/>
                </a:moveTo>
                <a:cubicBezTo>
                  <a:pt x="3287" y="0"/>
                  <a:pt x="1" y="3286"/>
                  <a:pt x="1" y="7311"/>
                </a:cubicBezTo>
                <a:cubicBezTo>
                  <a:pt x="1" y="11371"/>
                  <a:pt x="3287" y="14657"/>
                  <a:pt x="7311" y="14657"/>
                </a:cubicBezTo>
                <a:cubicBezTo>
                  <a:pt x="11371" y="14657"/>
                  <a:pt x="14657" y="11371"/>
                  <a:pt x="14657" y="7311"/>
                </a:cubicBezTo>
                <a:cubicBezTo>
                  <a:pt x="14657" y="3286"/>
                  <a:pt x="11371" y="0"/>
                  <a:pt x="73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814;p40">
            <a:extLst>
              <a:ext uri="{FF2B5EF4-FFF2-40B4-BE49-F238E27FC236}">
                <a16:creationId xmlns:a16="http://schemas.microsoft.com/office/drawing/2014/main" id="{79FA64BB-0306-09D2-9359-4356246BEC3C}"/>
              </a:ext>
            </a:extLst>
          </p:cNvPr>
          <p:cNvSpPr/>
          <p:nvPr/>
        </p:nvSpPr>
        <p:spPr>
          <a:xfrm>
            <a:off x="7374198" y="1946645"/>
            <a:ext cx="837977" cy="452103"/>
          </a:xfrm>
          <a:custGeom>
            <a:avLst/>
            <a:gdLst/>
            <a:ahLst/>
            <a:cxnLst/>
            <a:rect l="l" t="t" r="r" b="b"/>
            <a:pathLst>
              <a:path w="19599" h="10574" extrusionOk="0">
                <a:moveTo>
                  <a:pt x="1" y="1"/>
                </a:moveTo>
                <a:lnTo>
                  <a:pt x="1" y="10573"/>
                </a:lnTo>
                <a:lnTo>
                  <a:pt x="19599" y="10573"/>
                </a:lnTo>
                <a:lnTo>
                  <a:pt x="195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815;p40">
            <a:extLst>
              <a:ext uri="{FF2B5EF4-FFF2-40B4-BE49-F238E27FC236}">
                <a16:creationId xmlns:a16="http://schemas.microsoft.com/office/drawing/2014/main" id="{5C61A015-7CA7-9601-1C54-80FA5FD60065}"/>
              </a:ext>
            </a:extLst>
          </p:cNvPr>
          <p:cNvSpPr/>
          <p:nvPr/>
        </p:nvSpPr>
        <p:spPr>
          <a:xfrm>
            <a:off x="6800511" y="1818495"/>
            <a:ext cx="781453" cy="1003441"/>
          </a:xfrm>
          <a:custGeom>
            <a:avLst/>
            <a:gdLst/>
            <a:ahLst/>
            <a:cxnLst/>
            <a:rect l="l" t="t" r="r" b="b"/>
            <a:pathLst>
              <a:path w="18277" h="23469" extrusionOk="0">
                <a:moveTo>
                  <a:pt x="9176" y="1"/>
                </a:moveTo>
                <a:cubicBezTo>
                  <a:pt x="9162" y="1"/>
                  <a:pt x="9147" y="1"/>
                  <a:pt x="9133" y="1"/>
                </a:cubicBezTo>
                <a:cubicBezTo>
                  <a:pt x="4084" y="1"/>
                  <a:pt x="1" y="4085"/>
                  <a:pt x="1" y="9121"/>
                </a:cubicBezTo>
                <a:cubicBezTo>
                  <a:pt x="1" y="14193"/>
                  <a:pt x="9133" y="23468"/>
                  <a:pt x="9133" y="23468"/>
                </a:cubicBezTo>
                <a:cubicBezTo>
                  <a:pt x="9133" y="23468"/>
                  <a:pt x="18277" y="14193"/>
                  <a:pt x="18277" y="9121"/>
                </a:cubicBezTo>
                <a:cubicBezTo>
                  <a:pt x="18277" y="4099"/>
                  <a:pt x="14216" y="1"/>
                  <a:pt x="917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816;p40">
            <a:extLst>
              <a:ext uri="{FF2B5EF4-FFF2-40B4-BE49-F238E27FC236}">
                <a16:creationId xmlns:a16="http://schemas.microsoft.com/office/drawing/2014/main" id="{75ADE94A-3014-4990-777D-CEE7D58BBCAB}"/>
              </a:ext>
            </a:extLst>
          </p:cNvPr>
          <p:cNvSpPr/>
          <p:nvPr/>
        </p:nvSpPr>
        <p:spPr>
          <a:xfrm>
            <a:off x="6877899" y="1887089"/>
            <a:ext cx="626677" cy="626719"/>
          </a:xfrm>
          <a:custGeom>
            <a:avLst/>
            <a:gdLst/>
            <a:ahLst/>
            <a:cxnLst/>
            <a:rect l="l" t="t" r="r" b="b"/>
            <a:pathLst>
              <a:path w="14657" h="14658" extrusionOk="0">
                <a:moveTo>
                  <a:pt x="7323" y="1"/>
                </a:moveTo>
                <a:cubicBezTo>
                  <a:pt x="3286" y="1"/>
                  <a:pt x="0" y="3287"/>
                  <a:pt x="0" y="7311"/>
                </a:cubicBezTo>
                <a:cubicBezTo>
                  <a:pt x="0" y="11371"/>
                  <a:pt x="3286" y="14657"/>
                  <a:pt x="7323" y="14657"/>
                </a:cubicBezTo>
                <a:cubicBezTo>
                  <a:pt x="11371" y="14657"/>
                  <a:pt x="14657" y="11371"/>
                  <a:pt x="14657" y="7311"/>
                </a:cubicBezTo>
                <a:cubicBezTo>
                  <a:pt x="14657" y="3287"/>
                  <a:pt x="11371" y="1"/>
                  <a:pt x="732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818;p40">
            <a:extLst>
              <a:ext uri="{FF2B5EF4-FFF2-40B4-BE49-F238E27FC236}">
                <a16:creationId xmlns:a16="http://schemas.microsoft.com/office/drawing/2014/main" id="{25AEBE67-AC11-2A5B-C111-7404F2ED2C14}"/>
              </a:ext>
            </a:extLst>
          </p:cNvPr>
          <p:cNvSpPr/>
          <p:nvPr/>
        </p:nvSpPr>
        <p:spPr>
          <a:xfrm>
            <a:off x="8200911" y="1872851"/>
            <a:ext cx="23473" cy="600209"/>
          </a:xfrm>
          <a:custGeom>
            <a:avLst/>
            <a:gdLst/>
            <a:ahLst/>
            <a:cxnLst/>
            <a:rect l="l" t="t" r="r" b="b"/>
            <a:pathLst>
              <a:path w="549" h="14038" extrusionOk="0">
                <a:moveTo>
                  <a:pt x="1" y="0"/>
                </a:moveTo>
                <a:lnTo>
                  <a:pt x="1" y="14038"/>
                </a:lnTo>
                <a:lnTo>
                  <a:pt x="548" y="14038"/>
                </a:lnTo>
                <a:lnTo>
                  <a:pt x="54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825;p40">
            <a:extLst>
              <a:ext uri="{FF2B5EF4-FFF2-40B4-BE49-F238E27FC236}">
                <a16:creationId xmlns:a16="http://schemas.microsoft.com/office/drawing/2014/main" id="{9618D3EE-EDCC-F2CA-B9E5-E1D34AD1B6CC}"/>
              </a:ext>
            </a:extLst>
          </p:cNvPr>
          <p:cNvSpPr/>
          <p:nvPr/>
        </p:nvSpPr>
        <p:spPr>
          <a:xfrm>
            <a:off x="4513955" y="3485737"/>
            <a:ext cx="837975" cy="452059"/>
          </a:xfrm>
          <a:custGeom>
            <a:avLst/>
            <a:gdLst/>
            <a:ahLst/>
            <a:cxnLst/>
            <a:rect l="l" t="t" r="r" b="b"/>
            <a:pathLst>
              <a:path w="19599" h="10573" extrusionOk="0">
                <a:moveTo>
                  <a:pt x="0" y="0"/>
                </a:moveTo>
                <a:lnTo>
                  <a:pt x="0" y="10573"/>
                </a:lnTo>
                <a:lnTo>
                  <a:pt x="19598" y="10573"/>
                </a:lnTo>
                <a:lnTo>
                  <a:pt x="195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826;p40">
            <a:extLst>
              <a:ext uri="{FF2B5EF4-FFF2-40B4-BE49-F238E27FC236}">
                <a16:creationId xmlns:a16="http://schemas.microsoft.com/office/drawing/2014/main" id="{B90D2C3C-832C-380D-3951-60A7AF7B01E5}"/>
              </a:ext>
            </a:extLst>
          </p:cNvPr>
          <p:cNvSpPr/>
          <p:nvPr/>
        </p:nvSpPr>
        <p:spPr>
          <a:xfrm>
            <a:off x="5341177" y="3411386"/>
            <a:ext cx="22918" cy="600251"/>
          </a:xfrm>
          <a:custGeom>
            <a:avLst/>
            <a:gdLst/>
            <a:ahLst/>
            <a:cxnLst/>
            <a:rect l="l" t="t" r="r" b="b"/>
            <a:pathLst>
              <a:path w="536" h="14039" extrusionOk="0">
                <a:moveTo>
                  <a:pt x="0" y="1"/>
                </a:moveTo>
                <a:lnTo>
                  <a:pt x="0" y="14038"/>
                </a:lnTo>
                <a:lnTo>
                  <a:pt x="536" y="14038"/>
                </a:lnTo>
                <a:lnTo>
                  <a:pt x="5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827;p40">
            <a:extLst>
              <a:ext uri="{FF2B5EF4-FFF2-40B4-BE49-F238E27FC236}">
                <a16:creationId xmlns:a16="http://schemas.microsoft.com/office/drawing/2014/main" id="{5375E04C-1F2A-3945-D73A-8DE2CAD9EB73}"/>
              </a:ext>
            </a:extLst>
          </p:cNvPr>
          <p:cNvSpPr/>
          <p:nvPr/>
        </p:nvSpPr>
        <p:spPr>
          <a:xfrm>
            <a:off x="3940738" y="3357073"/>
            <a:ext cx="781451" cy="1003910"/>
          </a:xfrm>
          <a:custGeom>
            <a:avLst/>
            <a:gdLst/>
            <a:ahLst/>
            <a:cxnLst/>
            <a:rect l="l" t="t" r="r" b="b"/>
            <a:pathLst>
              <a:path w="18277" h="23480" extrusionOk="0">
                <a:moveTo>
                  <a:pt x="9165" y="0"/>
                </a:moveTo>
                <a:cubicBezTo>
                  <a:pt x="9150" y="0"/>
                  <a:pt x="9136" y="0"/>
                  <a:pt x="9121" y="1"/>
                </a:cubicBezTo>
                <a:cubicBezTo>
                  <a:pt x="4085" y="1"/>
                  <a:pt x="1" y="4084"/>
                  <a:pt x="1" y="9133"/>
                </a:cubicBezTo>
                <a:cubicBezTo>
                  <a:pt x="1" y="14193"/>
                  <a:pt x="9121" y="23480"/>
                  <a:pt x="9121" y="23480"/>
                </a:cubicBezTo>
                <a:cubicBezTo>
                  <a:pt x="9121" y="23480"/>
                  <a:pt x="18277" y="14193"/>
                  <a:pt x="18277" y="9133"/>
                </a:cubicBezTo>
                <a:cubicBezTo>
                  <a:pt x="18277" y="4099"/>
                  <a:pt x="14217" y="0"/>
                  <a:pt x="91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828;p40">
            <a:extLst>
              <a:ext uri="{FF2B5EF4-FFF2-40B4-BE49-F238E27FC236}">
                <a16:creationId xmlns:a16="http://schemas.microsoft.com/office/drawing/2014/main" id="{A72A1E03-51FD-77B1-CB73-54529535E75A}"/>
              </a:ext>
            </a:extLst>
          </p:cNvPr>
          <p:cNvSpPr/>
          <p:nvPr/>
        </p:nvSpPr>
        <p:spPr>
          <a:xfrm>
            <a:off x="4018125" y="3425667"/>
            <a:ext cx="626718" cy="627187"/>
          </a:xfrm>
          <a:custGeom>
            <a:avLst/>
            <a:gdLst/>
            <a:ahLst/>
            <a:cxnLst/>
            <a:rect l="l" t="t" r="r" b="b"/>
            <a:pathLst>
              <a:path w="14658" h="14669" extrusionOk="0">
                <a:moveTo>
                  <a:pt x="7311" y="0"/>
                </a:moveTo>
                <a:cubicBezTo>
                  <a:pt x="3275" y="0"/>
                  <a:pt x="1" y="3286"/>
                  <a:pt x="1" y="7323"/>
                </a:cubicBezTo>
                <a:cubicBezTo>
                  <a:pt x="1" y="11383"/>
                  <a:pt x="3275" y="14669"/>
                  <a:pt x="7311" y="14669"/>
                </a:cubicBezTo>
                <a:cubicBezTo>
                  <a:pt x="11371" y="14669"/>
                  <a:pt x="14657" y="11383"/>
                  <a:pt x="14657" y="7323"/>
                </a:cubicBezTo>
                <a:cubicBezTo>
                  <a:pt x="14657" y="3286"/>
                  <a:pt x="11371" y="0"/>
                  <a:pt x="73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6553C0-90E2-6B43-1B73-C2346CEBFA6C}"/>
              </a:ext>
            </a:extLst>
          </p:cNvPr>
          <p:cNvSpPr txBox="1"/>
          <p:nvPr/>
        </p:nvSpPr>
        <p:spPr>
          <a:xfrm>
            <a:off x="7135272" y="4814020"/>
            <a:ext cx="187302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Yellow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Yellow is a color of happiness, friendliness.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C16072-B82C-2CAA-6DBD-EC2731286E8E}"/>
              </a:ext>
            </a:extLst>
          </p:cNvPr>
          <p:cNvSpPr txBox="1"/>
          <p:nvPr/>
        </p:nvSpPr>
        <p:spPr>
          <a:xfrm>
            <a:off x="8220056" y="1804980"/>
            <a:ext cx="161155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Green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Green is a color of nature, stability.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F161F3-83C3-78D4-DF74-A975D92BC8DE}"/>
              </a:ext>
            </a:extLst>
          </p:cNvPr>
          <p:cNvSpPr txBox="1"/>
          <p:nvPr/>
        </p:nvSpPr>
        <p:spPr>
          <a:xfrm>
            <a:off x="4726290" y="1831208"/>
            <a:ext cx="1781630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Blue</a:t>
            </a:r>
          </a:p>
          <a:p>
            <a:pPr>
              <a:spcAft>
                <a:spcPts val="600"/>
              </a:spcAft>
            </a:pPr>
            <a:r>
              <a:rPr lang="en-US" sz="1100" dirty="0">
                <a:latin typeface="Lora" pitchFamily="2" charset="0"/>
              </a:rPr>
              <a:t>Blue is a color of serenity, trustworthiness.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6A00C0-4930-D5D7-7144-F26AED4CCAA3}"/>
              </a:ext>
            </a:extLst>
          </p:cNvPr>
          <p:cNvSpPr txBox="1"/>
          <p:nvPr/>
        </p:nvSpPr>
        <p:spPr>
          <a:xfrm>
            <a:off x="5425017" y="3336698"/>
            <a:ext cx="1819929" cy="692497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latin typeface="Lora" pitchFamily="2" charset="0"/>
              </a:rPr>
              <a:t>Orange</a:t>
            </a:r>
          </a:p>
          <a:p>
            <a:r>
              <a:rPr lang="en-US" sz="1100" dirty="0">
                <a:effectLst/>
                <a:latin typeface="Lora" pitchFamily="2" charset="0"/>
                <a:ea typeface="Times New Roman" panose="02020603050405020304" pitchFamily="18" charset="0"/>
              </a:rPr>
              <a:t>Orange is a color of playfulness and energy. </a:t>
            </a:r>
            <a:endParaRPr lang="en-US" sz="1100" b="0" i="0" dirty="0">
              <a:effectLst/>
              <a:latin typeface="Lora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BB4AC-5227-7C09-0C58-FC424FEF00C4}"/>
              </a:ext>
            </a:extLst>
          </p:cNvPr>
          <p:cNvSpPr txBox="1"/>
          <p:nvPr/>
        </p:nvSpPr>
        <p:spPr>
          <a:xfrm>
            <a:off x="3313039" y="2055262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92C4F0B-0D69-286D-F9F0-E5A387A051CB}"/>
              </a:ext>
            </a:extLst>
          </p:cNvPr>
          <p:cNvSpPr txBox="1"/>
          <p:nvPr/>
        </p:nvSpPr>
        <p:spPr>
          <a:xfrm>
            <a:off x="4001769" y="3585371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95E864-F2C3-8877-204D-FC9560E04DA5}"/>
              </a:ext>
            </a:extLst>
          </p:cNvPr>
          <p:cNvSpPr txBox="1"/>
          <p:nvPr/>
        </p:nvSpPr>
        <p:spPr>
          <a:xfrm>
            <a:off x="5786269" y="5025700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CC2510-DE28-1A97-07D9-1FF9A843F467}"/>
              </a:ext>
            </a:extLst>
          </p:cNvPr>
          <p:cNvSpPr txBox="1"/>
          <p:nvPr/>
        </p:nvSpPr>
        <p:spPr>
          <a:xfrm>
            <a:off x="6855750" y="2042216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Lora" pitchFamily="2" charset="0"/>
              </a:rPr>
              <a:t>20XX</a:t>
            </a:r>
            <a:endParaRPr lang="en-IN" sz="1400" b="1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51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usiness Tim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1EA185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1112</TotalTime>
  <Words>1032</Words>
  <Application>Microsoft Office PowerPoint</Application>
  <PresentationFormat>Widescreen</PresentationFormat>
  <Paragraphs>188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LORA</vt:lpstr>
      <vt:lpstr>LORA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Dhanasekar Selvam</cp:lastModifiedBy>
  <cp:revision>23</cp:revision>
  <dcterms:created xsi:type="dcterms:W3CDTF">2019-04-25T12:35:09Z</dcterms:created>
  <dcterms:modified xsi:type="dcterms:W3CDTF">2023-06-29T12:45:50Z</dcterms:modified>
</cp:coreProperties>
</file>