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2" r:id="rId4"/>
    <p:sldId id="259" r:id="rId5"/>
    <p:sldId id="258" r:id="rId6"/>
    <p:sldId id="261" r:id="rId7"/>
    <p:sldId id="267" r:id="rId8"/>
    <p:sldId id="268" r:id="rId9"/>
    <p:sldId id="273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n Malec" userId="cb6d2a9f9d8dec11" providerId="LiveId" clId="{6762E692-010A-4898-92CE-87AC7E6E3D14}"/>
    <pc:docChg chg="modSld">
      <pc:chgData name="Marcin Malec" userId="cb6d2a9f9d8dec11" providerId="LiveId" clId="{6762E692-010A-4898-92CE-87AC7E6E3D14}" dt="2020-12-10T05:33:13.385" v="33" actId="20577"/>
      <pc:docMkLst>
        <pc:docMk/>
      </pc:docMkLst>
      <pc:sldChg chg="modSp mod">
        <pc:chgData name="Marcin Malec" userId="cb6d2a9f9d8dec11" providerId="LiveId" clId="{6762E692-010A-4898-92CE-87AC7E6E3D14}" dt="2020-12-10T05:33:13.385" v="33" actId="20577"/>
        <pc:sldMkLst>
          <pc:docMk/>
          <pc:sldMk cId="153298656" sldId="268"/>
        </pc:sldMkLst>
        <pc:spChg chg="mod">
          <ac:chgData name="Marcin Malec" userId="cb6d2a9f9d8dec11" providerId="LiveId" clId="{6762E692-010A-4898-92CE-87AC7E6E3D14}" dt="2020-12-10T05:33:13.385" v="33" actId="20577"/>
          <ac:spMkLst>
            <pc:docMk/>
            <pc:sldMk cId="153298656" sldId="268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C1F18-FA36-4F8A-9D35-12236A84275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86C49-16DC-4E58-ACB8-37E4E9F9B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6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057F-5F0A-4E11-B116-E9D7A37D8F5F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87B1-5904-49BF-94C6-EDA7E301B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1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1AA2-F68F-42F7-B027-828755705579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87B1-5904-49BF-94C6-EDA7E301B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4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6B31-C554-488E-A9E5-7A6D9F86DAE1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87B1-5904-49BF-94C6-EDA7E301B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5685-FD21-4350-BB8B-0785EEDAE516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87B1-5904-49BF-94C6-EDA7E301B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CEB4-94AE-4586-A72F-A6900F8BEC58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87B1-5904-49BF-94C6-EDA7E301B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4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435A-08ED-4E9E-85CB-51C228D04C3C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87B1-5904-49BF-94C6-EDA7E301B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7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5E9A-7F24-4CAF-B526-C53F85C34C0F}" type="datetime1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87B1-5904-49BF-94C6-EDA7E301B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3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B612-D54D-4F61-AD43-03A92601E625}" type="datetime1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87B1-5904-49BF-94C6-EDA7E301B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5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B74D-F4AC-4409-90E4-7C2326424894}" type="datetime1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87B1-5904-49BF-94C6-EDA7E301B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9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78C2-0B9F-44BF-9122-59187CB884AF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87B1-5904-49BF-94C6-EDA7E301B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4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7D7C-391C-421D-B493-62CBB6FC6761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87B1-5904-49BF-94C6-EDA7E301B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7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FD4A8-6FC9-40AC-8373-280600517D35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D87B1-5904-49BF-94C6-EDA7E301B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0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inmmalec/evolevu-project-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90205" y="5971430"/>
            <a:ext cx="1911627" cy="7500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7037"/>
            <a:ext cx="9144000" cy="1661822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Project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9600" b="1" dirty="0">
                <a:solidFill>
                  <a:schemeClr val="bg1"/>
                </a:solidFill>
                <a:latin typeface="Broadway" panose="04040905080B02020502" pitchFamily="82" charset="0"/>
                <a:cs typeface="Arial" panose="020B0604020202020204" pitchFamily="34" charset="0"/>
              </a:rPr>
              <a:t>Weather App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182" y="6131549"/>
            <a:ext cx="1619333" cy="4699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2328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90205" y="5971430"/>
            <a:ext cx="1911627" cy="7500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92999"/>
            <a:ext cx="9144000" cy="16557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9600" b="1" dirty="0">
                <a:solidFill>
                  <a:schemeClr val="bg1"/>
                </a:solidFill>
                <a:latin typeface="Broadway" panose="04040905080B02020502" pitchFamily="82" charset="0"/>
                <a:cs typeface="Arial" panose="020B0604020202020204" pitchFamily="34" charset="0"/>
              </a:rPr>
              <a:t>Thank You!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182" y="6131549"/>
            <a:ext cx="1619333" cy="4699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891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55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Team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tIns="457200" bIns="457200"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4400" b="1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699" y="6176963"/>
            <a:ext cx="1619333" cy="4699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2" descr="C:\EvolveU\Projects\evolevu-project-2-main\public\img\Marcin.jpg">
            <a:extLst>
              <a:ext uri="{FF2B5EF4-FFF2-40B4-BE49-F238E27FC236}">
                <a16:creationId xmlns:a16="http://schemas.microsoft.com/office/drawing/2014/main" id="{487D1B48-79EC-40FE-B957-6CEFD5FF5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3269" y="2286000"/>
            <a:ext cx="2286000" cy="2286000"/>
          </a:xfrm>
          <a:prstGeom prst="rect">
            <a:avLst/>
          </a:prstGeom>
          <a:noFill/>
        </p:spPr>
      </p:pic>
      <p:pic>
        <p:nvPicPr>
          <p:cNvPr id="7" name="Picture 3" descr="C:\EvolveU\Projects\evolevu-project-2-main\public\img\Wijoyo.jpg">
            <a:extLst>
              <a:ext uri="{FF2B5EF4-FFF2-40B4-BE49-F238E27FC236}">
                <a16:creationId xmlns:a16="http://schemas.microsoft.com/office/drawing/2014/main" id="{66A14E85-6BBC-43D0-9715-726043409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9082" y="2320999"/>
            <a:ext cx="2286319" cy="2286319"/>
          </a:xfrm>
          <a:prstGeom prst="rect">
            <a:avLst/>
          </a:prstGeom>
          <a:noFill/>
        </p:spPr>
      </p:pic>
      <p:pic>
        <p:nvPicPr>
          <p:cNvPr id="8" name="Picture 4" descr="C:\EvolveU\Projects\evolevu-project-2-main\public\img\Koeswanto.jpg">
            <a:extLst>
              <a:ext uri="{FF2B5EF4-FFF2-40B4-BE49-F238E27FC236}">
                <a16:creationId xmlns:a16="http://schemas.microsoft.com/office/drawing/2014/main" id="{B95DD437-0731-4D7C-9242-A565C4AE9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6920" y="2286000"/>
            <a:ext cx="2286000" cy="2286000"/>
          </a:xfrm>
          <a:prstGeom prst="rect">
            <a:avLst/>
          </a:prstGeom>
          <a:noFill/>
        </p:spPr>
      </p:pic>
      <p:pic>
        <p:nvPicPr>
          <p:cNvPr id="9" name="Picture 5" descr="C:\EvolveU\Projects\evolevu-project-2-main\public\img\Andrei.jpg">
            <a:extLst>
              <a:ext uri="{FF2B5EF4-FFF2-40B4-BE49-F238E27FC236}">
                <a16:creationId xmlns:a16="http://schemas.microsoft.com/office/drawing/2014/main" id="{18370D72-BF1A-4F33-901A-38BF5A9BB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52731" y="2341748"/>
            <a:ext cx="2286000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726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55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Project Purpose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tIns="457200" bIns="457200"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The purpose of the project is to focus more on learnings rather than develop a product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699" y="6176963"/>
            <a:ext cx="1619333" cy="4699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063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55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Scope of the Project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tIns="457200" bIns="457200"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Weather app is designed to: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collect weather data from sources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store this information in the database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provide visual presentation of the stored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699" y="6176963"/>
            <a:ext cx="1619333" cy="4699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969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55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Technologies Used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3417"/>
          </a:xfrm>
        </p:spPr>
        <p:txBody>
          <a:bodyPr wrap="square" tIns="457200" bIns="457200">
            <a:normAutofit fontScale="77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JavaScript, HTML, CSS, HBS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Node.js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MongoDB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C++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Flickr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err="1">
                <a:solidFill>
                  <a:srgbClr val="002060"/>
                </a:solidFill>
              </a:rPr>
              <a:t>Openweathermap</a:t>
            </a:r>
            <a:r>
              <a:rPr lang="en-US" sz="4400" b="1" dirty="0">
                <a:solidFill>
                  <a:srgbClr val="002060"/>
                </a:solidFill>
              </a:rPr>
              <a:t> API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err="1">
                <a:solidFill>
                  <a:srgbClr val="002060"/>
                </a:solidFill>
              </a:rPr>
              <a:t>Mapbox</a:t>
            </a:r>
            <a:r>
              <a:rPr lang="en-US" sz="4400" b="1" dirty="0">
                <a:solidFill>
                  <a:srgbClr val="002060"/>
                </a:solidFill>
              </a:rPr>
              <a:t> API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699" y="6176963"/>
            <a:ext cx="1619333" cy="4699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883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015" y="1795548"/>
            <a:ext cx="10515600" cy="3117273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55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Demo</a:t>
            </a:r>
            <a:endParaRPr lang="en-US" sz="5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699" y="6176963"/>
            <a:ext cx="1619333" cy="4699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394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55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Lessons Learnt</a:t>
            </a:r>
            <a:endParaRPr lang="en-US" sz="5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699" y="6176963"/>
            <a:ext cx="1619333" cy="4699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Node server (express)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Front-end templating (handlebars)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Building physical sensor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MongoDB w/Mongoose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Project Management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Code review/git/</a:t>
            </a:r>
            <a:r>
              <a:rPr lang="en-US" sz="4400" b="1" dirty="0" err="1">
                <a:solidFill>
                  <a:srgbClr val="002060"/>
                </a:solidFill>
              </a:rPr>
              <a:t>github</a:t>
            </a:r>
            <a:endParaRPr lang="en-US" sz="4400" b="1" dirty="0">
              <a:solidFill>
                <a:srgbClr val="002060"/>
              </a:solidFill>
            </a:endParaRP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5624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55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Potential Learning Opportunities</a:t>
            </a:r>
            <a:endParaRPr lang="en-US" sz="5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699" y="6176963"/>
            <a:ext cx="1619333" cy="4699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Develop project in React or other</a:t>
            </a:r>
          </a:p>
          <a:p>
            <a:r>
              <a:rPr lang="en-US" sz="4400" dirty="0"/>
              <a:t>Use machine learning to develop forecasts</a:t>
            </a:r>
          </a:p>
          <a:p>
            <a:r>
              <a:rPr lang="en-US" sz="4400" dirty="0"/>
              <a:t>Create user accounts with saved preferences</a:t>
            </a:r>
          </a:p>
          <a:p>
            <a:r>
              <a:rPr lang="en-US" sz="4400" dirty="0"/>
              <a:t>Deployment</a:t>
            </a:r>
          </a:p>
          <a:p>
            <a:r>
              <a:rPr lang="en-US" sz="4400" dirty="0"/>
              <a:t>Fully integrate a physical sensor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329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55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Repository</a:t>
            </a:r>
            <a:endParaRPr lang="en-US" sz="5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699" y="6176963"/>
            <a:ext cx="1619333" cy="4699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Currently available at </a:t>
            </a:r>
            <a:r>
              <a:rPr lang="en-US" sz="4400" dirty="0">
                <a:hlinkClick r:id="rId3"/>
              </a:rPr>
              <a:t>https://github.com/marcinmmalec/evolevu-project-2</a:t>
            </a:r>
            <a:endParaRPr lang="en-US" altLang="en-US" sz="4400" kern="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3BA8A7B-5DAC-4047-ACD1-FB7E00EC1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1789" y="3204411"/>
            <a:ext cx="6815811" cy="3288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216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142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Broadway</vt:lpstr>
      <vt:lpstr>Calibri</vt:lpstr>
      <vt:lpstr>Calibri Light</vt:lpstr>
      <vt:lpstr>Office Theme</vt:lpstr>
      <vt:lpstr>Project 2</vt:lpstr>
      <vt:lpstr>Team</vt:lpstr>
      <vt:lpstr>Project Purpose</vt:lpstr>
      <vt:lpstr>Scope of the Project</vt:lpstr>
      <vt:lpstr>Technologies Used</vt:lpstr>
      <vt:lpstr>Demo</vt:lpstr>
      <vt:lpstr>Lessons Learnt</vt:lpstr>
      <vt:lpstr>Potential Learning Opportunities</vt:lpstr>
      <vt:lpstr>Repository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avv@gmx.it</dc:creator>
  <cp:lastModifiedBy>Marcin Malec</cp:lastModifiedBy>
  <cp:revision>15</cp:revision>
  <dcterms:created xsi:type="dcterms:W3CDTF">2020-12-08T21:20:22Z</dcterms:created>
  <dcterms:modified xsi:type="dcterms:W3CDTF">2020-12-10T05:33:21Z</dcterms:modified>
</cp:coreProperties>
</file>