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34243D-5FDB-49EB-A4E2-76B231998C68}">
  <a:tblStyle styleId="{F634243D-5FDB-49EB-A4E2-76B231998C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d03dd5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d03dd5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d03dd5e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d03dd5e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d03dd5e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d03dd5e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d03dd5e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d03dd5e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d03dd5e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d03dd5e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Siłka++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Aplikacja do ćwiczeń kolejnej generacji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023488" y="1890425"/>
            <a:ext cx="2844300" cy="1132800"/>
          </a:xfrm>
          <a:prstGeom prst="roundRect">
            <a:avLst>
              <a:gd fmla="val 16667" name="adj"/>
            </a:avLst>
          </a:prstGeom>
          <a:solidFill>
            <a:srgbClr val="8CEE98"/>
          </a:solidFill>
          <a:ln>
            <a:noFill/>
          </a:ln>
          <a:effectLst>
            <a:outerShdw blurRad="100013" rotWithShape="0" algn="bl" dir="276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499" y="1034663"/>
            <a:ext cx="2844325" cy="28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Nietrywialne Funkcje aplikacji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730025"/>
            <a:ext cx="85206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wykonywanie ćwiczeń/zestawu ćwiczeń wraz z aplikacją, która śledzi postęp, mierzy czas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 obliczanie BMI oraz śledzenie wagi, spożywanych kalorii wg danych podanych przez użytkownika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 tworzenie długotrwałego planu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 obserwowanie</a:t>
            </a:r>
            <a:r>
              <a:rPr lang="pl"/>
              <a:t> własnych postępów,</a:t>
            </a:r>
            <a:r>
              <a:rPr lang="pl"/>
              <a:t> m. in. poprzez </a:t>
            </a:r>
            <a:r>
              <a:rPr lang="pl"/>
              <a:t>wyświetlanie wykresów z wyżej wymienionymi statystykami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- wspólne rywalizowanie ze znajomymi poprzez dzielenie się swoimi wynikami, udostępnianie im swoich planów ćwiczeń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Tabele w bazie danych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36200" y="1665000"/>
            <a:ext cx="85206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Tabela ćwiczenia</a:t>
            </a:r>
            <a:endParaRPr/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6310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{F634243D-5FDB-49EB-A4E2-76B231998C68}</a:tableStyleId>
              </a:tblPr>
              <a:tblGrid>
                <a:gridCol w="639925"/>
                <a:gridCol w="1130300"/>
                <a:gridCol w="859225"/>
                <a:gridCol w="1252050"/>
                <a:gridCol w="1235550"/>
                <a:gridCol w="13323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Nazwa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opis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ilość powtórzeń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szacowany czas trwania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współczynnik trudności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Tabele w bazie danych</a:t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6310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{F634243D-5FDB-49EB-A4E2-76B231998C68}</a:tableStyleId>
              </a:tblPr>
              <a:tblGrid>
                <a:gridCol w="639925"/>
                <a:gridCol w="1130300"/>
                <a:gridCol w="8592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nazwa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typ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50333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{F634243D-5FDB-49EB-A4E2-76B231998C68}</a:tableStyleId>
              </a:tblPr>
              <a:tblGrid>
                <a:gridCol w="1414025"/>
                <a:gridCol w="12154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id_zestawu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id_ćwiczenia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866700" y="1665000"/>
            <a:ext cx="42774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Tabela zestawy ćwiczeń-ćwiczenia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36200" y="1665000"/>
            <a:ext cx="43305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Tabela zestaw ćwiczeń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Tabele w bazie danych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6310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{F634243D-5FDB-49EB-A4E2-76B231998C68}</a:tableStyleId>
              </a:tblPr>
              <a:tblGrid>
                <a:gridCol w="639925"/>
                <a:gridCol w="1130300"/>
                <a:gridCol w="8592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Nazwa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opis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36200" y="1665000"/>
            <a:ext cx="36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Tabela kategorie ćwiczeń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Tabele w bazie danych</a:t>
            </a:r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6310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{F634243D-5FDB-49EB-A4E2-76B231998C68}</a:tableStyleId>
              </a:tblPr>
              <a:tblGrid>
                <a:gridCol w="1421950"/>
                <a:gridCol w="11600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id_ćwiczenia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id_kategorii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36200" y="1665000"/>
            <a:ext cx="43305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Tabela relacji ćwiczenie-kategorie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