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76" r:id="rId10"/>
    <p:sldId id="266" r:id="rId11"/>
    <p:sldId id="272" r:id="rId12"/>
    <p:sldId id="270" r:id="rId13"/>
    <p:sldId id="277" r:id="rId14"/>
    <p:sldId id="278" r:id="rId15"/>
    <p:sldId id="264" r:id="rId16"/>
    <p:sldId id="273" r:id="rId17"/>
    <p:sldId id="265" r:id="rId18"/>
    <p:sldId id="275" r:id="rId19"/>
    <p:sldId id="279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1294-0FEC-4BAA-9ABC-F98AB02C8CFE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EE716-F720-4933-B8B4-0978798F20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31AC-4C93-4087-BA94-1A6761375DB3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Plataforma de Integração Continua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2376264"/>
          </a:xfrm>
        </p:spPr>
        <p:txBody>
          <a:bodyPr>
            <a:normAutofit/>
          </a:bodyPr>
          <a:lstStyle/>
          <a:p>
            <a:r>
              <a:rPr lang="pt-PT" sz="2800" dirty="0"/>
              <a:t>Projeto e Seminario</a:t>
            </a:r>
          </a:p>
          <a:p>
            <a:endParaRPr lang="pt-PT" sz="2800" dirty="0" smtClean="0">
              <a:solidFill>
                <a:schemeClr val="tx1"/>
              </a:solidFill>
            </a:endParaRPr>
          </a:p>
          <a:p>
            <a:r>
              <a:rPr lang="pt-PT" sz="2800" dirty="0" smtClean="0">
                <a:solidFill>
                  <a:schemeClr val="tx1"/>
                </a:solidFill>
              </a:rPr>
              <a:t>Iurie Marcinschi N.º 30156</a:t>
            </a:r>
          </a:p>
          <a:p>
            <a:r>
              <a:rPr lang="pt-PT" sz="2800" dirty="0" smtClean="0">
                <a:solidFill>
                  <a:schemeClr val="tx1"/>
                </a:solidFill>
              </a:rPr>
              <a:t>Pavel Egorov N.º 33368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3491880" y="4510453"/>
            <a:ext cx="50944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/>
              <a:t>Instituto Superior de Engenharia  de Lisboa</a:t>
            </a:r>
          </a:p>
          <a:p>
            <a:pPr algn="r"/>
            <a:r>
              <a:rPr lang="pt-PT" sz="1600" dirty="0" smtClean="0"/>
              <a:t>Engenharia Informática e de Computadores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44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73324" y="1916832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Interação </a:t>
            </a:r>
            <a:r>
              <a:rPr lang="pt-BR" sz="2400" dirty="0" smtClean="0"/>
              <a:t>com </a:t>
            </a:r>
            <a:r>
              <a:rPr lang="pt-BR" sz="2400" dirty="0"/>
              <a:t>aplicação </a:t>
            </a:r>
            <a:r>
              <a:rPr lang="pt-BR" sz="2400" dirty="0" smtClean="0"/>
              <a:t>cliente usando o paradigma pedido/resposta  via protocolo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Comunicação com </a:t>
            </a:r>
            <a:r>
              <a:rPr lang="pt-BR" sz="2400" dirty="0"/>
              <a:t>aplicação cliente via </a:t>
            </a:r>
            <a:r>
              <a:rPr lang="pt-BR" sz="2400" dirty="0" smtClean="0"/>
              <a:t>WebSocket na obtenção do progresso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Submissão de </a:t>
            </a:r>
            <a:r>
              <a:rPr lang="pt-BR" sz="2400" dirty="0"/>
              <a:t>trabalho </a:t>
            </a:r>
            <a:r>
              <a:rPr lang="pt-BR" sz="2400" dirty="0" smtClean="0"/>
              <a:t>na fila Redis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Comunicação com Redis </a:t>
            </a:r>
            <a:r>
              <a:rPr lang="pt-BR" sz="2400" dirty="0"/>
              <a:t>Stream </a:t>
            </a:r>
            <a:r>
              <a:rPr lang="pt-BR" sz="2400" dirty="0" smtClean="0"/>
              <a:t>Canal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Gestão </a:t>
            </a:r>
            <a:r>
              <a:rPr lang="pt-BR" sz="2400" dirty="0"/>
              <a:t>dos conteudos </a:t>
            </a:r>
            <a:r>
              <a:rPr lang="pt-BR" sz="2400" dirty="0" smtClean="0"/>
              <a:t>nas Bases </a:t>
            </a:r>
            <a:r>
              <a:rPr lang="pt-BR" sz="2400" dirty="0"/>
              <a:t>de Dados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69" y="1988840"/>
            <a:ext cx="6767413" cy="399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8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78317" y="1658665"/>
            <a:ext cx="69127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/>
              <a:t>Plataforma do utilizador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/>
              <a:t>Escolher um ambiente a </a:t>
            </a:r>
            <a:r>
              <a:rPr lang="pt-PT" sz="2400" dirty="0" smtClean="0"/>
              <a:t>medida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 smtClean="0"/>
              <a:t>Associar </a:t>
            </a:r>
            <a:r>
              <a:rPr lang="pt-PT" sz="2400" dirty="0"/>
              <a:t>o repositorio </a:t>
            </a:r>
            <a:r>
              <a:rPr lang="pt-PT" sz="2400" dirty="0" smtClean="0"/>
              <a:t>de código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 smtClean="0"/>
              <a:t>Defenir </a:t>
            </a:r>
            <a:r>
              <a:rPr lang="pt-PT" sz="2400" dirty="0"/>
              <a:t>comandos para </a:t>
            </a:r>
            <a:r>
              <a:rPr lang="pt-PT" sz="2400" dirty="0" smtClean="0"/>
              <a:t>execução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 smtClean="0"/>
              <a:t>Executar </a:t>
            </a:r>
            <a:r>
              <a:rPr lang="pt-PT" sz="2400" dirty="0"/>
              <a:t>e recolher </a:t>
            </a:r>
            <a:r>
              <a:rPr lang="pt-PT" sz="2400" dirty="0" smtClean="0"/>
              <a:t>resultados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 smtClean="0"/>
              <a:t>Descarregar o artifato (se existir)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/>
              <a:t>Plataforma do administrador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/>
              <a:t>Gestão de </a:t>
            </a:r>
            <a:r>
              <a:rPr lang="pt-PT" sz="2400" dirty="0" smtClean="0"/>
              <a:t>utilizadores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PT" sz="2400" dirty="0" smtClean="0"/>
              <a:t>Gestão </a:t>
            </a:r>
            <a:r>
              <a:rPr lang="pt-PT" sz="2400" dirty="0"/>
              <a:t>de contentores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</p:spTree>
    <p:extLst>
      <p:ext uri="{BB962C8B-B14F-4D97-AF65-F5344CB8AC3E}">
        <p14:creationId xmlns:p14="http://schemas.microsoft.com/office/powerpoint/2010/main" val="38732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</a:t>
            </a:r>
            <a:r>
              <a:rPr lang="pt-PT" sz="3200" u="sng" dirty="0" smtClean="0"/>
              <a:t>Server</a:t>
            </a:r>
          </a:p>
          <a:p>
            <a:r>
              <a:rPr lang="pt-PT" sz="2000" dirty="0" smtClean="0"/>
              <a:t>Resultado de execução com sucesso</a:t>
            </a:r>
            <a:endParaRPr lang="pt-PT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r="1708" b="5035"/>
          <a:stretch/>
        </p:blipFill>
        <p:spPr bwMode="auto">
          <a:xfrm>
            <a:off x="395536" y="2132856"/>
            <a:ext cx="8286662" cy="394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4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</a:t>
            </a:r>
            <a:r>
              <a:rPr lang="pt-PT" sz="3200" u="sng" dirty="0" smtClean="0"/>
              <a:t>Server</a:t>
            </a:r>
          </a:p>
          <a:p>
            <a:r>
              <a:rPr lang="pt-PT" sz="2000" dirty="0" smtClean="0"/>
              <a:t>Resultado de execução com erro</a:t>
            </a:r>
            <a:endParaRPr lang="pt-PT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9" r="1416" b="5034"/>
          <a:stretch/>
        </p:blipFill>
        <p:spPr bwMode="auto">
          <a:xfrm>
            <a:off x="448203" y="2132856"/>
            <a:ext cx="8258339" cy="393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5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Worker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844824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Receber o trabalho na fila.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Preparar a configuração do contentor.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Lançar a execução no contentor  via Docker.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Interpretar os resultados do contentor e transferilos para fila 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de resultados Redis.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do artifato no AWS S3.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09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Worker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92" y="2060848"/>
            <a:ext cx="6566279" cy="429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5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Hub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018990" y="1566225"/>
            <a:ext cx="691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endParaRPr lang="pt-PT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4055" y="2564904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Actualização </a:t>
            </a:r>
            <a:r>
              <a:rPr lang="pt-PT" sz="2400" dirty="0"/>
              <a:t>em bazes de dados</a:t>
            </a:r>
            <a:r>
              <a:rPr lang="pt-PT" sz="2400" dirty="0" smtClean="0"/>
              <a:t> com o status do resultado de execução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dos resultados em ficheiros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Notificação</a:t>
            </a:r>
            <a:r>
              <a:rPr lang="pt-PT" sz="2400" dirty="0"/>
              <a:t> dos resultados</a:t>
            </a:r>
            <a:r>
              <a:rPr lang="pt-PT" sz="2400" dirty="0" smtClean="0"/>
              <a:t> por email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209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Hub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018990" y="1566225"/>
            <a:ext cx="691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endParaRPr lang="pt-PT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0" y="2348880"/>
            <a:ext cx="7444101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7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Hub</a:t>
            </a:r>
            <a:br>
              <a:rPr lang="pt-PT" sz="3200" u="sng" dirty="0" smtClean="0"/>
            </a:br>
            <a:r>
              <a:rPr lang="pt-PT" sz="2000" dirty="0" smtClean="0"/>
              <a:t>Notificação por E-mail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018990" y="1566225"/>
            <a:ext cx="691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endParaRPr lang="pt-PT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26249" r="22889" b="14062"/>
          <a:stretch/>
        </p:blipFill>
        <p:spPr bwMode="auto">
          <a:xfrm>
            <a:off x="658292" y="1920912"/>
            <a:ext cx="7975600" cy="436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Agenda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72879" y="1580844"/>
            <a:ext cx="69127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Enquadramento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Motivação \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Tecnologias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Arquitetura</a:t>
            </a:r>
            <a:endParaRPr lang="pt-PT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Componente Web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Componente </a:t>
            </a:r>
            <a:r>
              <a:rPr lang="pt-PT" sz="2400" dirty="0" smtClean="0"/>
              <a:t>Worker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Componente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Demonstração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Conclusão</a:t>
            </a:r>
            <a:endParaRPr lang="pt-PT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77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Demonstração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204864"/>
            <a:ext cx="7920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Interação do Utilizador com o plataforma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Gatilho para execução automática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Conclusão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 contexto da </a:t>
            </a:r>
            <a:r>
              <a:rPr lang="pt-BR" dirty="0"/>
              <a:t>integração </a:t>
            </a:r>
            <a:r>
              <a:rPr lang="pt-BR" dirty="0" smtClean="0"/>
              <a:t>contínua a aplicação é um serviço automatizado na internet para execuções e testes de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Vantagens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Serviço automatizado de alta disponibilidade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Ambientes de execução Linux a medida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Execuções infinitas por projeto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Alertas </a:t>
            </a:r>
            <a:r>
              <a:rPr lang="pt-BR" dirty="0"/>
              <a:t>na hora da ocurrencia de </a:t>
            </a:r>
            <a:r>
              <a:rPr lang="pt-BR" dirty="0" smtClean="0"/>
              <a:t>erros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Limitações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C</a:t>
            </a:r>
            <a:r>
              <a:rPr lang="pt-BR" dirty="0" smtClean="0"/>
              <a:t>ódigo que não corre em ambientes Linux não é suportado.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Projetos que façam uso da </a:t>
            </a:r>
            <a:r>
              <a:rPr lang="pt-BR" dirty="0"/>
              <a:t>c</a:t>
            </a:r>
            <a:r>
              <a:rPr lang="pt-BR" dirty="0" smtClean="0"/>
              <a:t>amada Karnel do sistema operativo, não são suportados.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futuro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Diversificar </a:t>
            </a:r>
            <a:r>
              <a:rPr lang="pt-BR" dirty="0"/>
              <a:t>as formas de </a:t>
            </a:r>
            <a:r>
              <a:rPr lang="pt-BR" dirty="0" smtClean="0"/>
              <a:t>alerta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Capacidade </a:t>
            </a:r>
            <a:r>
              <a:rPr lang="pt-BR" dirty="0"/>
              <a:t>de detetar más práticas de programação e </a:t>
            </a:r>
            <a:r>
              <a:rPr lang="pt-BR" dirty="0" smtClean="0"/>
              <a:t>fornecer sugestões como alternativas.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Sistema </a:t>
            </a:r>
            <a:r>
              <a:rPr lang="pt-BR" dirty="0"/>
              <a:t>de cobrança (faturação) </a:t>
            </a:r>
            <a:r>
              <a:rPr lang="pt-BR" dirty="0" smtClean="0"/>
              <a:t>para </a:t>
            </a:r>
            <a:r>
              <a:rPr lang="pt-BR" dirty="0"/>
              <a:t>recursos </a:t>
            </a:r>
            <a:r>
              <a:rPr lang="pt-BR" dirty="0" smtClean="0"/>
              <a:t>de </a:t>
            </a:r>
            <a:r>
              <a:rPr lang="pt-BR" dirty="0"/>
              <a:t>alta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96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Obrigado Pela </a:t>
            </a:r>
            <a:r>
              <a:rPr lang="pt-PT" sz="3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Vossa Atenção </a:t>
            </a:r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!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690" y="1766066"/>
            <a:ext cx="7870487" cy="187895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 smtClean="0"/>
              <a:t>Iurie Marcinschi</a:t>
            </a:r>
            <a:r>
              <a:rPr lang="pt-PT" dirty="0" smtClean="0"/>
              <a:t>, N.º 30156</a:t>
            </a:r>
          </a:p>
          <a:p>
            <a:pPr algn="l"/>
            <a:r>
              <a:rPr lang="pt-PT" dirty="0" smtClean="0"/>
              <a:t>Licenciatura em Engenharia Informática e de Computadores</a:t>
            </a:r>
          </a:p>
          <a:p>
            <a:r>
              <a:rPr lang="pt-PT" dirty="0"/>
              <a:t>marcinschi.iuri@gmail.com</a:t>
            </a:r>
          </a:p>
          <a:p>
            <a:pPr algn="l"/>
            <a:endParaRPr lang="pt-PT" dirty="0" smtClean="0"/>
          </a:p>
          <a:p>
            <a:pPr algn="l"/>
            <a:r>
              <a:rPr lang="pt-PT" b="1" dirty="0" smtClean="0"/>
              <a:t>Pavel Egorov, </a:t>
            </a:r>
            <a:r>
              <a:rPr lang="pt-PT" dirty="0" smtClean="0"/>
              <a:t>Nº 33368</a:t>
            </a:r>
          </a:p>
          <a:p>
            <a:r>
              <a:rPr lang="pt-PT" dirty="0"/>
              <a:t>Licenciatura em Engenharia Informática e de </a:t>
            </a:r>
            <a:r>
              <a:rPr lang="pt-PT" dirty="0" smtClean="0"/>
              <a:t>Computadores</a:t>
            </a:r>
          </a:p>
          <a:p>
            <a:r>
              <a:rPr lang="pt-PT" dirty="0"/>
              <a:t>egorovpasha@gmail.com</a:t>
            </a:r>
            <a:endParaRPr lang="pt-PT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690" y="3861048"/>
            <a:ext cx="7614433" cy="22098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 smtClean="0"/>
              <a:t>Júri: 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	</a:t>
            </a:r>
            <a:r>
              <a:rPr lang="pt-BR" sz="1600" dirty="0" smtClean="0"/>
              <a:t>Fernando </a:t>
            </a:r>
            <a:r>
              <a:rPr lang="pt-BR" sz="1600" dirty="0"/>
              <a:t>Manuel Gomes de Sousa </a:t>
            </a:r>
            <a:r>
              <a:rPr lang="pt-BR" sz="1600" dirty="0" smtClean="0"/>
              <a:t>, </a:t>
            </a:r>
            <a:r>
              <a:rPr lang="pt-PT" sz="1600" dirty="0" smtClean="0"/>
              <a:t>Professor do ISEL</a:t>
            </a:r>
          </a:p>
          <a:p>
            <a:pPr lvl="2">
              <a:lnSpc>
                <a:spcPct val="200000"/>
              </a:lnSpc>
            </a:pPr>
            <a:r>
              <a:rPr lang="pt-PT" sz="1600" dirty="0" smtClean="0"/>
              <a:t>Porfírio </a:t>
            </a:r>
            <a:r>
              <a:rPr lang="pt-PT" sz="1600" dirty="0"/>
              <a:t>Pena Filipe,  Professor </a:t>
            </a:r>
            <a:r>
              <a:rPr lang="pt-PT" sz="1600" dirty="0" smtClean="0"/>
              <a:t> do ISEL</a:t>
            </a:r>
          </a:p>
          <a:p>
            <a:pPr lvl="2">
              <a:lnSpc>
                <a:spcPct val="200000"/>
              </a:lnSpc>
            </a:pPr>
            <a:r>
              <a:rPr lang="pt-PT" sz="1600" dirty="0" smtClean="0"/>
              <a:t>Carlos Gonçalves</a:t>
            </a:r>
            <a:r>
              <a:rPr lang="pt-BR" sz="1600" dirty="0"/>
              <a:t>, Professor </a:t>
            </a:r>
            <a:r>
              <a:rPr lang="pt-BR" sz="1600" dirty="0" smtClean="0"/>
              <a:t> do </a:t>
            </a:r>
            <a:r>
              <a:rPr lang="pt-BR" sz="1600" dirty="0"/>
              <a:t>ISEL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algn="l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92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Enquadramento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6" name="CaixaDeTexto 4"/>
          <p:cNvSpPr txBox="1"/>
          <p:nvPr/>
        </p:nvSpPr>
        <p:spPr>
          <a:xfrm>
            <a:off x="179512" y="1268760"/>
            <a:ext cx="39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r>
              <a:rPr lang="pt-PT" sz="3200" dirty="0" smtClean="0"/>
              <a:t>Integração Continua</a:t>
            </a:r>
          </a:p>
          <a:p>
            <a:endParaRPr lang="pt-PT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Controle </a:t>
            </a:r>
            <a:r>
              <a:rPr lang="pt-PT" sz="2400" dirty="0"/>
              <a:t>de </a:t>
            </a:r>
            <a:r>
              <a:rPr lang="pt-PT" sz="2400" dirty="0" smtClean="0"/>
              <a:t>versões Git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e Testes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</p:txBody>
      </p:sp>
      <p:pic>
        <p:nvPicPr>
          <p:cNvPr id="5" name="Picture 2" descr="C:\Users\Iurie\Desktop\ISEL_PROJ\CIAAS\DOC\build_test_depl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375660"/>
            <a:ext cx="6542881" cy="19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Motivação \ Problema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395536" y="1916832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 Compilação e testes diários de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 Ambientes de execução com  propriedades diferentes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endParaRPr lang="pt-PT" sz="3200" dirty="0" smtClean="0"/>
          </a:p>
        </p:txBody>
      </p:sp>
    </p:spTree>
    <p:extLst>
      <p:ext uri="{BB962C8B-B14F-4D97-AF65-F5344CB8AC3E}">
        <p14:creationId xmlns:p14="http://schemas.microsoft.com/office/powerpoint/2010/main" val="754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Objetivo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6" name="CaixaDeTexto 4"/>
          <p:cNvSpPr txBox="1"/>
          <p:nvPr/>
        </p:nvSpPr>
        <p:spPr>
          <a:xfrm>
            <a:off x="237868" y="234888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Automatização da compilação e execução de testes.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Ambientes Linux à medida, isolados para execução.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Comunicação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9029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2762"/>
            <a:ext cx="6768752" cy="5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18425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Objetivo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Schoolbook (Заголовки)"/>
              </a:rPr>
              <a:t>Conceptual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Schoolbook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133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Tecnologias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58" y="2276872"/>
            <a:ext cx="78908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Gestor de ambientes virtuais </a:t>
            </a:r>
            <a:r>
              <a:rPr lang="pt-PT" sz="2000" dirty="0"/>
              <a:t> </a:t>
            </a:r>
            <a:r>
              <a:rPr lang="pt-PT" sz="2000" i="1" dirty="0" smtClean="0"/>
              <a:t>Docker</a:t>
            </a:r>
            <a:endParaRPr lang="pt-PT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Plataforma </a:t>
            </a:r>
            <a:r>
              <a:rPr lang="pt-PT" sz="2000" i="1" dirty="0" smtClean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Comunicação atravez de estruturas </a:t>
            </a:r>
            <a:r>
              <a:rPr lang="pt-PT" sz="2000" i="1" dirty="0" smtClean="0"/>
              <a:t>Redis</a:t>
            </a: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Bases de dados relacionais </a:t>
            </a:r>
            <a:r>
              <a:rPr lang="pt-PT" sz="2000" i="1" dirty="0" smtClean="0"/>
              <a:t>MySql</a:t>
            </a:r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1008111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74" y="2780928"/>
            <a:ext cx="642007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326" y="1244659"/>
            <a:ext cx="80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Unidades </a:t>
            </a:r>
            <a:r>
              <a:rPr lang="pt-BR" sz="2400" dirty="0"/>
              <a:t>de serviço auto-suficientes fracamente </a:t>
            </a:r>
            <a:r>
              <a:rPr lang="pt-BR" sz="2400" dirty="0" smtClean="0"/>
              <a:t>acopladas.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Alta disponibilidade.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1008111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Schoolbook (Заголовки)"/>
              </a:rPr>
              <a:t>ERD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entury Schoolbook (Заголовки)"/>
            </a:endParaRPr>
          </a:p>
        </p:txBody>
      </p:sp>
      <p:pic>
        <p:nvPicPr>
          <p:cNvPr id="1026" name="Picture 2" descr="C:\Users\Iurie\Desktop\ISEL_PROJ\Drow\E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t="6223" r="9076" b="46888"/>
          <a:stretch/>
        </p:blipFill>
        <p:spPr bwMode="auto">
          <a:xfrm>
            <a:off x="395536" y="1700808"/>
            <a:ext cx="84123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2368</TotalTime>
  <Words>571</Words>
  <Application>Microsoft Office PowerPoint</Application>
  <PresentationFormat>Экран (4:3)</PresentationFormat>
  <Paragraphs>181</Paragraphs>
  <Slides>22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Plataforma de Integração Continua</vt:lpstr>
      <vt:lpstr>Agenda</vt:lpstr>
      <vt:lpstr>Enquadramento</vt:lpstr>
      <vt:lpstr>Motivação \ Problema</vt:lpstr>
      <vt:lpstr>Objetivo</vt:lpstr>
      <vt:lpstr>Презентация PowerPoint</vt:lpstr>
      <vt:lpstr>Tecnologias</vt:lpstr>
      <vt:lpstr>Arquitetura</vt:lpstr>
      <vt:lpstr>Arquitetura ERD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Arquitetura Componente Worker</vt:lpstr>
      <vt:lpstr>Arquitetura Componente Worker</vt:lpstr>
      <vt:lpstr>Arquitetura Componente Hub</vt:lpstr>
      <vt:lpstr>Arquitetura Componente Hub</vt:lpstr>
      <vt:lpstr>Arquitetura Componente Hub Notificação por E-mail</vt:lpstr>
      <vt:lpstr>Demonstração</vt:lpstr>
      <vt:lpstr>Conclusão</vt:lpstr>
      <vt:lpstr>Obrigado Pela Vossa Atenção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Integração Continua</dc:title>
  <dc:creator>Iurie</dc:creator>
  <cp:lastModifiedBy>Iurie</cp:lastModifiedBy>
  <cp:revision>172</cp:revision>
  <dcterms:created xsi:type="dcterms:W3CDTF">2014-09-25T21:19:20Z</dcterms:created>
  <dcterms:modified xsi:type="dcterms:W3CDTF">2014-11-17T23:25:11Z</dcterms:modified>
</cp:coreProperties>
</file>