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61294-0FEC-4BAA-9ABC-F98AB02C8CFE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EE716-F720-4933-B8B4-0978798F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0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8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9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1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8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5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0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3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9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31AC-4C93-4087-BA94-1A6761375DB3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0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Plataforma de Integração Continua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1844824"/>
            <a:ext cx="6400800" cy="2376264"/>
          </a:xfrm>
        </p:spPr>
        <p:txBody>
          <a:bodyPr/>
          <a:lstStyle/>
          <a:p>
            <a:pPr algn="r"/>
            <a:endParaRPr lang="pt-PT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Iurie Marcinschi N.º 30156</a:t>
            </a:r>
          </a:p>
          <a:p>
            <a:r>
              <a:rPr lang="pt-PT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Pavel Egorov N.º 33368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4121845" y="4510453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Orientador:</a:t>
            </a:r>
          </a:p>
          <a:p>
            <a:r>
              <a:rPr lang="pt-PT" dirty="0"/>
              <a:t>	</a:t>
            </a:r>
            <a:r>
              <a:rPr lang="pt-PT" dirty="0" smtClean="0"/>
              <a:t>Professor Doutor Porfírio Filipe</a:t>
            </a:r>
          </a:p>
          <a:p>
            <a:r>
              <a:rPr lang="pt-PT" dirty="0" smtClean="0"/>
              <a:t>Coorientador:</a:t>
            </a:r>
          </a:p>
          <a:p>
            <a:r>
              <a:rPr lang="pt-PT" dirty="0"/>
              <a:t>	</a:t>
            </a:r>
            <a:r>
              <a:rPr lang="pt-PT" dirty="0" smtClean="0"/>
              <a:t>Professor Doutor Carlos Gonçalves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42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Agenda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1172879" y="1580844"/>
            <a:ext cx="69127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Enquadramento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Motivação \ Problema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Objetivo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Plataforma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PT" dirty="0" smtClean="0"/>
              <a:t>Utilizador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PT" dirty="0" smtClean="0"/>
              <a:t>Administrador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Implementação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PT" dirty="0" smtClean="0"/>
              <a:t>Solução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PT" dirty="0" smtClean="0"/>
              <a:t>Arquitetura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pt-PT" dirty="0" smtClean="0"/>
              <a:t>Componente Web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pt-PT" dirty="0" smtClean="0"/>
              <a:t>Componente Worker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pt-PT" dirty="0" smtClean="0"/>
              <a:t>Componente 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Demonstração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Conclusão</a:t>
            </a:r>
            <a:endParaRPr lang="pt-PT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77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Enquadramento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21130"/>
            <a:ext cx="5331044" cy="400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1700808"/>
            <a:ext cx="3975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r>
              <a:rPr lang="pt-PT" sz="3200" dirty="0" smtClean="0"/>
              <a:t>Integração Continua</a:t>
            </a:r>
          </a:p>
          <a:p>
            <a:endParaRPr lang="pt-PT" sz="32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pt-PT" sz="2400" dirty="0" smtClean="0"/>
              <a:t>Controle </a:t>
            </a:r>
            <a:r>
              <a:rPr lang="pt-PT" sz="2400" dirty="0"/>
              <a:t>de </a:t>
            </a:r>
            <a:r>
              <a:rPr lang="pt-PT" sz="2400" dirty="0" smtClean="0"/>
              <a:t>versões Git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pt-PT" sz="24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pt-PT" sz="2400" dirty="0" smtClean="0"/>
              <a:t>Construção e Testes</a:t>
            </a:r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32089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Motivação \ Problema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1172879" y="1580844"/>
            <a:ext cx="69127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3200" dirty="0" smtClean="0"/>
          </a:p>
          <a:p>
            <a:endParaRPr lang="pt-PT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3200" dirty="0" smtClean="0"/>
              <a:t> Compilação </a:t>
            </a:r>
            <a:r>
              <a:rPr lang="pt-PT" sz="3200" dirty="0" smtClean="0"/>
              <a:t>e testes diarios do código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3200" dirty="0" smtClean="0"/>
              <a:t> Ambientes </a:t>
            </a:r>
            <a:r>
              <a:rPr lang="pt-PT" sz="3200" dirty="0" smtClean="0"/>
              <a:t>de execução </a:t>
            </a:r>
            <a:r>
              <a:rPr lang="pt-PT" sz="3200" dirty="0" smtClean="0"/>
              <a:t>com  </a:t>
            </a:r>
          </a:p>
          <a:p>
            <a:r>
              <a:rPr lang="pt-PT" sz="3200" dirty="0" smtClean="0"/>
              <a:t>    propriedades </a:t>
            </a:r>
            <a:r>
              <a:rPr lang="pt-PT" sz="3200" dirty="0" smtClean="0"/>
              <a:t>diferentes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endParaRPr lang="pt-PT" sz="3200" dirty="0" smtClean="0"/>
          </a:p>
        </p:txBody>
      </p:sp>
    </p:spTree>
    <p:extLst>
      <p:ext uri="{BB962C8B-B14F-4D97-AF65-F5344CB8AC3E}">
        <p14:creationId xmlns:p14="http://schemas.microsoft.com/office/powerpoint/2010/main" val="7547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Objetivo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1172879" y="1580844"/>
            <a:ext cx="69127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3200" dirty="0" smtClean="0"/>
              <a:t>A</a:t>
            </a:r>
            <a:r>
              <a:rPr lang="pt-PT" sz="3200" dirty="0" smtClean="0"/>
              <a:t>utomatização </a:t>
            </a:r>
            <a:r>
              <a:rPr lang="pt-PT" sz="3200" dirty="0" smtClean="0"/>
              <a:t>de compilação e execução de testes.</a:t>
            </a:r>
          </a:p>
          <a:p>
            <a:endParaRPr lang="pt-PT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3200" dirty="0" smtClean="0"/>
              <a:t>Ambientes Linux à medida, isolados para execução.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PT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3200" dirty="0" smtClean="0"/>
              <a:t>Comunicação dos </a:t>
            </a:r>
            <a:r>
              <a:rPr lang="pt-PT" sz="3200" dirty="0" smtClean="0"/>
              <a:t>resultados da compilação e testes</a:t>
            </a:r>
            <a:endParaRPr lang="pt-PT" sz="3200" dirty="0" smtClean="0"/>
          </a:p>
        </p:txBody>
      </p:sp>
    </p:spTree>
    <p:extLst>
      <p:ext uri="{BB962C8B-B14F-4D97-AF65-F5344CB8AC3E}">
        <p14:creationId xmlns:p14="http://schemas.microsoft.com/office/powerpoint/2010/main" val="39029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Platforma Web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1186020" y="1556206"/>
            <a:ext cx="69127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3200" dirty="0" smtClean="0"/>
              <a:t>Perfil Utilizador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000" dirty="0" smtClean="0"/>
              <a:t>Escolher </a:t>
            </a:r>
            <a:r>
              <a:rPr lang="pt-PT" sz="2000" dirty="0" smtClean="0"/>
              <a:t>um </a:t>
            </a:r>
            <a:r>
              <a:rPr lang="pt-PT" sz="2000" dirty="0" smtClean="0"/>
              <a:t>ambiente </a:t>
            </a:r>
            <a:r>
              <a:rPr lang="pt-PT" sz="2000" dirty="0" smtClean="0"/>
              <a:t>a medida</a:t>
            </a:r>
            <a:endParaRPr lang="pt-PT" sz="2000" dirty="0" smtClean="0"/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000" dirty="0" smtClean="0"/>
              <a:t>Associar o repositorio do código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000" dirty="0" smtClean="0"/>
              <a:t>Defenir comandos para execução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000" dirty="0" smtClean="0"/>
              <a:t>Executar e recolher resultados</a:t>
            </a:r>
            <a:endParaRPr lang="pt-PT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3200" dirty="0" smtClean="0"/>
              <a:t>Perfil </a:t>
            </a:r>
            <a:r>
              <a:rPr lang="pt-PT" sz="3200" dirty="0" smtClean="0"/>
              <a:t>Adminstrador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000" dirty="0" smtClean="0"/>
              <a:t>Gestão de utilizadores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000" dirty="0" smtClean="0"/>
              <a:t>Gestão de contentores</a:t>
            </a:r>
            <a:endParaRPr lang="pt-PT" sz="2000" dirty="0" smtClean="0"/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PT" sz="2000" dirty="0" smtClean="0"/>
          </a:p>
        </p:txBody>
      </p:sp>
    </p:spTree>
    <p:extLst>
      <p:ext uri="{BB962C8B-B14F-4D97-AF65-F5344CB8AC3E}">
        <p14:creationId xmlns:p14="http://schemas.microsoft.com/office/powerpoint/2010/main" val="36162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Solução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1186020" y="1556206"/>
            <a:ext cx="69127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PT" sz="2000" dirty="0" smtClean="0"/>
          </a:p>
        </p:txBody>
      </p:sp>
    </p:spTree>
    <p:extLst>
      <p:ext uri="{BB962C8B-B14F-4D97-AF65-F5344CB8AC3E}">
        <p14:creationId xmlns:p14="http://schemas.microsoft.com/office/powerpoint/2010/main" val="34903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154</Words>
  <Application>Microsoft Office PowerPoint</Application>
  <PresentationFormat>Экран (4:3)</PresentationFormat>
  <Paragraphs>71</Paragraphs>
  <Slides>7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Plataforma de Integração Continua</vt:lpstr>
      <vt:lpstr>Agenda</vt:lpstr>
      <vt:lpstr>Enquadramento</vt:lpstr>
      <vt:lpstr>Motivação \ Problema</vt:lpstr>
      <vt:lpstr>Objetivo</vt:lpstr>
      <vt:lpstr>Platforma Web</vt:lpstr>
      <vt:lpstr>Solução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Integração Continua</dc:title>
  <dc:creator>Iurie</dc:creator>
  <cp:lastModifiedBy>Iurie</cp:lastModifiedBy>
  <cp:revision>37</cp:revision>
  <dcterms:created xsi:type="dcterms:W3CDTF">2014-09-25T21:19:20Z</dcterms:created>
  <dcterms:modified xsi:type="dcterms:W3CDTF">2014-09-30T12:22:52Z</dcterms:modified>
</cp:coreProperties>
</file>