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Jakiś tekst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Zawartość tekst frame</a:t>
            </a:r>
          </a:p>
          <a:p>
            <a:pPr lvl="1"/>
            <a:r>
              <a:t>Kobiety</a:t>
            </a:r>
          </a:p>
          <a:p>
            <a:pPr lvl="1"/>
            <a:r>
              <a:t>Przeżyło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