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radfrost.com/blog/post/interface-invento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Inventory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More info about interface inventories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Alerts, success, errors, warnings, errors, validation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h1, h2, h3, h4, h5, h6 and variations of typographic headings</a:t>
            </a:r>
          </a:p>
        </p:txBody>
      </p:sp>
      <p:pic>
        <p:nvPicPr>
          <p:cNvPr id="7170" name="Picture 2" descr="C:\Users\p\Desktop\Pagepro\headin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275606"/>
            <a:ext cx="3600450" cy="609600"/>
          </a:xfrm>
          <a:prstGeom prst="rect">
            <a:avLst/>
          </a:prstGeom>
          <a:noFill/>
        </p:spPr>
      </p:pic>
      <p:pic>
        <p:nvPicPr>
          <p:cNvPr id="7171" name="Picture 3" descr="C:\Users\p\Desktop\Pagepro\heading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2715766"/>
            <a:ext cx="1971675" cy="161925"/>
          </a:xfrm>
          <a:prstGeom prst="rect">
            <a:avLst/>
          </a:prstGeom>
          <a:noFill/>
        </p:spPr>
      </p:pic>
      <p:pic>
        <p:nvPicPr>
          <p:cNvPr id="7172" name="Picture 4" descr="C:\Users\p\Desktop\Pagepro\heading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552" y="2199134"/>
            <a:ext cx="2171700" cy="22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20072" y="134761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.heading-feature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06769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.heading-section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Unordered, ordered, definition lists, bulleted, lined, etc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3rd Party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Widgets, iframes, stock tickers, social buttons, anything that isn’t hosted on your domain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Advertising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Ad units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“Blocks”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Combination of images, headlines, excerpts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Capture videos of interface animation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Unique colors represented in the UI</a:t>
            </a:r>
          </a:p>
        </p:txBody>
      </p:sp>
      <p:pic>
        <p:nvPicPr>
          <p:cNvPr id="8195" name="Picture 3" descr="C:\Users\p\Desktop\Pagepro\colors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1225550"/>
            <a:ext cx="1414438" cy="533400"/>
          </a:xfrm>
          <a:prstGeom prst="rect">
            <a:avLst/>
          </a:prstGeom>
          <a:noFill/>
        </p:spPr>
      </p:pic>
      <p:pic>
        <p:nvPicPr>
          <p:cNvPr id="8196" name="Picture 4" descr="C:\Users\p\Desktop\Pagepro\colors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923678"/>
            <a:ext cx="1362075" cy="552450"/>
          </a:xfrm>
          <a:prstGeom prst="rect">
            <a:avLst/>
          </a:prstGeom>
          <a:noFill/>
        </p:spPr>
      </p:pic>
      <p:pic>
        <p:nvPicPr>
          <p:cNvPr id="8197" name="Picture 5" descr="C:\Users\p\Desktop\Pagepro\colors\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536" y="2715766"/>
            <a:ext cx="1362075" cy="552450"/>
          </a:xfrm>
          <a:prstGeom prst="rect">
            <a:avLst/>
          </a:prstGeom>
          <a:noFill/>
        </p:spPr>
      </p:pic>
      <p:pic>
        <p:nvPicPr>
          <p:cNvPr id="8198" name="Picture 6" descr="C:\Users\p\Desktop\Pagepro\colors\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0072" y="1995686"/>
            <a:ext cx="1368152" cy="504056"/>
          </a:xfrm>
          <a:prstGeom prst="rect">
            <a:avLst/>
          </a:prstGeom>
          <a:noFill/>
        </p:spPr>
      </p:pic>
      <p:pic>
        <p:nvPicPr>
          <p:cNvPr id="8199" name="Picture 7" descr="C:\Users\p\Desktop\Pagepro\colors\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20072" y="1203598"/>
            <a:ext cx="1362075" cy="552450"/>
          </a:xfrm>
          <a:prstGeom prst="rect">
            <a:avLst/>
          </a:prstGeom>
          <a:noFill/>
        </p:spPr>
      </p:pic>
      <p:pic>
        <p:nvPicPr>
          <p:cNvPr id="8200" name="Picture 8" descr="C:\Users\p\Desktop\Pagepro\colors\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20072" y="2787774"/>
            <a:ext cx="1362075" cy="552450"/>
          </a:xfrm>
          <a:prstGeom prst="rect">
            <a:avLst/>
          </a:prstGeom>
          <a:noFill/>
        </p:spPr>
      </p:pic>
      <p:pic>
        <p:nvPicPr>
          <p:cNvPr id="8201" name="Picture 9" descr="C:\Users\p\Desktop\Pagepro\colors\8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5536" y="3507854"/>
            <a:ext cx="136207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Headers, footers, and other global elements</a:t>
            </a:r>
          </a:p>
        </p:txBody>
      </p:sp>
      <p:pic>
        <p:nvPicPr>
          <p:cNvPr id="1026" name="Picture 2" descr="C:\Users\p\Desktop\Pagepro\head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31590"/>
            <a:ext cx="3213308" cy="1231568"/>
          </a:xfrm>
          <a:prstGeom prst="rect">
            <a:avLst/>
          </a:prstGeom>
          <a:noFill/>
        </p:spPr>
      </p:pic>
      <p:pic>
        <p:nvPicPr>
          <p:cNvPr id="1027" name="Picture 3" descr="C:\Users\p\Desktop\Pagepro\section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2571750"/>
            <a:ext cx="3767219" cy="784052"/>
          </a:xfrm>
          <a:prstGeom prst="rect">
            <a:avLst/>
          </a:prstGeom>
          <a:noFill/>
        </p:spPr>
      </p:pic>
      <p:pic>
        <p:nvPicPr>
          <p:cNvPr id="1028" name="Picture 4" descr="C:\Users\p\Desktop\Pagepro\section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560" y="3723878"/>
            <a:ext cx="3292327" cy="878640"/>
          </a:xfrm>
          <a:prstGeom prst="rect">
            <a:avLst/>
          </a:prstGeom>
          <a:noFill/>
        </p:spPr>
      </p:pic>
      <p:pic>
        <p:nvPicPr>
          <p:cNvPr id="1029" name="Picture 5" descr="C:\Users\p\Desktop\Pagepro\sec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7984" y="1203598"/>
            <a:ext cx="3896786" cy="1134939"/>
          </a:xfrm>
          <a:prstGeom prst="rect">
            <a:avLst/>
          </a:prstGeom>
          <a:noFill/>
        </p:spPr>
      </p:pic>
      <p:pic>
        <p:nvPicPr>
          <p:cNvPr id="1030" name="Picture 6" descr="C:\Users\p\Desktop\Pagepro\foote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5976" y="2715766"/>
            <a:ext cx="4438230" cy="360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Navigation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 dirty="0">
                <a:solidFill>
                  <a:srgbClr val="666666"/>
                </a:solidFill>
              </a:rPr>
              <a:t>Primary navigation, footer nav, pagination, breadcrumbs, etc</a:t>
            </a:r>
          </a:p>
        </p:txBody>
      </p:sp>
      <p:pic>
        <p:nvPicPr>
          <p:cNvPr id="3" name="Picture 6" descr="C:\Users\p\Desktop\Pagepro\foo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563638"/>
            <a:ext cx="7986241" cy="6480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1560" y="28597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.footer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Logos, heros, avatars, thumbnails, etc</a:t>
            </a:r>
          </a:p>
        </p:txBody>
      </p:sp>
      <p:pic>
        <p:nvPicPr>
          <p:cNvPr id="2051" name="Picture 3" descr="C:\Users\p\Desktop\Pagepro\logos\thumbnail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851670"/>
            <a:ext cx="476250" cy="476250"/>
          </a:xfrm>
          <a:prstGeom prst="rect">
            <a:avLst/>
          </a:prstGeom>
          <a:noFill/>
        </p:spPr>
      </p:pic>
      <p:pic>
        <p:nvPicPr>
          <p:cNvPr id="2052" name="Picture 4" descr="C:\Users\p\Desktop\Pagepro\logos\thumbnai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1203598"/>
            <a:ext cx="476250" cy="476250"/>
          </a:xfrm>
          <a:prstGeom prst="rect">
            <a:avLst/>
          </a:prstGeom>
          <a:noFill/>
        </p:spPr>
      </p:pic>
      <p:pic>
        <p:nvPicPr>
          <p:cNvPr id="2053" name="Picture 5" descr="C:\Users\p\Desktop\Pagepro\logos\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5656" y="1203598"/>
            <a:ext cx="1571625" cy="6286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59632" y="271576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.logo</a:t>
            </a:r>
          </a:p>
          <a:p>
            <a:r>
              <a:rPr lang="pl-PL" dirty="0" smtClean="0"/>
              <a:t>.thumbnail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Icons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Magnifying glasses, social icons, spinners, favicons, hamburgers, arrows, etc</a:t>
            </a:r>
          </a:p>
        </p:txBody>
      </p:sp>
      <p:pic>
        <p:nvPicPr>
          <p:cNvPr id="3074" name="Picture 2" descr="C:\Users\p\Desktop\Pagepro\logos\androi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166813"/>
            <a:ext cx="504825" cy="504825"/>
          </a:xfrm>
          <a:prstGeom prst="rect">
            <a:avLst/>
          </a:prstGeom>
          <a:noFill/>
        </p:spPr>
      </p:pic>
      <p:pic>
        <p:nvPicPr>
          <p:cNvPr id="3075" name="Picture 3" descr="C:\Users\p\Desktop\Pagepro\logos\app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923678"/>
            <a:ext cx="504825" cy="504825"/>
          </a:xfrm>
          <a:prstGeom prst="rect">
            <a:avLst/>
          </a:prstGeom>
          <a:noFill/>
        </p:spPr>
      </p:pic>
      <p:pic>
        <p:nvPicPr>
          <p:cNvPr id="3076" name="Picture 4" descr="C:\Users\p\Desktop\Pagepro\logos\f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736" y="1275606"/>
            <a:ext cx="333375" cy="323850"/>
          </a:xfrm>
          <a:prstGeom prst="rect">
            <a:avLst/>
          </a:prstGeom>
          <a:noFill/>
        </p:spPr>
      </p:pic>
      <p:pic>
        <p:nvPicPr>
          <p:cNvPr id="3077" name="Picture 5" descr="C:\Users\p\Desktop\Pagepro\logos\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5736" y="1707654"/>
            <a:ext cx="323850" cy="323850"/>
          </a:xfrm>
          <a:prstGeom prst="rect">
            <a:avLst/>
          </a:prstGeom>
          <a:noFill/>
        </p:spPr>
      </p:pic>
      <p:pic>
        <p:nvPicPr>
          <p:cNvPr id="3078" name="Picture 6" descr="C:\Users\p\Desktop\Pagepro\logos\icon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63888" y="3435846"/>
            <a:ext cx="923925" cy="933450"/>
          </a:xfrm>
          <a:prstGeom prst="rect">
            <a:avLst/>
          </a:prstGeom>
          <a:noFill/>
        </p:spPr>
      </p:pic>
      <p:pic>
        <p:nvPicPr>
          <p:cNvPr id="3079" name="Picture 7" descr="C:\Users\p\Desktop\Pagepro\logos\icon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47492" y="1275606"/>
            <a:ext cx="952500" cy="933450"/>
          </a:xfrm>
          <a:prstGeom prst="rect">
            <a:avLst/>
          </a:prstGeom>
          <a:noFill/>
        </p:spPr>
      </p:pic>
      <p:pic>
        <p:nvPicPr>
          <p:cNvPr id="3080" name="Picture 8" descr="C:\Users\p\Desktop\Pagepro\logos\icon3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63888" y="2355726"/>
            <a:ext cx="942975" cy="933450"/>
          </a:xfrm>
          <a:prstGeom prst="rect">
            <a:avLst/>
          </a:prstGeom>
          <a:noFill/>
        </p:spPr>
      </p:pic>
      <p:pic>
        <p:nvPicPr>
          <p:cNvPr id="3081" name="Picture 9" descr="C:\Users\p\Desktop\Pagepro\logos\linked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95736" y="2211710"/>
            <a:ext cx="323850" cy="323850"/>
          </a:xfrm>
          <a:prstGeom prst="rect">
            <a:avLst/>
          </a:prstGeom>
          <a:noFill/>
        </p:spPr>
      </p:pic>
      <p:pic>
        <p:nvPicPr>
          <p:cNvPr id="3083" name="Picture 11" descr="C:\Users\p\Desktop\Pagepro\logos\pin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95736" y="3723878"/>
            <a:ext cx="323850" cy="352425"/>
          </a:xfrm>
          <a:prstGeom prst="rect">
            <a:avLst/>
          </a:prstGeom>
          <a:noFill/>
        </p:spPr>
      </p:pic>
      <p:pic>
        <p:nvPicPr>
          <p:cNvPr id="3085" name="Picture 13" descr="C:\Users\p\Desktop\Pagepro\logos\twitte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95736" y="2715766"/>
            <a:ext cx="323850" cy="323850"/>
          </a:xfrm>
          <a:prstGeom prst="rect">
            <a:avLst/>
          </a:prstGeom>
          <a:noFill/>
        </p:spPr>
      </p:pic>
      <p:pic>
        <p:nvPicPr>
          <p:cNvPr id="3086" name="Picture 14" descr="C:\Users\p\Desktop\Pagepro\logos\win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3568" y="2714997"/>
            <a:ext cx="495300" cy="504825"/>
          </a:xfrm>
          <a:prstGeom prst="rect">
            <a:avLst/>
          </a:prstGeom>
          <a:noFill/>
        </p:spPr>
      </p:pic>
      <p:pic>
        <p:nvPicPr>
          <p:cNvPr id="3087" name="Picture 15" descr="C:\Users\p\Desktop\Pagepro\logos\z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95736" y="3219822"/>
            <a:ext cx="323850" cy="3238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76056" y="134761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.flaticon</a:t>
            </a:r>
            <a:endParaRPr lang="pl-PL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177966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.icon-large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Inputs, textareas, select menus, checkboxes, radios, and more</a:t>
            </a:r>
          </a:p>
        </p:txBody>
      </p:sp>
      <p:pic>
        <p:nvPicPr>
          <p:cNvPr id="4098" name="Picture 2" descr="C:\Users\p\Desktop\Pagepro\form\for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347614"/>
            <a:ext cx="4248150" cy="53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7544" y="221171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Big, small, primary, secondary, progress, etc</a:t>
            </a:r>
          </a:p>
        </p:txBody>
      </p:sp>
      <p:pic>
        <p:nvPicPr>
          <p:cNvPr id="3" name="Picture 3" descr="C:\Users\p\Desktop\Pagepro\form\butt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347614"/>
            <a:ext cx="1343025" cy="53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221171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.button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Interactive Components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Accordions, tabs, carousels, anything with moving parts</a:t>
            </a:r>
          </a:p>
        </p:txBody>
      </p:sp>
      <p:pic>
        <p:nvPicPr>
          <p:cNvPr id="5122" name="Picture 2" descr="C:\Users\p\Desktop\Pagepro\carous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635646"/>
            <a:ext cx="8204579" cy="43070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27584" y="25717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.carousel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0">
                <a:solidFill>
                  <a:srgbClr val="666666"/>
                </a:solidFill>
              </a:rPr>
              <a:t>Video players, audio players, etc</a:t>
            </a:r>
          </a:p>
        </p:txBody>
      </p:sp>
      <p:pic>
        <p:nvPicPr>
          <p:cNvPr id="6146" name="Picture 2" descr="C:\Users\p\Desktop\Pagepro\media_play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203598"/>
            <a:ext cx="4762500" cy="29241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84168" y="120359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.vimeo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210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Interface Inventory</vt:lpstr>
      <vt:lpstr>Global Headers, footers, and other global elements</vt:lpstr>
      <vt:lpstr>Navigation Primary navigation, footer nav, pagination, breadcrumbs, etc</vt:lpstr>
      <vt:lpstr>Image Types Logos, heros, avatars, thumbnails, etc</vt:lpstr>
      <vt:lpstr>Icons Magnifying glasses, social icons, spinners, favicons, hamburgers, arrows, etc</vt:lpstr>
      <vt:lpstr>Forms Inputs, textareas, select menus, checkboxes, radios, and more</vt:lpstr>
      <vt:lpstr>Buttons Big, small, primary, secondary, progress, etc</vt:lpstr>
      <vt:lpstr>Interactive Components Accordions, tabs, carousels, anything with moving parts</vt:lpstr>
      <vt:lpstr>Media Video players, audio players, etc</vt:lpstr>
      <vt:lpstr>Messaging Alerts, success, errors, warnings, errors, validation</vt:lpstr>
      <vt:lpstr>Headings h1, h2, h3, h4, h5, h6 and variations of typographic headings</vt:lpstr>
      <vt:lpstr>Lists Unordered, ordered, definition lists, bulleted, lined, etc</vt:lpstr>
      <vt:lpstr>3rd Party Widgets, iframes, stock tickers, social buttons, anything that isn’t hosted on your domain</vt:lpstr>
      <vt:lpstr>Advertising Ad units</vt:lpstr>
      <vt:lpstr>“Blocks” Combination of images, headlines, excerpts</vt:lpstr>
      <vt:lpstr>Animation Capture videos of interface animation</vt:lpstr>
      <vt:lpstr>Color Unique colors represented in the 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Inventory</dc:title>
  <cp:lastModifiedBy>p</cp:lastModifiedBy>
  <cp:revision>19</cp:revision>
  <dcterms:modified xsi:type="dcterms:W3CDTF">2016-12-12T13:07:14Z</dcterms:modified>
</cp:coreProperties>
</file>