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CB2CC-1822-4470-AF40-091873231942}" type="datetimeFigureOut">
              <a:rPr lang="pl-PL" smtClean="0"/>
              <a:t>09.04.2018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27410-F09F-4065-849F-6255458353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87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Product.maker</a:t>
            </a:r>
            <a:r>
              <a:rPr lang="en-US" dirty="0"/>
              <a:t> AS maker1, speed</a:t>
            </a:r>
          </a:p>
          <a:p>
            <a:r>
              <a:rPr lang="en-US" dirty="0"/>
              <a:t>FROM laptop INNER JOIN </a:t>
            </a:r>
          </a:p>
          <a:p>
            <a:r>
              <a:rPr lang="en-US" dirty="0"/>
              <a:t> product ON </a:t>
            </a:r>
            <a:r>
              <a:rPr lang="en-US" dirty="0" err="1"/>
              <a:t>product.model</a:t>
            </a:r>
            <a:r>
              <a:rPr lang="en-US" dirty="0"/>
              <a:t> = </a:t>
            </a:r>
            <a:r>
              <a:rPr lang="en-US" dirty="0" err="1"/>
              <a:t>laptop.model</a:t>
            </a:r>
            <a:r>
              <a:rPr lang="en-US" dirty="0"/>
              <a:t> WHERE </a:t>
            </a:r>
            <a:r>
              <a:rPr lang="en-US" dirty="0" err="1"/>
              <a:t>hd</a:t>
            </a:r>
            <a:r>
              <a:rPr lang="en-US" dirty="0"/>
              <a:t> &gt;= 10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7410-F09F-4065-849F-62554583536D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3436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AVG(speed) AS s</a:t>
            </a:r>
          </a:p>
          <a:p>
            <a:r>
              <a:rPr lang="en-US" dirty="0"/>
              <a:t>FROM PC</a:t>
            </a:r>
          </a:p>
          <a:p>
            <a:r>
              <a:rPr lang="en-US" dirty="0"/>
              <a:t>WHERE model IN(SELECT model</a:t>
            </a:r>
          </a:p>
          <a:p>
            <a:r>
              <a:rPr lang="en-US" dirty="0"/>
              <a:t> FROM Product</a:t>
            </a:r>
          </a:p>
          <a:p>
            <a:r>
              <a:rPr lang="en-US" dirty="0"/>
              <a:t> WHERE maker = 'A'</a:t>
            </a:r>
          </a:p>
          <a:p>
            <a:r>
              <a:rPr lang="en-US" dirty="0"/>
              <a:t> )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7410-F09F-4065-849F-62554583536D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623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8118FB4-47AD-425C-9DD5-8C4B2AFCF870}" type="datetimeFigureOut">
              <a:rPr lang="pl-PL" smtClean="0"/>
              <a:t>09.04.2018</a:t>
            </a:fld>
            <a:endParaRPr lang="pl-PL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5120265-3DB7-47D4-9C73-67D2F8A306D5}" type="slidenum">
              <a:rPr lang="pl-PL" smtClean="0"/>
              <a:t>‹#›</a:t>
            </a:fld>
            <a:endParaRPr lang="pl-PL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8FB4-47AD-425C-9DD5-8C4B2AFCF870}" type="datetimeFigureOut">
              <a:rPr lang="pl-PL" smtClean="0"/>
              <a:t>09.04.2018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0265-3DB7-47D4-9C73-67D2F8A306D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8FB4-47AD-425C-9DD5-8C4B2AFCF870}" type="datetimeFigureOut">
              <a:rPr lang="pl-PL" smtClean="0"/>
              <a:t>09.04.2018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0265-3DB7-47D4-9C73-67D2F8A306D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8FB4-47AD-425C-9DD5-8C4B2AFCF870}" type="datetimeFigureOut">
              <a:rPr lang="pl-PL" smtClean="0"/>
              <a:t>09.04.2018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0265-3DB7-47D4-9C73-67D2F8A306D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8FB4-47AD-425C-9DD5-8C4B2AFCF870}" type="datetimeFigureOut">
              <a:rPr lang="pl-PL" smtClean="0"/>
              <a:t>09.04.2018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0265-3DB7-47D4-9C73-67D2F8A306D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8FB4-47AD-425C-9DD5-8C4B2AFCF870}" type="datetimeFigureOut">
              <a:rPr lang="pl-PL" smtClean="0"/>
              <a:t>09.04.2018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0265-3DB7-47D4-9C73-67D2F8A306D5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8FB4-47AD-425C-9DD5-8C4B2AFCF870}" type="datetimeFigureOut">
              <a:rPr lang="pl-PL" smtClean="0"/>
              <a:t>09.04.2018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0265-3DB7-47D4-9C73-67D2F8A306D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8FB4-47AD-425C-9DD5-8C4B2AFCF870}" type="datetimeFigureOut">
              <a:rPr lang="pl-PL" smtClean="0"/>
              <a:t>09.04.2018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0265-3DB7-47D4-9C73-67D2F8A306D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8FB4-47AD-425C-9DD5-8C4B2AFCF870}" type="datetimeFigureOut">
              <a:rPr lang="pl-PL" smtClean="0"/>
              <a:t>09.04.2018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0265-3DB7-47D4-9C73-67D2F8A306D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8FB4-47AD-425C-9DD5-8C4B2AFCF870}" type="datetimeFigureOut">
              <a:rPr lang="pl-PL" smtClean="0"/>
              <a:t>09.04.2018</a:t>
            </a:fld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0265-3DB7-47D4-9C73-67D2F8A306D5}" type="slidenum">
              <a:rPr lang="pl-PL" smtClean="0"/>
              <a:t>‹#›</a:t>
            </a:fld>
            <a:endParaRPr lang="pl-PL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8FB4-47AD-425C-9DD5-8C4B2AFCF870}" type="datetimeFigureOut">
              <a:rPr lang="pl-PL" smtClean="0"/>
              <a:t>09.04.2018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0265-3DB7-47D4-9C73-67D2F8A306D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8118FB4-47AD-425C-9DD5-8C4B2AFCF870}" type="datetimeFigureOut">
              <a:rPr lang="pl-PL" smtClean="0"/>
              <a:t>09.04.2018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5120265-3DB7-47D4-9C73-67D2F8A306D5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Firma komputerowa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7568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7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dirty="0"/>
              <a:t>Podaj producentów PC, które mają prędkość procesorów nie mniejszą niż 3500MHz</a:t>
            </a:r>
          </a:p>
        </p:txBody>
      </p:sp>
    </p:spTree>
    <p:extLst>
      <p:ext uri="{BB962C8B-B14F-4D97-AF65-F5344CB8AC3E}">
        <p14:creationId xmlns:p14="http://schemas.microsoft.com/office/powerpoint/2010/main" val="353535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8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pPr marL="0" indent="0" algn="ctr">
              <a:buNone/>
            </a:pPr>
            <a:r>
              <a:rPr lang="pl-PL" dirty="0"/>
              <a:t>Podaj modele drukarek z najwyższą ceną.</a:t>
            </a:r>
          </a:p>
          <a:p>
            <a:pPr marL="0" indent="0" algn="ctr">
              <a:buNone/>
            </a:pPr>
            <a:r>
              <a:rPr lang="pl-PL" dirty="0"/>
              <a:t>(tylko jedna wartość ceny)</a:t>
            </a:r>
          </a:p>
        </p:txBody>
      </p:sp>
    </p:spTree>
    <p:extLst>
      <p:ext uri="{BB962C8B-B14F-4D97-AF65-F5344CB8AC3E}">
        <p14:creationId xmlns:p14="http://schemas.microsoft.com/office/powerpoint/2010/main" val="2729889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9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pPr marL="0" indent="0" algn="ctr">
              <a:buNone/>
            </a:pPr>
            <a:r>
              <a:rPr lang="pl-PL" dirty="0"/>
              <a:t>Podaj średnią prędkość procesorów PC.</a:t>
            </a:r>
          </a:p>
        </p:txBody>
      </p:sp>
    </p:spTree>
    <p:extLst>
      <p:ext uri="{BB962C8B-B14F-4D97-AF65-F5344CB8AC3E}">
        <p14:creationId xmlns:p14="http://schemas.microsoft.com/office/powerpoint/2010/main" val="3148263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10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dirty="0"/>
              <a:t>Podaj średnią prędkość procesorów PC, które kosztują powyżej 3500zł.</a:t>
            </a:r>
          </a:p>
          <a:p>
            <a:pPr marL="0" indent="0" algn="ctr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9557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11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dirty="0"/>
              <a:t>Podaj średnią prędkość procesorów PC wyprodukowanych przez firmę „Dell”</a:t>
            </a:r>
          </a:p>
        </p:txBody>
      </p:sp>
    </p:spTree>
    <p:extLst>
      <p:ext uri="{BB962C8B-B14F-4D97-AF65-F5344CB8AC3E}">
        <p14:creationId xmlns:p14="http://schemas.microsoft.com/office/powerpoint/2010/main" val="3669887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12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pPr marL="0" indent="0" algn="ctr">
              <a:buNone/>
            </a:pPr>
            <a:r>
              <a:rPr lang="pl-PL" dirty="0"/>
              <a:t>Dla każdej z wartości prędkości procesora podaj średnią cenę PC.</a:t>
            </a:r>
          </a:p>
        </p:txBody>
      </p:sp>
    </p:spTree>
    <p:extLst>
      <p:ext uri="{BB962C8B-B14F-4D97-AF65-F5344CB8AC3E}">
        <p14:creationId xmlns:p14="http://schemas.microsoft.com/office/powerpoint/2010/main" val="946844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13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pPr marL="0" indent="0" algn="ctr">
              <a:buNone/>
            </a:pPr>
            <a:r>
              <a:rPr lang="pl-PL" dirty="0"/>
              <a:t>Dla każdego z producentów podaj średni rozmiar ekranu w laptopie produkowanym przez niego.</a:t>
            </a:r>
          </a:p>
        </p:txBody>
      </p:sp>
    </p:spTree>
    <p:extLst>
      <p:ext uri="{BB962C8B-B14F-4D97-AF65-F5344CB8AC3E}">
        <p14:creationId xmlns:p14="http://schemas.microsoft.com/office/powerpoint/2010/main" val="400034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Firma komputerowa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/>
              <a:t>Baza zawiera 4 tabele:</a:t>
            </a:r>
          </a:p>
          <a:p>
            <a:pPr lvl="1"/>
            <a:r>
              <a:rPr lang="pl-PL" dirty="0"/>
              <a:t>Produkty (producent, model, typ)</a:t>
            </a:r>
          </a:p>
          <a:p>
            <a:pPr lvl="1"/>
            <a:r>
              <a:rPr lang="pl-PL" dirty="0"/>
              <a:t>PC (model, procesor, ram, </a:t>
            </a:r>
            <a:r>
              <a:rPr lang="pl-PL" dirty="0" err="1"/>
              <a:t>hdd</a:t>
            </a:r>
            <a:r>
              <a:rPr lang="pl-PL" dirty="0"/>
              <a:t>, cd, ekran, cena)</a:t>
            </a:r>
          </a:p>
          <a:p>
            <a:pPr lvl="1"/>
            <a:r>
              <a:rPr lang="pl-PL" dirty="0"/>
              <a:t>Laptop (model, procesor, ram, </a:t>
            </a:r>
            <a:r>
              <a:rPr lang="pl-PL" dirty="0" err="1"/>
              <a:t>hdd</a:t>
            </a:r>
            <a:r>
              <a:rPr lang="pl-PL" dirty="0"/>
              <a:t>, ekran, cena)</a:t>
            </a:r>
          </a:p>
          <a:p>
            <a:pPr lvl="1"/>
            <a:r>
              <a:rPr lang="pl-PL" dirty="0"/>
              <a:t>Drukarki (model, kolor, typ, cena)</a:t>
            </a:r>
          </a:p>
          <a:p>
            <a:pPr lvl="1"/>
            <a:endParaRPr lang="pl-PL" dirty="0"/>
          </a:p>
          <a:p>
            <a:r>
              <a:rPr lang="pl-PL" dirty="0"/>
              <a:t>Tabela Produkty zawiera informacje o producencie, numerze modelu i typie (PC, Laptop, Drukarka)</a:t>
            </a:r>
          </a:p>
          <a:p>
            <a:r>
              <a:rPr lang="pl-PL" dirty="0"/>
              <a:t>Wszystkie numery modelu są unikalne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383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Pola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Model – relacja z tabelą „Produkty”</a:t>
            </a:r>
          </a:p>
          <a:p>
            <a:r>
              <a:rPr lang="pl-PL" dirty="0"/>
              <a:t>Procesor- prędkość procesora w MHz</a:t>
            </a:r>
          </a:p>
          <a:p>
            <a:r>
              <a:rPr lang="pl-PL" dirty="0"/>
              <a:t>Ram – pojemność pamięci RAM w </a:t>
            </a:r>
            <a:r>
              <a:rPr lang="pl-PL" dirty="0" err="1"/>
              <a:t>Mb</a:t>
            </a:r>
            <a:endParaRPr lang="pl-PL" dirty="0"/>
          </a:p>
          <a:p>
            <a:r>
              <a:rPr lang="pl-PL" dirty="0" err="1"/>
              <a:t>Hdd</a:t>
            </a:r>
            <a:r>
              <a:rPr lang="pl-PL" dirty="0"/>
              <a:t> – pojemność HDD w </a:t>
            </a:r>
            <a:r>
              <a:rPr lang="pl-PL" dirty="0" err="1"/>
              <a:t>Gb</a:t>
            </a:r>
            <a:endParaRPr lang="pl-PL" dirty="0"/>
          </a:p>
          <a:p>
            <a:r>
              <a:rPr lang="pl-PL" dirty="0"/>
              <a:t>Cd – prędkość CD ROM (np. „4x”)</a:t>
            </a:r>
          </a:p>
          <a:p>
            <a:r>
              <a:rPr lang="pl-PL" dirty="0"/>
              <a:t>Ekran – wielkość w calach</a:t>
            </a:r>
          </a:p>
          <a:p>
            <a:r>
              <a:rPr lang="pl-PL" dirty="0"/>
              <a:t>Kolor – Prawda/Fałsz (czy drukarka jest kolorowa)</a:t>
            </a:r>
          </a:p>
          <a:p>
            <a:r>
              <a:rPr lang="pl-PL" dirty="0"/>
              <a:t>Typ (drukarki) – Laser, atrament, igłowa</a:t>
            </a:r>
          </a:p>
        </p:txBody>
      </p:sp>
    </p:spTree>
    <p:extLst>
      <p:ext uri="{BB962C8B-B14F-4D97-AF65-F5344CB8AC3E}">
        <p14:creationId xmlns:p14="http://schemas.microsoft.com/office/powerpoint/2010/main" val="70759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1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dirty="0"/>
              <a:t>Podaj numer modelu, procesor oraz wielkość dysku twardego każdego PC, który kosztuje poniżej 2000 zł.</a:t>
            </a:r>
          </a:p>
        </p:txBody>
      </p:sp>
    </p:spTree>
    <p:extLst>
      <p:ext uri="{BB962C8B-B14F-4D97-AF65-F5344CB8AC3E}">
        <p14:creationId xmlns:p14="http://schemas.microsoft.com/office/powerpoint/2010/main" val="289460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2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dirty="0"/>
              <a:t>Podaj producentów drukarek.</a:t>
            </a:r>
          </a:p>
        </p:txBody>
      </p:sp>
    </p:spTree>
    <p:extLst>
      <p:ext uri="{BB962C8B-B14F-4D97-AF65-F5344CB8AC3E}">
        <p14:creationId xmlns:p14="http://schemas.microsoft.com/office/powerpoint/2010/main" val="49175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3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br>
              <a:rPr lang="en-US" dirty="0"/>
            </a:br>
            <a:r>
              <a:rPr lang="pl-PL" dirty="0"/>
              <a:t>Podaj numer modelu, RAM i wielkość ekranu dla wszystkich laptopów z ceną powyżej 2000zł.</a:t>
            </a:r>
          </a:p>
        </p:txBody>
      </p:sp>
    </p:spTree>
    <p:extLst>
      <p:ext uri="{BB962C8B-B14F-4D97-AF65-F5344CB8AC3E}">
        <p14:creationId xmlns:p14="http://schemas.microsoft.com/office/powerpoint/2010/main" val="120217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4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 algn="ctr">
              <a:buNone/>
            </a:pPr>
            <a:r>
              <a:rPr lang="pl-PL" dirty="0"/>
              <a:t>Podaj wszystkie dane kolorowych drukarek.</a:t>
            </a:r>
          </a:p>
        </p:txBody>
      </p:sp>
    </p:spTree>
    <p:extLst>
      <p:ext uri="{BB962C8B-B14F-4D97-AF65-F5344CB8AC3E}">
        <p14:creationId xmlns:p14="http://schemas.microsoft.com/office/powerpoint/2010/main" val="97710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5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dirty="0"/>
              <a:t>Podaj numer modelu, procesor i wielkość dysku twardego wszystkich PC, które mają prędkość cd 8x i cenę mniejszą od 2500zł lub cd 16x i cenę większą od 2500zł</a:t>
            </a:r>
          </a:p>
        </p:txBody>
      </p:sp>
    </p:spTree>
    <p:extLst>
      <p:ext uri="{BB962C8B-B14F-4D97-AF65-F5344CB8AC3E}">
        <p14:creationId xmlns:p14="http://schemas.microsoft.com/office/powerpoint/2010/main" val="72453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6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dirty="0"/>
              <a:t>Wskaż producenta i prędkość procesora laptopów, które mają dyski twarde większe bądź równe </a:t>
            </a:r>
            <a:r>
              <a:rPr lang="en-US" dirty="0"/>
              <a:t>50</a:t>
            </a:r>
            <a:r>
              <a:rPr lang="pl-PL" dirty="0"/>
              <a:t>0Gb</a:t>
            </a:r>
          </a:p>
        </p:txBody>
      </p:sp>
    </p:spTree>
    <p:extLst>
      <p:ext uri="{BB962C8B-B14F-4D97-AF65-F5344CB8AC3E}">
        <p14:creationId xmlns:p14="http://schemas.microsoft.com/office/powerpoint/2010/main" val="1038190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548</TotalTime>
  <Words>376</Words>
  <Application>Microsoft Office PowerPoint</Application>
  <PresentationFormat>Pokaz na ekranie (4:3)</PresentationFormat>
  <Paragraphs>85</Paragraphs>
  <Slides>16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0" baseType="lpstr">
      <vt:lpstr>Calibri</vt:lpstr>
      <vt:lpstr>Century Gothic</vt:lpstr>
      <vt:lpstr>Wingdings 2</vt:lpstr>
      <vt:lpstr>Austin</vt:lpstr>
      <vt:lpstr>Firma komputerowa</vt:lpstr>
      <vt:lpstr>Firma komputerowa</vt:lpstr>
      <vt:lpstr>Pola</vt:lpstr>
      <vt:lpstr>Zadanie 1</vt:lpstr>
      <vt:lpstr>Zadanie 2</vt:lpstr>
      <vt:lpstr>Zadanie 3</vt:lpstr>
      <vt:lpstr>Zadanie 4</vt:lpstr>
      <vt:lpstr>Zadanie 5</vt:lpstr>
      <vt:lpstr>Zadanie 6</vt:lpstr>
      <vt:lpstr>Zadanie 7</vt:lpstr>
      <vt:lpstr>Zadanie 8</vt:lpstr>
      <vt:lpstr>Zadanie 9</vt:lpstr>
      <vt:lpstr>Zadanie 10</vt:lpstr>
      <vt:lpstr>Zadanie 11</vt:lpstr>
      <vt:lpstr>Zadanie 12</vt:lpstr>
      <vt:lpstr>Zadanie 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Firma komputerowa</dc:title>
  <dc:creator>Robercik</dc:creator>
  <cp:lastModifiedBy>Cieplak Kamil</cp:lastModifiedBy>
  <cp:revision>15</cp:revision>
  <dcterms:created xsi:type="dcterms:W3CDTF">2012-04-01T20:44:02Z</dcterms:created>
  <dcterms:modified xsi:type="dcterms:W3CDTF">2018-04-09T11:51:22Z</dcterms:modified>
</cp:coreProperties>
</file>