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66" d="100"/>
          <a:sy n="66" d="100"/>
        </p:scale>
        <p:origin x="12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10/1/2013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newfile2.avi" TargetMode="External"/><Relationship Id="rId2" Type="http://schemas.openxmlformats.org/officeDocument/2006/relationships/hyperlink" Target="file:///D:\newfile.avi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hyperlink" Target="file:///D:\newfile3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571480"/>
            <a:ext cx="8215338" cy="3500462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 Sklep Internetowy Ze sprzętem sieciowym i Elektronicznym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4000504"/>
            <a:ext cx="9144000" cy="1143008"/>
          </a:xfrm>
        </p:spPr>
        <p:txBody>
          <a:bodyPr/>
          <a:lstStyle/>
          <a:p>
            <a:pPr algn="ctr"/>
            <a:r>
              <a:rPr lang="pl-PL" dirty="0" smtClean="0"/>
              <a:t>Autor: </a:t>
            </a:r>
            <a:r>
              <a:rPr lang="pl-PL" dirty="0" smtClean="0"/>
              <a:t>mgr inż. Marcin </a:t>
            </a:r>
            <a:r>
              <a:rPr lang="pl-PL" dirty="0" smtClean="0"/>
              <a:t>Wionczyk</a:t>
            </a:r>
          </a:p>
          <a:p>
            <a:pPr algn="ctr"/>
            <a:endParaRPr lang="pl-PL" dirty="0" smtClean="0"/>
          </a:p>
          <a:p>
            <a:pPr algn="ctr"/>
            <a:r>
              <a:rPr lang="pl-PL" dirty="0" smtClean="0"/>
              <a:t>Promotor: dr inż. Jacek Gruber</a:t>
            </a:r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578645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Politechnika Wrocławska</a:t>
            </a:r>
          </a:p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Wydział Informatyki i Zarządzania</a:t>
            </a:r>
          </a:p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Studia podyplomowe: Technologie Internetowe</a:t>
            </a:r>
            <a:endParaRPr lang="en-GB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 nielogowany (4)</a:t>
            </a:r>
            <a:endParaRPr lang="en-GB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7" y="1285860"/>
            <a:ext cx="6500857" cy="4956231"/>
          </a:xfrm>
          <a:prstGeom prst="rect">
            <a:avLst/>
          </a:prstGeom>
          <a:noFill/>
        </p:spPr>
      </p:pic>
      <p:sp>
        <p:nvSpPr>
          <p:cNvPr id="8" name="Prostokąt 7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Zmieniać ich ilość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pracy został osiągnięty, zbudowano działający prototyp sklepu internetowego na platformie ASP.NET</a:t>
            </a:r>
          </a:p>
          <a:p>
            <a:r>
              <a:rPr lang="pl-PL" dirty="0" smtClean="0"/>
              <a:t>Wykonano dokumentację umożliwiającą rozwój prototypu i budowę aplikacji docelowej</a:t>
            </a:r>
          </a:p>
          <a:p>
            <a:r>
              <a:rPr lang="pl-PL" dirty="0" smtClean="0"/>
              <a:t>Zaimplementowano funkcjonalności czterech z pięciu aktorów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00100" y="3031397"/>
            <a:ext cx="6629400" cy="1826363"/>
          </a:xfrm>
        </p:spPr>
        <p:txBody>
          <a:bodyPr/>
          <a:lstStyle/>
          <a:p>
            <a:pPr algn="ctr"/>
            <a:r>
              <a:rPr lang="pl-PL" dirty="0" smtClean="0"/>
              <a:t>Dziękuję za uwagę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Cel pracy</a:t>
            </a:r>
          </a:p>
          <a:p>
            <a:r>
              <a:rPr lang="pl-PL" dirty="0" smtClean="0"/>
              <a:t>Architektura aplikacji</a:t>
            </a:r>
          </a:p>
          <a:p>
            <a:pPr lvl="1"/>
            <a:r>
              <a:rPr lang="pl-PL" dirty="0" smtClean="0"/>
              <a:t>Baza danych</a:t>
            </a:r>
          </a:p>
          <a:p>
            <a:pPr lvl="1"/>
            <a:r>
              <a:rPr lang="pl-PL" dirty="0" smtClean="0"/>
              <a:t>Układ graficzny</a:t>
            </a:r>
          </a:p>
          <a:p>
            <a:r>
              <a:rPr lang="pl-PL" dirty="0" smtClean="0"/>
              <a:t>Przypadki użycia</a:t>
            </a:r>
          </a:p>
          <a:p>
            <a:pPr lvl="1"/>
            <a:r>
              <a:rPr lang="pl-PL" dirty="0" smtClean="0"/>
              <a:t>Klient nielogowany </a:t>
            </a:r>
          </a:p>
          <a:p>
            <a:pPr lvl="1"/>
            <a:r>
              <a:rPr lang="pl-PL" dirty="0" smtClean="0"/>
              <a:t>klient logowany</a:t>
            </a:r>
          </a:p>
          <a:p>
            <a:pPr lvl="1"/>
            <a:r>
              <a:rPr lang="pl-PL" dirty="0" smtClean="0"/>
              <a:t>Manager oferty sklepu</a:t>
            </a:r>
          </a:p>
          <a:p>
            <a:r>
              <a:rPr lang="pl-PL" dirty="0" smtClean="0"/>
              <a:t>Podsumowanie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8429652" cy="4525963"/>
          </a:xfrm>
        </p:spPr>
        <p:txBody>
          <a:bodyPr/>
          <a:lstStyle/>
          <a:p>
            <a:r>
              <a:rPr lang="pl-PL" dirty="0" smtClean="0"/>
              <a:t>Wytworzenie aplikacji sklepu internetowego,</a:t>
            </a:r>
          </a:p>
          <a:p>
            <a:r>
              <a:rPr lang="pl-PL" dirty="0" smtClean="0"/>
              <a:t>Wykazanie się znajomością  technologii ASP.NET oraz języka obiektowego C#,</a:t>
            </a:r>
          </a:p>
          <a:p>
            <a:r>
              <a:rPr lang="pl-PL" dirty="0" smtClean="0"/>
              <a:t>Zaprojektowanie systemu bazodanowego</a:t>
            </a:r>
          </a:p>
          <a:p>
            <a:endParaRPr lang="pl-PL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/>
          <p:cNvSpPr/>
          <p:nvPr/>
        </p:nvSpPr>
        <p:spPr>
          <a:xfrm>
            <a:off x="214282" y="1214422"/>
            <a:ext cx="3857652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286" y="4552968"/>
            <a:ext cx="3429334" cy="187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442" y="571480"/>
            <a:ext cx="327726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9664" y="2357430"/>
            <a:ext cx="324854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718" y="3714752"/>
            <a:ext cx="3238496" cy="184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5872804"/>
            <a:ext cx="2619371" cy="9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Łącznik łamany 31"/>
          <p:cNvCxnSpPr>
            <a:stCxn id="1033" idx="2"/>
            <a:endCxn id="1034" idx="0"/>
          </p:cNvCxnSpPr>
          <p:nvPr/>
        </p:nvCxnSpPr>
        <p:spPr>
          <a:xfrm rot="16200000" flipH="1">
            <a:off x="6618619" y="5681042"/>
            <a:ext cx="312109" cy="71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Łącznik łamany 35"/>
          <p:cNvCxnSpPr>
            <a:stCxn id="1031" idx="1"/>
            <a:endCxn id="1030" idx="3"/>
          </p:cNvCxnSpPr>
          <p:nvPr/>
        </p:nvCxnSpPr>
        <p:spPr>
          <a:xfrm rot="10800000" flipV="1">
            <a:off x="3857620" y="1285860"/>
            <a:ext cx="1232822" cy="4205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łamany 39"/>
          <p:cNvCxnSpPr>
            <a:stCxn id="1032" idx="2"/>
            <a:endCxn id="1033" idx="0"/>
          </p:cNvCxnSpPr>
          <p:nvPr/>
        </p:nvCxnSpPr>
        <p:spPr>
          <a:xfrm rot="16200000" flipH="1">
            <a:off x="6629295" y="3605081"/>
            <a:ext cx="214314" cy="5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łamany 41"/>
          <p:cNvCxnSpPr>
            <a:stCxn id="1032" idx="0"/>
            <a:endCxn id="1031" idx="2"/>
          </p:cNvCxnSpPr>
          <p:nvPr/>
        </p:nvCxnSpPr>
        <p:spPr>
          <a:xfrm rot="16200000" flipV="1">
            <a:off x="6552913" y="2176404"/>
            <a:ext cx="357190" cy="48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214282" y="1214422"/>
            <a:ext cx="385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Część bazy utworzonej programem </a:t>
            </a:r>
            <a:r>
              <a:rPr lang="pl-PL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aspnet_regsql.exe</a:t>
            </a:r>
            <a:r>
              <a:rPr lang="pl-PL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pl-PL" i="1" dirty="0" smtClean="0"/>
          </a:p>
          <a:p>
            <a:r>
              <a:rPr lang="pl-PL" dirty="0" smtClean="0"/>
              <a:t>Najważniejsze tabele: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aspnet_Memberhip</a:t>
            </a:r>
            <a:r>
              <a:rPr lang="pl-PL" dirty="0" smtClean="0"/>
              <a:t> (nazwa  użytkownika, hasło, email, data utworzenia, data ostatniego logowania)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aspnet_Roles</a:t>
            </a:r>
            <a:r>
              <a:rPr lang="pl-PL" dirty="0" smtClean="0"/>
              <a:t> (role użytkowników)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aspnet_Profile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smtClean="0"/>
              <a:t>(dowolne informacje o użytkowniku: Imię, Nazwisko, …)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Układ graficzny</a:t>
            </a:r>
            <a:endParaRPr lang="en-GB" sz="2700" dirty="0"/>
          </a:p>
        </p:txBody>
      </p:sp>
      <p:pic>
        <p:nvPicPr>
          <p:cNvPr id="1027" name="Obraz 4" descr="mainp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2890"/>
            <a:ext cx="7467600" cy="432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685800" y="2000240"/>
            <a:ext cx="6629400" cy="845295"/>
          </a:xfrm>
        </p:spPr>
        <p:txBody>
          <a:bodyPr/>
          <a:lstStyle/>
          <a:p>
            <a:r>
              <a:rPr lang="pl-PL" dirty="0" smtClean="0"/>
              <a:t>Przykładowe scenariusze</a:t>
            </a:r>
            <a:endParaRPr lang="en-GB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85786" y="3786190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hlinkClick r:id="rId2" action="ppaction://hlinkfile"/>
              </a:rPr>
              <a:t>Klient</a:t>
            </a:r>
            <a:r>
              <a:rPr lang="en-GB" dirty="0" smtClean="0">
                <a:hlinkClick r:id="rId2" action="ppaction://hlinkfile"/>
              </a:rPr>
              <a:t> </a:t>
            </a:r>
            <a:r>
              <a:rPr lang="en-GB" dirty="0" err="1" smtClean="0">
                <a:hlinkClick r:id="rId2" action="ppaction://hlinkfile"/>
              </a:rPr>
              <a:t>niezalogowany</a:t>
            </a:r>
            <a:endParaRPr lang="pl-PL" dirty="0" smtClean="0"/>
          </a:p>
          <a:p>
            <a:r>
              <a:rPr lang="pl-PL" dirty="0" smtClean="0">
                <a:hlinkClick r:id="rId3" action="ppaction://hlinkfile"/>
              </a:rPr>
              <a:t>Klient logowany</a:t>
            </a:r>
            <a:endParaRPr lang="pl-PL" dirty="0" smtClean="0"/>
          </a:p>
          <a:p>
            <a:r>
              <a:rPr lang="pl-PL" dirty="0" smtClean="0">
                <a:hlinkClick r:id="rId4" action="ppaction://hlinkfile"/>
              </a:rPr>
              <a:t>Menedżer oferty sklepu</a:t>
            </a:r>
            <a:endParaRPr lang="en-GB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57224" y="578645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hlinkClick r:id="rId5" action="ppaction://hlinksldjump"/>
              </a:rPr>
              <a:t>Koniec prezentacji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Klient nielogowany (1)</a:t>
            </a:r>
            <a:endParaRPr lang="en-GB" sz="27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14" y="1428736"/>
            <a:ext cx="5956240" cy="4577936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 flipH="1">
            <a:off x="428596" y="6215082"/>
            <a:ext cx="77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Może przeglądać ogólnie dostępne informacje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Klient nielogowany (2)</a:t>
            </a:r>
            <a:endParaRPr lang="en-GB" sz="2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05" y="1428736"/>
            <a:ext cx="5903187" cy="4491290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285720" y="621508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Są to: regulamin sklepu, dane o firmie,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 nielogowany (3)</a:t>
            </a:r>
            <a:endParaRPr lang="en-GB" dirty="0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64966"/>
            <a:ext cx="6215106" cy="4731666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>
            <a:off x="0" y="61436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Może przeglądać produkty wg kategorii, dodawać je do koszyka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823</TotalTime>
  <Words>211</Words>
  <Application>Microsoft Office PowerPoint</Application>
  <PresentationFormat>Pokaz na ekranie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Wingdings 2</vt:lpstr>
      <vt:lpstr>Technic</vt:lpstr>
      <vt:lpstr> Sklep Internetowy Ze sprzętem sieciowym i Elektronicznym</vt:lpstr>
      <vt:lpstr>Plan Prezentacji</vt:lpstr>
      <vt:lpstr>Cel pracy</vt:lpstr>
      <vt:lpstr>Baza danych</vt:lpstr>
      <vt:lpstr>Układ graficzny</vt:lpstr>
      <vt:lpstr>Przykładowe scenariusze</vt:lpstr>
      <vt:lpstr>Klient nielogowany (1)</vt:lpstr>
      <vt:lpstr>Klient nielogowany (2)</vt:lpstr>
      <vt:lpstr>Klient nielogowany (3)</vt:lpstr>
      <vt:lpstr>Klient nielogowany (4)</vt:lpstr>
      <vt:lpstr>Podsumowanie</vt:lpstr>
      <vt:lpstr>Dziękuję za uwagę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Sklep Internetowy ze sprzętem sieciowym i elektronicznym</dc:title>
  <dc:creator>Marcin Wionczyk</dc:creator>
  <cp:lastModifiedBy>Konto Microsoft</cp:lastModifiedBy>
  <cp:revision>63</cp:revision>
  <dcterms:created xsi:type="dcterms:W3CDTF">2009-11-25T16:11:35Z</dcterms:created>
  <dcterms:modified xsi:type="dcterms:W3CDTF">2013-10-01T06:16:21Z</dcterms:modified>
</cp:coreProperties>
</file>