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60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03B1E-9BF4-4E2F-90FD-28099A895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DFEE06-D8F2-1B5B-836A-A0AC1C8E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12D5B9-D75E-22FD-DC10-FDC0BB39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77E2B0-420E-E64F-7D1A-DC206D08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ACB554-84E1-DE85-7AC4-53EB4EA2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89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83135-450A-65AA-9980-B8C7D9C1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B92656-05A4-2A94-95DE-AE02F59E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605D5-77FA-593A-EA92-5146CD4F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E2163-DB47-8961-D5F9-65D8C6B1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E54EC-8513-4A67-D3F6-9BCA80D6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6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80A4E3-77FE-3B66-AEA9-F849EB318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7F4E09-9B9D-8B9D-8A68-77C541EB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F938C-70B8-6073-E6C8-78E12028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32782-F586-9249-0D34-9AFA1CA9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92879-B73B-07D7-C4F4-97D5D470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9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88375-E027-641B-8A01-4E28C89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CB117-95A4-5882-6C84-E59EB18C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6B10B-6C3B-DC44-E1EA-2AAD81D1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CBDB4-0EFE-E8E6-A360-65C0B26B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36C525-9FC7-D041-3C93-99024B26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8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88D94-BD8F-DB9D-1FDE-13CEA48A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A50FC-9BFC-7D7D-A411-A0BA9851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71831-D784-C3F4-631F-9FBCB964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37FA3-E067-8354-D65B-65A546E4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B1CC9-B9FE-8BC4-89E5-D9442C64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DF3D6-9B3B-A9D6-C881-5FAA4D9A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5138B-B266-9D61-FC2A-70C12B5E5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44691E-F613-57CA-160E-A79A4DF3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2419BE-99D3-3D16-E6B9-20472444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F8FFF9-D211-6C33-3269-5BCB17F0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29E913-2C0F-7E11-6230-C82EC7B9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02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17C5-8DC5-A509-FF37-14981C16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6339B8-61AA-9F83-5A18-1F48D85D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530DB2-4E08-A56B-0B08-F3E233015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1264C5-8B26-C3F1-C361-969448B8E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0E939C-27AE-578F-0D37-7D6044EDE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E08CB4-7E84-937E-CDBB-BC13B9DC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84F2CD-F24A-9A1F-497E-617EECC0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C63829-B497-FCD5-8A43-D25D7457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A9414-067F-5730-666C-C9B28AA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6EB09C-2B9D-ECCF-88A6-D0E01B96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7D6866-C277-67BD-74AA-8A99722F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F5E078-F47F-5A76-0728-839419A2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9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3D36FF-4790-21AF-FD17-5FCB5C4D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623D1-7C7D-2E61-3CD9-72BE916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74BAD0-BB1C-5285-9B16-92D993E4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84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4F6DB-CD15-DB53-C2CD-4971AEBF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C39F7-0219-B352-3A0B-F359ABB1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E88A68-BB12-6D78-AE79-B50998453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7C35CA-C324-2008-B123-B7C95CD5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9825B9-7568-84FF-B9D6-43CE6E2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4CC01-17DE-63C3-5889-5F6A6F1E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F7775-D53B-97C9-71A4-54928E56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E3ECB4-901C-CD1C-E96C-1EF61E06D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20D83B-A0E1-6892-40B9-BADC4DDE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09E3BA-1412-80D1-B652-27F379C0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59802-A4A0-B46E-2DFE-F7BDED23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BA64FC-6273-D31B-D81B-F27B1FAE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F758FB-614C-CAC7-1C2A-80AF511C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C4531-307A-25DF-D95C-3C40D668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3A65A-30EE-D6BA-E718-8C8531C13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7CA6-934E-4001-A3EF-62C1C841BDE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5C830-2377-2893-1E5B-49F49D15C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B1D13-5B0C-300C-BFC1-3E4D405A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F79F-3322-40A8-96A2-EF375311C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2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Quadro de comunicações&#10;&#10;Descrição gerada automaticamente">
            <a:extLst>
              <a:ext uri="{FF2B5EF4-FFF2-40B4-BE49-F238E27FC236}">
                <a16:creationId xmlns:a16="http://schemas.microsoft.com/office/drawing/2014/main" id="{A254F8D8-0AFE-40FB-E8DB-26975A7B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3" name="Imagem 2" descr="Desenho de uma bolsa&#10;&#10;Descrição gerada automaticamente com confiança baixa">
            <a:extLst>
              <a:ext uri="{FF2B5EF4-FFF2-40B4-BE49-F238E27FC236}">
                <a16:creationId xmlns:a16="http://schemas.microsoft.com/office/drawing/2014/main" id="{D385CDFD-EF91-40F1-72CD-634A79D06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16" y="1839469"/>
            <a:ext cx="7998890" cy="4012188"/>
          </a:xfrm>
          <a:prstGeom prst="rect">
            <a:avLst/>
          </a:prstGeom>
        </p:spPr>
      </p:pic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111D7559-BBFC-5701-FAED-1C410A32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70" y="2293048"/>
            <a:ext cx="3665489" cy="2707854"/>
          </a:xfrm>
          <a:prstGeom prst="rect">
            <a:avLst/>
          </a:prstGeom>
        </p:spPr>
      </p:pic>
      <p:pic>
        <p:nvPicPr>
          <p:cNvPr id="8" name="Imagem 7" descr="Pessoas andando na calçada ao lado de uma mulher&#10;&#10;Descrição gerada automaticamente com confiança média">
            <a:extLst>
              <a:ext uri="{FF2B5EF4-FFF2-40B4-BE49-F238E27FC236}">
                <a16:creationId xmlns:a16="http://schemas.microsoft.com/office/drawing/2014/main" id="{F755040C-2B2F-41BB-8E30-4E79C61F9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7" y="4026768"/>
            <a:ext cx="2757268" cy="1552041"/>
          </a:xfrm>
          <a:prstGeom prst="rect">
            <a:avLst/>
          </a:prstGeom>
        </p:spPr>
      </p:pic>
      <p:pic>
        <p:nvPicPr>
          <p:cNvPr id="12" name="Imagem 11" descr="Mulher de calcinha e sutiã&#10;&#10;Descrição gerada automaticamente">
            <a:extLst>
              <a:ext uri="{FF2B5EF4-FFF2-40B4-BE49-F238E27FC236}">
                <a16:creationId xmlns:a16="http://schemas.microsoft.com/office/drawing/2014/main" id="{A3849ED6-51CD-698C-C4B9-7F6798CAC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74" y="2026644"/>
            <a:ext cx="2857500" cy="16002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B90589B-B1CD-3111-7AC8-4F45220DC963}"/>
              </a:ext>
            </a:extLst>
          </p:cNvPr>
          <p:cNvSpPr/>
          <p:nvPr/>
        </p:nvSpPr>
        <p:spPr>
          <a:xfrm rot="19987344">
            <a:off x="5583622" y="3273540"/>
            <a:ext cx="30989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400" b="1" cap="none" spc="0" dirty="0">
                <a:ln/>
                <a:solidFill>
                  <a:schemeClr val="accent4"/>
                </a:solidFill>
                <a:effectLst/>
              </a:rPr>
              <a:t>Conforto,elegância e sostificação </a:t>
            </a:r>
          </a:p>
        </p:txBody>
      </p:sp>
    </p:spTree>
    <p:extLst>
      <p:ext uri="{BB962C8B-B14F-4D97-AF65-F5344CB8AC3E}">
        <p14:creationId xmlns:p14="http://schemas.microsoft.com/office/powerpoint/2010/main" val="2014237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José da Silva Bizerra</dc:creator>
  <cp:lastModifiedBy>Marcio José da Silva Bizerra</cp:lastModifiedBy>
  <cp:revision>2</cp:revision>
  <dcterms:created xsi:type="dcterms:W3CDTF">2022-06-21T00:27:18Z</dcterms:created>
  <dcterms:modified xsi:type="dcterms:W3CDTF">2022-06-21T01:18:48Z</dcterms:modified>
</cp:coreProperties>
</file>