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C49DE-BA6E-C951-17CE-760647132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2AEA44-6525-C42E-8CBF-578F322DC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08367C-7A35-8FF6-B0FF-6CCCA797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7FA2-2138-424C-8C34-C7E8DA3F7C63}" type="datetimeFigureOut">
              <a:rPr lang="pt-BR" smtClean="0"/>
              <a:t>19/06/2022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FB33C1-171D-55DE-A9A6-DD9A0975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E25E27-BDC4-DF1A-CC3C-F7408856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CD1-C3AA-485C-A5B2-CD7A86475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53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B715B-FD10-3396-0DDD-8CB113F9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CF33BD-E31A-60DB-0185-2FC276661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17AE3A-4219-6DEB-291A-19C123B4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7FA2-2138-424C-8C34-C7E8DA3F7C63}" type="datetimeFigureOut">
              <a:rPr lang="pt-BR" smtClean="0"/>
              <a:t>19/06/2022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5F32F-F58B-6A29-3796-F9AA3712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77E852-2454-253E-7E00-C411856C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CD1-C3AA-485C-A5B2-CD7A86475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85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5CF7F7-1F1D-0601-DA7A-E641F53A8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EE6F3F-BD90-9E92-F5AE-226471988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CD34BE-CB6E-5C41-F0CA-8C79FCFC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7FA2-2138-424C-8C34-C7E8DA3F7C63}" type="datetimeFigureOut">
              <a:rPr lang="pt-BR" smtClean="0"/>
              <a:t>19/06/2022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7A42C8-588B-507D-EAE7-B89E22B1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48B0EB-EA8D-F532-F093-9AF5178B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CD1-C3AA-485C-A5B2-CD7A86475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46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12BB2-7D3B-2C11-6769-1FFA532A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068D90-63A2-6D9B-E365-ED56ADB0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479F82-2F85-1CFA-CF83-B2B503F0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7FA2-2138-424C-8C34-C7E8DA3F7C63}" type="datetimeFigureOut">
              <a:rPr lang="pt-BR" smtClean="0"/>
              <a:t>19/06/2022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A35CB5-8367-9ECB-5EAD-8223C2CA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1A48C0-5768-BD20-8B3C-E417D72B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CD1-C3AA-485C-A5B2-CD7A86475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32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861F3-DBD7-2BE1-7DD3-5471D2ED5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B08694-A0BF-7CA8-A2A9-078244F88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3F691B-36BE-AD03-0EED-5F404A9E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7FA2-2138-424C-8C34-C7E8DA3F7C63}" type="datetimeFigureOut">
              <a:rPr lang="pt-BR" smtClean="0"/>
              <a:t>19/06/2022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36FE20-7FDA-DC07-41FB-FCEE0623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1D5ADB-9442-4654-4C07-3187E392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CD1-C3AA-485C-A5B2-CD7A86475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17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FC242-F8EA-B0B5-5A8F-271CBDB0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CAFE17-27C3-9297-5009-FCA3469F6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95CC45-E61C-D8B3-44D0-0735BB0C7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A743A8-2B1B-C886-2068-57C003A6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7FA2-2138-424C-8C34-C7E8DA3F7C63}" type="datetimeFigureOut">
              <a:rPr lang="pt-BR" smtClean="0"/>
              <a:t>19/06/2022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C336D0-2420-E0A0-239C-D5998492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D0C357-E85B-58AD-9659-AFC52514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CD1-C3AA-485C-A5B2-CD7A86475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21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4F782-64BC-A058-5385-B91EE7EC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B93C9-281A-857D-98AC-179994F33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01F581-4278-564F-0B5C-05E834A70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2395EAA-92FA-B584-BDF1-34389CC5E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C526A2-9207-9770-E59A-6B17E9A76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0D4D6F-1CDC-E704-3B11-E32FE22D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7FA2-2138-424C-8C34-C7E8DA3F7C63}" type="datetimeFigureOut">
              <a:rPr lang="pt-BR" smtClean="0"/>
              <a:t>19/06/2022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F729C7-CA26-7180-1B05-F6A3634B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0EA995-5218-AF6C-859C-10FF569B3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CD1-C3AA-485C-A5B2-CD7A86475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06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3C94C-0BD6-06F0-2646-92794998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D348AFE-0671-FA95-306B-3595E8CE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7FA2-2138-424C-8C34-C7E8DA3F7C63}" type="datetimeFigureOut">
              <a:rPr lang="pt-BR" smtClean="0"/>
              <a:t>19/06/2022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8139D1-2532-B81B-8302-0DEED87A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0729F5-58F7-3EC9-57D5-A8F23428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CD1-C3AA-485C-A5B2-CD7A86475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71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5EC96EF-B742-E5DF-BD82-B26363CE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7FA2-2138-424C-8C34-C7E8DA3F7C63}" type="datetimeFigureOut">
              <a:rPr lang="pt-BR" smtClean="0"/>
              <a:t>19/06/2022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BCDB09B-F3A5-173B-C4CF-D5E7349E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377062-D7FD-6879-6884-3CA84574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CD1-C3AA-485C-A5B2-CD7A86475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80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5E862-EE3A-66B8-475B-B4453AF2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2FF70E-450D-FB2C-D688-97F41C5DE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CB14C6-9122-D8A4-B272-2C128F032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C733A8-F871-57C3-50BA-D4EF1A9D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7FA2-2138-424C-8C34-C7E8DA3F7C63}" type="datetimeFigureOut">
              <a:rPr lang="pt-BR" smtClean="0"/>
              <a:t>19/06/2022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92605A-73BB-2D3E-B4A9-25DFD217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E9BAF1-6298-2FB4-C021-8255B1BA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CD1-C3AA-485C-A5B2-CD7A86475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75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4371E-A40D-A5BE-F816-07E86BD65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283FE4-7DE0-BA73-9192-A3D755F38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917555-A3A9-2ED3-3189-B6EA3CBFB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6DE954-8ACF-4577-89CA-17DA83D8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7FA2-2138-424C-8C34-C7E8DA3F7C63}" type="datetimeFigureOut">
              <a:rPr lang="pt-BR" smtClean="0"/>
              <a:t>19/06/2022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7FF186-C351-ED2A-D7A0-00588132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1D8C9B-0C9A-48D9-B4DC-87FBBF9D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CD1-C3AA-485C-A5B2-CD7A86475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81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332BB3-D6F1-D360-54AB-8BA97761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BF9934-5224-726B-0F43-5A431E9C0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E34098-8D8C-4932-E876-DC7F46974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77FA2-2138-424C-8C34-C7E8DA3F7C63}" type="datetimeFigureOut">
              <a:rPr lang="pt-BR" smtClean="0"/>
              <a:t>19/06/2022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DFBC52-468F-054D-96D0-FFEB10973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35D586-9F3C-8600-D116-93204FE77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53CD1-C3AA-485C-A5B2-CD7A86475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4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0996D95-8E21-1227-BA12-48C1627CB901}"/>
              </a:ext>
            </a:extLst>
          </p:cNvPr>
          <p:cNvSpPr/>
          <p:nvPr/>
        </p:nvSpPr>
        <p:spPr>
          <a:xfrm>
            <a:off x="2170047" y="3336235"/>
            <a:ext cx="887895" cy="261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vendas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6E05816-3347-7D82-9ABB-5039C08990EF}"/>
              </a:ext>
            </a:extLst>
          </p:cNvPr>
          <p:cNvCxnSpPr/>
          <p:nvPr/>
        </p:nvCxnSpPr>
        <p:spPr>
          <a:xfrm flipH="1">
            <a:off x="4412974" y="3193774"/>
            <a:ext cx="53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035E3556-71E2-AE1F-F280-BA8825A62F3C}"/>
              </a:ext>
            </a:extLst>
          </p:cNvPr>
          <p:cNvSpPr/>
          <p:nvPr/>
        </p:nvSpPr>
        <p:spPr>
          <a:xfrm>
            <a:off x="2989797" y="4381149"/>
            <a:ext cx="1166191" cy="346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confecção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6D4AB1A-FADA-107A-2980-630D3F95FBF9}"/>
              </a:ext>
            </a:extLst>
          </p:cNvPr>
          <p:cNvSpPr/>
          <p:nvPr/>
        </p:nvSpPr>
        <p:spPr>
          <a:xfrm>
            <a:off x="481527" y="4689868"/>
            <a:ext cx="1355032" cy="477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pesquisa de</a:t>
            </a:r>
          </a:p>
          <a:p>
            <a:pPr algn="ctr"/>
            <a:r>
              <a:rPr lang="pt-BR" dirty="0"/>
              <a:t>mercado 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24E3095-BECA-07D4-0DBA-B1DC920F4E3E}"/>
              </a:ext>
            </a:extLst>
          </p:cNvPr>
          <p:cNvSpPr/>
          <p:nvPr/>
        </p:nvSpPr>
        <p:spPr>
          <a:xfrm>
            <a:off x="4121425" y="1367448"/>
            <a:ext cx="1030359" cy="367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80459D2-3556-D47F-9359-1D4653C62290}"/>
              </a:ext>
            </a:extLst>
          </p:cNvPr>
          <p:cNvSpPr/>
          <p:nvPr/>
        </p:nvSpPr>
        <p:spPr>
          <a:xfrm>
            <a:off x="5456584" y="248523"/>
            <a:ext cx="1268909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acessórios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3F8906A-15C6-43A5-0567-3922084B511B}"/>
              </a:ext>
            </a:extLst>
          </p:cNvPr>
          <p:cNvSpPr/>
          <p:nvPr/>
        </p:nvSpPr>
        <p:spPr>
          <a:xfrm>
            <a:off x="294852" y="3559865"/>
            <a:ext cx="861391" cy="261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online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B7E7211-116E-B76A-D3FE-561BF286D392}"/>
              </a:ext>
            </a:extLst>
          </p:cNvPr>
          <p:cNvSpPr/>
          <p:nvPr/>
        </p:nvSpPr>
        <p:spPr>
          <a:xfrm>
            <a:off x="294852" y="3013214"/>
            <a:ext cx="1166191" cy="28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Loja </a:t>
            </a:r>
            <a:r>
              <a:rPr lang="pt-BR" dirty="0" err="1"/>
              <a:t>fisica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3DC70A3-60E3-5F1A-F56F-743B6786961B}"/>
              </a:ext>
            </a:extLst>
          </p:cNvPr>
          <p:cNvSpPr/>
          <p:nvPr/>
        </p:nvSpPr>
        <p:spPr>
          <a:xfrm>
            <a:off x="427561" y="5559537"/>
            <a:ext cx="1487555" cy="261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segmentação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869909C-298F-0206-1DB7-55414CDB599D}"/>
              </a:ext>
            </a:extLst>
          </p:cNvPr>
          <p:cNvSpPr/>
          <p:nvPr/>
        </p:nvSpPr>
        <p:spPr>
          <a:xfrm>
            <a:off x="2895298" y="5847501"/>
            <a:ext cx="894520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Publico alvo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4CD30C7-9EEF-9E38-6D14-4E23544F53DF}"/>
              </a:ext>
            </a:extLst>
          </p:cNvPr>
          <p:cNvSpPr/>
          <p:nvPr/>
        </p:nvSpPr>
        <p:spPr>
          <a:xfrm>
            <a:off x="2055743" y="1432882"/>
            <a:ext cx="1434550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concorrentes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489D87E8-DAC8-C553-D2E9-D854FA4F8E6F}"/>
              </a:ext>
            </a:extLst>
          </p:cNvPr>
          <p:cNvCxnSpPr>
            <a:cxnSpLocks/>
            <a:stCxn id="8" idx="3"/>
            <a:endCxn id="259" idx="2"/>
          </p:cNvCxnSpPr>
          <p:nvPr/>
        </p:nvCxnSpPr>
        <p:spPr>
          <a:xfrm flipV="1">
            <a:off x="3057942" y="3095510"/>
            <a:ext cx="1128281" cy="37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B1ECD267-8B54-F222-0291-CC4AEE86B4EC}"/>
              </a:ext>
            </a:extLst>
          </p:cNvPr>
          <p:cNvCxnSpPr>
            <a:cxnSpLocks/>
            <a:stCxn id="15" idx="2"/>
            <a:endCxn id="259" idx="0"/>
          </p:cNvCxnSpPr>
          <p:nvPr/>
        </p:nvCxnSpPr>
        <p:spPr>
          <a:xfrm>
            <a:off x="4636605" y="1735195"/>
            <a:ext cx="44502" cy="102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83C6DEB-C00E-59F3-A6EA-4DA701957B39}"/>
              </a:ext>
            </a:extLst>
          </p:cNvPr>
          <p:cNvCxnSpPr>
            <a:cxnSpLocks/>
            <a:stCxn id="13" idx="1"/>
            <a:endCxn id="13" idx="1"/>
          </p:cNvCxnSpPr>
          <p:nvPr/>
        </p:nvCxnSpPr>
        <p:spPr>
          <a:xfrm>
            <a:off x="2989797" y="455425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A9C40726-9C29-5F8A-C184-2587A458ACC0}"/>
              </a:ext>
            </a:extLst>
          </p:cNvPr>
          <p:cNvCxnSpPr>
            <a:cxnSpLocks/>
            <a:stCxn id="23" idx="2"/>
            <a:endCxn id="259" idx="1"/>
          </p:cNvCxnSpPr>
          <p:nvPr/>
        </p:nvCxnSpPr>
        <p:spPr>
          <a:xfrm>
            <a:off x="2773018" y="1909960"/>
            <a:ext cx="1558153" cy="951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58348EE3-4960-BC5C-C01A-DE5C8CD493C5}"/>
              </a:ext>
            </a:extLst>
          </p:cNvPr>
          <p:cNvCxnSpPr>
            <a:cxnSpLocks/>
            <a:stCxn id="14" idx="0"/>
            <a:endCxn id="259" idx="3"/>
          </p:cNvCxnSpPr>
          <p:nvPr/>
        </p:nvCxnSpPr>
        <p:spPr>
          <a:xfrm flipV="1">
            <a:off x="1159043" y="3329930"/>
            <a:ext cx="3172128" cy="135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F8CEDA40-EA92-20AB-1ABC-B9F7F82D9C9C}"/>
              </a:ext>
            </a:extLst>
          </p:cNvPr>
          <p:cNvCxnSpPr>
            <a:stCxn id="19" idx="3"/>
            <a:endCxn id="8" idx="1"/>
          </p:cNvCxnSpPr>
          <p:nvPr/>
        </p:nvCxnSpPr>
        <p:spPr>
          <a:xfrm>
            <a:off x="1461043" y="3155675"/>
            <a:ext cx="709004" cy="311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9625C2C2-93DF-BBC0-E9A0-601309516BEE}"/>
              </a:ext>
            </a:extLst>
          </p:cNvPr>
          <p:cNvCxnSpPr>
            <a:stCxn id="18" idx="3"/>
            <a:endCxn id="8" idx="1"/>
          </p:cNvCxnSpPr>
          <p:nvPr/>
        </p:nvCxnSpPr>
        <p:spPr>
          <a:xfrm flipV="1">
            <a:off x="1156243" y="3467100"/>
            <a:ext cx="1013804" cy="22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>
            <a:extLst>
              <a:ext uri="{FF2B5EF4-FFF2-40B4-BE49-F238E27FC236}">
                <a16:creationId xmlns:a16="http://schemas.microsoft.com/office/drawing/2014/main" id="{4444B4CE-3B34-53D4-DAD9-0BCA755827AB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H="1" flipV="1">
            <a:off x="1159043" y="5166942"/>
            <a:ext cx="12296" cy="392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BDCCBBF5-A59B-28D6-8CE4-C444CBF4E654}"/>
              </a:ext>
            </a:extLst>
          </p:cNvPr>
          <p:cNvCxnSpPr>
            <a:cxnSpLocks/>
            <a:stCxn id="22" idx="0"/>
            <a:endCxn id="14" idx="2"/>
          </p:cNvCxnSpPr>
          <p:nvPr/>
        </p:nvCxnSpPr>
        <p:spPr>
          <a:xfrm flipH="1" flipV="1">
            <a:off x="1159043" y="5166942"/>
            <a:ext cx="2183515" cy="68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A19C67DF-7D21-CE6A-18A5-A65C91510C14}"/>
              </a:ext>
            </a:extLst>
          </p:cNvPr>
          <p:cNvSpPr/>
          <p:nvPr/>
        </p:nvSpPr>
        <p:spPr>
          <a:xfrm>
            <a:off x="5255570" y="6406008"/>
            <a:ext cx="1166191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Faixa </a:t>
            </a:r>
          </a:p>
          <a:p>
            <a:pPr algn="ctr"/>
            <a:r>
              <a:rPr lang="pt-BR" dirty="0"/>
              <a:t>etária</a:t>
            </a:r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14A86BF8-9AAD-8872-3584-FD83703A8620}"/>
              </a:ext>
            </a:extLst>
          </p:cNvPr>
          <p:cNvSpPr/>
          <p:nvPr/>
        </p:nvSpPr>
        <p:spPr>
          <a:xfrm>
            <a:off x="5255569" y="5888904"/>
            <a:ext cx="1166191" cy="394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mulher</a:t>
            </a:r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C5198340-585A-CB56-4E89-A8586E4555D2}"/>
              </a:ext>
            </a:extLst>
          </p:cNvPr>
          <p:cNvSpPr/>
          <p:nvPr/>
        </p:nvSpPr>
        <p:spPr>
          <a:xfrm>
            <a:off x="5255571" y="5473052"/>
            <a:ext cx="1166191" cy="261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homem</a:t>
            </a:r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6A032DE2-341B-34B6-1E13-526816CF6CDA}"/>
              </a:ext>
            </a:extLst>
          </p:cNvPr>
          <p:cNvSpPr/>
          <p:nvPr/>
        </p:nvSpPr>
        <p:spPr>
          <a:xfrm>
            <a:off x="1526565" y="6395958"/>
            <a:ext cx="955810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classe social</a:t>
            </a:r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CDCEFE80-DB3A-5BC8-1078-F80FDF613880}"/>
              </a:ext>
            </a:extLst>
          </p:cNvPr>
          <p:cNvSpPr/>
          <p:nvPr/>
        </p:nvSpPr>
        <p:spPr>
          <a:xfrm>
            <a:off x="-31286" y="6387548"/>
            <a:ext cx="1202625" cy="470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dados regionais </a:t>
            </a:r>
          </a:p>
        </p:txBody>
      </p:sp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077E8253-78D8-0DE8-6909-7AFA26349E38}"/>
              </a:ext>
            </a:extLst>
          </p:cNvPr>
          <p:cNvCxnSpPr>
            <a:cxnSpLocks/>
            <a:stCxn id="108" idx="1"/>
            <a:endCxn id="22" idx="3"/>
          </p:cNvCxnSpPr>
          <p:nvPr/>
        </p:nvCxnSpPr>
        <p:spPr>
          <a:xfrm flipH="1">
            <a:off x="3789818" y="5603917"/>
            <a:ext cx="1465753" cy="48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de Seta Reta 116">
            <a:extLst>
              <a:ext uri="{FF2B5EF4-FFF2-40B4-BE49-F238E27FC236}">
                <a16:creationId xmlns:a16="http://schemas.microsoft.com/office/drawing/2014/main" id="{9A78B01C-F3F7-4E4F-895B-CC5311D43232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3789818" y="6031001"/>
            <a:ext cx="2299073" cy="5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de Seta Reta 118">
            <a:extLst>
              <a:ext uri="{FF2B5EF4-FFF2-40B4-BE49-F238E27FC236}">
                <a16:creationId xmlns:a16="http://schemas.microsoft.com/office/drawing/2014/main" id="{47BDF8D5-F86F-8CA1-5F68-2E7B12C029DE}"/>
              </a:ext>
            </a:extLst>
          </p:cNvPr>
          <p:cNvCxnSpPr>
            <a:cxnSpLocks/>
            <a:stCxn id="106" idx="1"/>
            <a:endCxn id="22" idx="3"/>
          </p:cNvCxnSpPr>
          <p:nvPr/>
        </p:nvCxnSpPr>
        <p:spPr>
          <a:xfrm flipH="1" flipV="1">
            <a:off x="3789818" y="6086040"/>
            <a:ext cx="1465752" cy="558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42995027-651B-F53F-3248-08D04D6BE776}"/>
              </a:ext>
            </a:extLst>
          </p:cNvPr>
          <p:cNvCxnSpPr>
            <a:stCxn id="110" idx="0"/>
            <a:endCxn id="21" idx="2"/>
          </p:cNvCxnSpPr>
          <p:nvPr/>
        </p:nvCxnSpPr>
        <p:spPr>
          <a:xfrm flipV="1">
            <a:off x="570027" y="5821267"/>
            <a:ext cx="601312" cy="56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de Seta Reta 134">
            <a:extLst>
              <a:ext uri="{FF2B5EF4-FFF2-40B4-BE49-F238E27FC236}">
                <a16:creationId xmlns:a16="http://schemas.microsoft.com/office/drawing/2014/main" id="{7D8E39B2-EF8D-55C4-480C-3DEA23B3F107}"/>
              </a:ext>
            </a:extLst>
          </p:cNvPr>
          <p:cNvCxnSpPr/>
          <p:nvPr/>
        </p:nvCxnSpPr>
        <p:spPr>
          <a:xfrm flipH="1" flipV="1">
            <a:off x="1537252" y="5936974"/>
            <a:ext cx="49693" cy="3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de Seta Reta 136">
            <a:extLst>
              <a:ext uri="{FF2B5EF4-FFF2-40B4-BE49-F238E27FC236}">
                <a16:creationId xmlns:a16="http://schemas.microsoft.com/office/drawing/2014/main" id="{647A10AE-1202-C6A7-0450-9FEFED4B7087}"/>
              </a:ext>
            </a:extLst>
          </p:cNvPr>
          <p:cNvCxnSpPr>
            <a:stCxn id="109" idx="0"/>
            <a:endCxn id="21" idx="2"/>
          </p:cNvCxnSpPr>
          <p:nvPr/>
        </p:nvCxnSpPr>
        <p:spPr>
          <a:xfrm flipH="1" flipV="1">
            <a:off x="1171339" y="5821267"/>
            <a:ext cx="833131" cy="57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de Seta Reta 168">
            <a:extLst>
              <a:ext uri="{FF2B5EF4-FFF2-40B4-BE49-F238E27FC236}">
                <a16:creationId xmlns:a16="http://schemas.microsoft.com/office/drawing/2014/main" id="{66BF05E8-58E3-2045-8364-F9CD498A00D6}"/>
              </a:ext>
            </a:extLst>
          </p:cNvPr>
          <p:cNvCxnSpPr/>
          <p:nvPr/>
        </p:nvCxnSpPr>
        <p:spPr>
          <a:xfrm>
            <a:off x="4997726" y="382159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tângulo 176">
            <a:extLst>
              <a:ext uri="{FF2B5EF4-FFF2-40B4-BE49-F238E27FC236}">
                <a16:creationId xmlns:a16="http://schemas.microsoft.com/office/drawing/2014/main" id="{197E0E90-85C9-2B05-BE23-1E01E616DA2C}"/>
              </a:ext>
            </a:extLst>
          </p:cNvPr>
          <p:cNvSpPr/>
          <p:nvPr/>
        </p:nvSpPr>
        <p:spPr>
          <a:xfrm>
            <a:off x="10196145" y="4471345"/>
            <a:ext cx="1108214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Fabricas </a:t>
            </a:r>
          </a:p>
        </p:txBody>
      </p:sp>
      <p:sp>
        <p:nvSpPr>
          <p:cNvPr id="178" name="Retângulo 177">
            <a:extLst>
              <a:ext uri="{FF2B5EF4-FFF2-40B4-BE49-F238E27FC236}">
                <a16:creationId xmlns:a16="http://schemas.microsoft.com/office/drawing/2014/main" id="{BD6AFEB9-40F3-A33A-C016-F61880FFE663}"/>
              </a:ext>
            </a:extLst>
          </p:cNvPr>
          <p:cNvSpPr/>
          <p:nvPr/>
        </p:nvSpPr>
        <p:spPr>
          <a:xfrm>
            <a:off x="3925952" y="259657"/>
            <a:ext cx="861391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roupas</a:t>
            </a:r>
          </a:p>
        </p:txBody>
      </p:sp>
      <p:sp>
        <p:nvSpPr>
          <p:cNvPr id="179" name="Retângulo 178">
            <a:extLst>
              <a:ext uri="{FF2B5EF4-FFF2-40B4-BE49-F238E27FC236}">
                <a16:creationId xmlns:a16="http://schemas.microsoft.com/office/drawing/2014/main" id="{2B7ECE0B-3B9A-B0F1-FA86-27F6BE040A02}"/>
              </a:ext>
            </a:extLst>
          </p:cNvPr>
          <p:cNvSpPr/>
          <p:nvPr/>
        </p:nvSpPr>
        <p:spPr>
          <a:xfrm>
            <a:off x="0" y="1563751"/>
            <a:ext cx="1234097" cy="90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Marcas conhecidas</a:t>
            </a:r>
          </a:p>
        </p:txBody>
      </p:sp>
      <p:sp>
        <p:nvSpPr>
          <p:cNvPr id="180" name="Retângulo 179">
            <a:extLst>
              <a:ext uri="{FF2B5EF4-FFF2-40B4-BE49-F238E27FC236}">
                <a16:creationId xmlns:a16="http://schemas.microsoft.com/office/drawing/2014/main" id="{086E596A-756C-4036-1E67-095A95FB91DE}"/>
              </a:ext>
            </a:extLst>
          </p:cNvPr>
          <p:cNvSpPr/>
          <p:nvPr/>
        </p:nvSpPr>
        <p:spPr>
          <a:xfrm>
            <a:off x="372706" y="854765"/>
            <a:ext cx="861391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Lojas online</a:t>
            </a:r>
          </a:p>
        </p:txBody>
      </p:sp>
      <p:sp>
        <p:nvSpPr>
          <p:cNvPr id="181" name="Retângulo 180">
            <a:extLst>
              <a:ext uri="{FF2B5EF4-FFF2-40B4-BE49-F238E27FC236}">
                <a16:creationId xmlns:a16="http://schemas.microsoft.com/office/drawing/2014/main" id="{30D38F38-9071-F4FD-429D-E059271E3B49}"/>
              </a:ext>
            </a:extLst>
          </p:cNvPr>
          <p:cNvSpPr/>
          <p:nvPr/>
        </p:nvSpPr>
        <p:spPr>
          <a:xfrm>
            <a:off x="372706" y="208722"/>
            <a:ext cx="861391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Lojas </a:t>
            </a:r>
            <a:r>
              <a:rPr lang="pt-BR" dirty="0" err="1"/>
              <a:t>fisicas</a:t>
            </a:r>
            <a:endParaRPr lang="pt-BR" dirty="0"/>
          </a:p>
        </p:txBody>
      </p:sp>
      <p:sp>
        <p:nvSpPr>
          <p:cNvPr id="183" name="Retângulo 182">
            <a:extLst>
              <a:ext uri="{FF2B5EF4-FFF2-40B4-BE49-F238E27FC236}">
                <a16:creationId xmlns:a16="http://schemas.microsoft.com/office/drawing/2014/main" id="{A78502C9-BBF7-FD1E-8122-74DDFE540066}"/>
              </a:ext>
            </a:extLst>
          </p:cNvPr>
          <p:cNvSpPr/>
          <p:nvPr/>
        </p:nvSpPr>
        <p:spPr>
          <a:xfrm>
            <a:off x="4581978" y="4795917"/>
            <a:ext cx="1007166" cy="382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estoque</a:t>
            </a:r>
          </a:p>
        </p:txBody>
      </p:sp>
      <p:sp>
        <p:nvSpPr>
          <p:cNvPr id="184" name="Retângulo 183">
            <a:extLst>
              <a:ext uri="{FF2B5EF4-FFF2-40B4-BE49-F238E27FC236}">
                <a16:creationId xmlns:a16="http://schemas.microsoft.com/office/drawing/2014/main" id="{50A70FA7-4CB3-94D2-6923-727803625B95}"/>
              </a:ext>
            </a:extLst>
          </p:cNvPr>
          <p:cNvSpPr/>
          <p:nvPr/>
        </p:nvSpPr>
        <p:spPr>
          <a:xfrm>
            <a:off x="7088168" y="4928405"/>
            <a:ext cx="1364974" cy="34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fornecedor</a:t>
            </a:r>
          </a:p>
        </p:txBody>
      </p:sp>
      <p:sp>
        <p:nvSpPr>
          <p:cNvPr id="185" name="Retângulo 184">
            <a:extLst>
              <a:ext uri="{FF2B5EF4-FFF2-40B4-BE49-F238E27FC236}">
                <a16:creationId xmlns:a16="http://schemas.microsoft.com/office/drawing/2014/main" id="{820A399E-6CB4-7B35-FC1B-2E1B68A643C4}"/>
              </a:ext>
            </a:extLst>
          </p:cNvPr>
          <p:cNvSpPr/>
          <p:nvPr/>
        </p:nvSpPr>
        <p:spPr>
          <a:xfrm>
            <a:off x="7384844" y="3031045"/>
            <a:ext cx="1013790" cy="1057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Cadastro de cliente</a:t>
            </a:r>
          </a:p>
        </p:txBody>
      </p:sp>
      <p:cxnSp>
        <p:nvCxnSpPr>
          <p:cNvPr id="224" name="Conector de Seta Reta 223">
            <a:extLst>
              <a:ext uri="{FF2B5EF4-FFF2-40B4-BE49-F238E27FC236}">
                <a16:creationId xmlns:a16="http://schemas.microsoft.com/office/drawing/2014/main" id="{4DCB9BAF-6A66-3AA8-4578-4259E293E5AD}"/>
              </a:ext>
            </a:extLst>
          </p:cNvPr>
          <p:cNvCxnSpPr>
            <a:stCxn id="17" idx="2"/>
            <a:endCxn id="15" idx="0"/>
          </p:cNvCxnSpPr>
          <p:nvPr/>
        </p:nvCxnSpPr>
        <p:spPr>
          <a:xfrm flipH="1">
            <a:off x="4636605" y="725601"/>
            <a:ext cx="1454434" cy="64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de Seta Reta 225">
            <a:extLst>
              <a:ext uri="{FF2B5EF4-FFF2-40B4-BE49-F238E27FC236}">
                <a16:creationId xmlns:a16="http://schemas.microsoft.com/office/drawing/2014/main" id="{AA878B6E-CDFF-F584-E0BB-2CC5FC90BA2D}"/>
              </a:ext>
            </a:extLst>
          </p:cNvPr>
          <p:cNvCxnSpPr>
            <a:stCxn id="178" idx="2"/>
            <a:endCxn id="15" idx="0"/>
          </p:cNvCxnSpPr>
          <p:nvPr/>
        </p:nvCxnSpPr>
        <p:spPr>
          <a:xfrm>
            <a:off x="4356648" y="736735"/>
            <a:ext cx="279957" cy="63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de Seta Reta 231">
            <a:extLst>
              <a:ext uri="{FF2B5EF4-FFF2-40B4-BE49-F238E27FC236}">
                <a16:creationId xmlns:a16="http://schemas.microsoft.com/office/drawing/2014/main" id="{B08E704F-E4CF-4DE0-BAB6-F4591C188DFE}"/>
              </a:ext>
            </a:extLst>
          </p:cNvPr>
          <p:cNvCxnSpPr>
            <a:cxnSpLocks/>
            <a:stCxn id="181" idx="3"/>
            <a:endCxn id="23" idx="1"/>
          </p:cNvCxnSpPr>
          <p:nvPr/>
        </p:nvCxnSpPr>
        <p:spPr>
          <a:xfrm>
            <a:off x="1234097" y="447261"/>
            <a:ext cx="821646" cy="122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de Seta Reta 234">
            <a:extLst>
              <a:ext uri="{FF2B5EF4-FFF2-40B4-BE49-F238E27FC236}">
                <a16:creationId xmlns:a16="http://schemas.microsoft.com/office/drawing/2014/main" id="{AB0B78A7-6D80-EC19-C472-30337EDCC09E}"/>
              </a:ext>
            </a:extLst>
          </p:cNvPr>
          <p:cNvCxnSpPr>
            <a:cxnSpLocks/>
            <a:stCxn id="180" idx="3"/>
            <a:endCxn id="23" idx="1"/>
          </p:cNvCxnSpPr>
          <p:nvPr/>
        </p:nvCxnSpPr>
        <p:spPr>
          <a:xfrm>
            <a:off x="1234097" y="1093304"/>
            <a:ext cx="821646" cy="57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de Seta Reta 236">
            <a:extLst>
              <a:ext uri="{FF2B5EF4-FFF2-40B4-BE49-F238E27FC236}">
                <a16:creationId xmlns:a16="http://schemas.microsoft.com/office/drawing/2014/main" id="{2D24B879-6916-5ED8-1B93-C7EF329ECA18}"/>
              </a:ext>
            </a:extLst>
          </p:cNvPr>
          <p:cNvCxnSpPr>
            <a:cxnSpLocks/>
            <a:stCxn id="179" idx="3"/>
            <a:endCxn id="23" idx="1"/>
          </p:cNvCxnSpPr>
          <p:nvPr/>
        </p:nvCxnSpPr>
        <p:spPr>
          <a:xfrm flipV="1">
            <a:off x="1234097" y="1671421"/>
            <a:ext cx="821646" cy="34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tângulo 246">
            <a:extLst>
              <a:ext uri="{FF2B5EF4-FFF2-40B4-BE49-F238E27FC236}">
                <a16:creationId xmlns:a16="http://schemas.microsoft.com/office/drawing/2014/main" id="{913314CB-081C-FE21-4830-561407794CA9}"/>
              </a:ext>
            </a:extLst>
          </p:cNvPr>
          <p:cNvSpPr/>
          <p:nvPr/>
        </p:nvSpPr>
        <p:spPr>
          <a:xfrm>
            <a:off x="9931260" y="5867607"/>
            <a:ext cx="1552160" cy="59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distribuidores</a:t>
            </a:r>
          </a:p>
        </p:txBody>
      </p:sp>
      <p:cxnSp>
        <p:nvCxnSpPr>
          <p:cNvPr id="250" name="Conector de Seta Reta 249">
            <a:extLst>
              <a:ext uri="{FF2B5EF4-FFF2-40B4-BE49-F238E27FC236}">
                <a16:creationId xmlns:a16="http://schemas.microsoft.com/office/drawing/2014/main" id="{C79E3E7E-8CAA-B5A0-AB09-379643A82DA6}"/>
              </a:ext>
            </a:extLst>
          </p:cNvPr>
          <p:cNvCxnSpPr>
            <a:cxnSpLocks/>
            <a:stCxn id="177" idx="1"/>
            <a:endCxn id="184" idx="3"/>
          </p:cNvCxnSpPr>
          <p:nvPr/>
        </p:nvCxnSpPr>
        <p:spPr>
          <a:xfrm flipH="1">
            <a:off x="8453142" y="4709884"/>
            <a:ext cx="1743003" cy="390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ector de Seta Reta 273">
            <a:extLst>
              <a:ext uri="{FF2B5EF4-FFF2-40B4-BE49-F238E27FC236}">
                <a16:creationId xmlns:a16="http://schemas.microsoft.com/office/drawing/2014/main" id="{FED84AB9-4970-038A-D2C5-27A206503786}"/>
              </a:ext>
            </a:extLst>
          </p:cNvPr>
          <p:cNvCxnSpPr>
            <a:cxnSpLocks/>
            <a:stCxn id="247" idx="1"/>
            <a:endCxn id="184" idx="3"/>
          </p:cNvCxnSpPr>
          <p:nvPr/>
        </p:nvCxnSpPr>
        <p:spPr>
          <a:xfrm flipH="1" flipV="1">
            <a:off x="8453142" y="5100691"/>
            <a:ext cx="1478118" cy="106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tângulo 275">
            <a:extLst>
              <a:ext uri="{FF2B5EF4-FFF2-40B4-BE49-F238E27FC236}">
                <a16:creationId xmlns:a16="http://schemas.microsoft.com/office/drawing/2014/main" id="{910779DF-0967-3F98-BB1A-C7381EB8EF21}"/>
              </a:ext>
            </a:extLst>
          </p:cNvPr>
          <p:cNvSpPr/>
          <p:nvPr/>
        </p:nvSpPr>
        <p:spPr>
          <a:xfrm>
            <a:off x="6124183" y="1609531"/>
            <a:ext cx="1626292" cy="459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propaganda</a:t>
            </a:r>
          </a:p>
        </p:txBody>
      </p:sp>
      <p:cxnSp>
        <p:nvCxnSpPr>
          <p:cNvPr id="278" name="Conector de Seta Reta 277">
            <a:extLst>
              <a:ext uri="{FF2B5EF4-FFF2-40B4-BE49-F238E27FC236}">
                <a16:creationId xmlns:a16="http://schemas.microsoft.com/office/drawing/2014/main" id="{84E517D1-33BD-765B-4B45-5A84B1A25CC5}"/>
              </a:ext>
            </a:extLst>
          </p:cNvPr>
          <p:cNvCxnSpPr>
            <a:cxnSpLocks/>
            <a:stCxn id="276" idx="1"/>
            <a:endCxn id="259" idx="7"/>
          </p:cNvCxnSpPr>
          <p:nvPr/>
        </p:nvCxnSpPr>
        <p:spPr>
          <a:xfrm flipH="1">
            <a:off x="5031043" y="1839476"/>
            <a:ext cx="1093140" cy="1021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tângulo 282">
            <a:extLst>
              <a:ext uri="{FF2B5EF4-FFF2-40B4-BE49-F238E27FC236}">
                <a16:creationId xmlns:a16="http://schemas.microsoft.com/office/drawing/2014/main" id="{E3C16A07-2D23-3F0E-75B6-3D438B6AEC29}"/>
              </a:ext>
            </a:extLst>
          </p:cNvPr>
          <p:cNvSpPr/>
          <p:nvPr/>
        </p:nvSpPr>
        <p:spPr>
          <a:xfrm>
            <a:off x="7750475" y="368654"/>
            <a:ext cx="1108617" cy="6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Mídias sociais</a:t>
            </a:r>
          </a:p>
        </p:txBody>
      </p:sp>
      <p:sp>
        <p:nvSpPr>
          <p:cNvPr id="284" name="Retângulo 283">
            <a:extLst>
              <a:ext uri="{FF2B5EF4-FFF2-40B4-BE49-F238E27FC236}">
                <a16:creationId xmlns:a16="http://schemas.microsoft.com/office/drawing/2014/main" id="{900A5265-A85F-3D5C-15A4-CC80DC56025A}"/>
              </a:ext>
            </a:extLst>
          </p:cNvPr>
          <p:cNvSpPr/>
          <p:nvPr/>
        </p:nvSpPr>
        <p:spPr>
          <a:xfrm>
            <a:off x="9394134" y="368654"/>
            <a:ext cx="1406387" cy="36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panfletagem</a:t>
            </a:r>
          </a:p>
        </p:txBody>
      </p:sp>
      <p:sp>
        <p:nvSpPr>
          <p:cNvPr id="285" name="Retângulo 284">
            <a:extLst>
              <a:ext uri="{FF2B5EF4-FFF2-40B4-BE49-F238E27FC236}">
                <a16:creationId xmlns:a16="http://schemas.microsoft.com/office/drawing/2014/main" id="{E02B0605-4408-3EE7-027D-EBEC83195D6A}"/>
              </a:ext>
            </a:extLst>
          </p:cNvPr>
          <p:cNvSpPr/>
          <p:nvPr/>
        </p:nvSpPr>
        <p:spPr>
          <a:xfrm>
            <a:off x="10136255" y="1057050"/>
            <a:ext cx="1108215" cy="375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indicação</a:t>
            </a:r>
          </a:p>
        </p:txBody>
      </p:sp>
      <p:cxnSp>
        <p:nvCxnSpPr>
          <p:cNvPr id="287" name="Conector de Seta Reta 286">
            <a:extLst>
              <a:ext uri="{FF2B5EF4-FFF2-40B4-BE49-F238E27FC236}">
                <a16:creationId xmlns:a16="http://schemas.microsoft.com/office/drawing/2014/main" id="{B8C4C5A6-0E83-5160-EA19-706D9914EBBF}"/>
              </a:ext>
            </a:extLst>
          </p:cNvPr>
          <p:cNvCxnSpPr>
            <a:cxnSpLocks/>
            <a:stCxn id="283" idx="2"/>
            <a:endCxn id="276" idx="3"/>
          </p:cNvCxnSpPr>
          <p:nvPr/>
        </p:nvCxnSpPr>
        <p:spPr>
          <a:xfrm flipH="1">
            <a:off x="7750475" y="1010500"/>
            <a:ext cx="554309" cy="82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de Seta Reta 288">
            <a:extLst>
              <a:ext uri="{FF2B5EF4-FFF2-40B4-BE49-F238E27FC236}">
                <a16:creationId xmlns:a16="http://schemas.microsoft.com/office/drawing/2014/main" id="{21F2A53C-778C-CB38-BB27-0593DD1A34B2}"/>
              </a:ext>
            </a:extLst>
          </p:cNvPr>
          <p:cNvCxnSpPr>
            <a:stCxn id="284" idx="2"/>
            <a:endCxn id="276" idx="3"/>
          </p:cNvCxnSpPr>
          <p:nvPr/>
        </p:nvCxnSpPr>
        <p:spPr>
          <a:xfrm flipH="1">
            <a:off x="7750475" y="736735"/>
            <a:ext cx="2346853" cy="1102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de Seta Reta 292">
            <a:extLst>
              <a:ext uri="{FF2B5EF4-FFF2-40B4-BE49-F238E27FC236}">
                <a16:creationId xmlns:a16="http://schemas.microsoft.com/office/drawing/2014/main" id="{86517FFD-5DFC-D359-DFE7-BACAAE571609}"/>
              </a:ext>
            </a:extLst>
          </p:cNvPr>
          <p:cNvCxnSpPr>
            <a:stCxn id="285" idx="1"/>
            <a:endCxn id="276" idx="3"/>
          </p:cNvCxnSpPr>
          <p:nvPr/>
        </p:nvCxnSpPr>
        <p:spPr>
          <a:xfrm flipH="1">
            <a:off x="7750475" y="1244966"/>
            <a:ext cx="2385780" cy="59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tângulo 319">
            <a:extLst>
              <a:ext uri="{FF2B5EF4-FFF2-40B4-BE49-F238E27FC236}">
                <a16:creationId xmlns:a16="http://schemas.microsoft.com/office/drawing/2014/main" id="{4BAE4562-2532-B9E7-DA0F-C4CE2BB78BE4}"/>
              </a:ext>
            </a:extLst>
          </p:cNvPr>
          <p:cNvSpPr/>
          <p:nvPr/>
        </p:nvSpPr>
        <p:spPr>
          <a:xfrm>
            <a:off x="9000346" y="2290545"/>
            <a:ext cx="914400" cy="375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321" name="Retângulo 320">
            <a:extLst>
              <a:ext uri="{FF2B5EF4-FFF2-40B4-BE49-F238E27FC236}">
                <a16:creationId xmlns:a16="http://schemas.microsoft.com/office/drawing/2014/main" id="{44D3A8CC-0246-8017-96F7-AC56F75BA12B}"/>
              </a:ext>
            </a:extLst>
          </p:cNvPr>
          <p:cNvSpPr/>
          <p:nvPr/>
        </p:nvSpPr>
        <p:spPr>
          <a:xfrm>
            <a:off x="10564882" y="2289377"/>
            <a:ext cx="1359176" cy="39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pagamento</a:t>
            </a:r>
          </a:p>
        </p:txBody>
      </p:sp>
      <p:sp>
        <p:nvSpPr>
          <p:cNvPr id="322" name="Retângulo 321">
            <a:extLst>
              <a:ext uri="{FF2B5EF4-FFF2-40B4-BE49-F238E27FC236}">
                <a16:creationId xmlns:a16="http://schemas.microsoft.com/office/drawing/2014/main" id="{F108F47F-A81E-3317-84B8-53E35A2DCEE3}"/>
              </a:ext>
            </a:extLst>
          </p:cNvPr>
          <p:cNvSpPr/>
          <p:nvPr/>
        </p:nvSpPr>
        <p:spPr>
          <a:xfrm>
            <a:off x="9514231" y="3139109"/>
            <a:ext cx="1166191" cy="374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online</a:t>
            </a:r>
          </a:p>
        </p:txBody>
      </p:sp>
      <p:sp>
        <p:nvSpPr>
          <p:cNvPr id="323" name="Retângulo 322">
            <a:extLst>
              <a:ext uri="{FF2B5EF4-FFF2-40B4-BE49-F238E27FC236}">
                <a16:creationId xmlns:a16="http://schemas.microsoft.com/office/drawing/2014/main" id="{4B72F3C4-A7D8-03B2-5365-EC41C9CFDAEA}"/>
              </a:ext>
            </a:extLst>
          </p:cNvPr>
          <p:cNvSpPr/>
          <p:nvPr/>
        </p:nvSpPr>
        <p:spPr>
          <a:xfrm>
            <a:off x="10900325" y="3155675"/>
            <a:ext cx="1166191" cy="357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presencial</a:t>
            </a:r>
          </a:p>
        </p:txBody>
      </p:sp>
      <p:cxnSp>
        <p:nvCxnSpPr>
          <p:cNvPr id="327" name="Conector de Seta Reta 326">
            <a:extLst>
              <a:ext uri="{FF2B5EF4-FFF2-40B4-BE49-F238E27FC236}">
                <a16:creationId xmlns:a16="http://schemas.microsoft.com/office/drawing/2014/main" id="{43CCCF6D-BA8D-CD5F-ED9E-DC1BEF194335}"/>
              </a:ext>
            </a:extLst>
          </p:cNvPr>
          <p:cNvCxnSpPr>
            <a:cxnSpLocks/>
            <a:stCxn id="321" idx="1"/>
            <a:endCxn id="320" idx="3"/>
          </p:cNvCxnSpPr>
          <p:nvPr/>
        </p:nvCxnSpPr>
        <p:spPr>
          <a:xfrm flipH="1" flipV="1">
            <a:off x="9914746" y="2478462"/>
            <a:ext cx="650136" cy="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ector de Seta Reta 332">
            <a:extLst>
              <a:ext uri="{FF2B5EF4-FFF2-40B4-BE49-F238E27FC236}">
                <a16:creationId xmlns:a16="http://schemas.microsoft.com/office/drawing/2014/main" id="{0E51F7FE-FF3C-DCE5-26EE-F3F150193CDD}"/>
              </a:ext>
            </a:extLst>
          </p:cNvPr>
          <p:cNvCxnSpPr>
            <a:cxnSpLocks/>
            <a:stCxn id="322" idx="0"/>
            <a:endCxn id="321" idx="2"/>
          </p:cNvCxnSpPr>
          <p:nvPr/>
        </p:nvCxnSpPr>
        <p:spPr>
          <a:xfrm flipV="1">
            <a:off x="10097327" y="2682196"/>
            <a:ext cx="1147143" cy="45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ector de Seta Reta 334">
            <a:extLst>
              <a:ext uri="{FF2B5EF4-FFF2-40B4-BE49-F238E27FC236}">
                <a16:creationId xmlns:a16="http://schemas.microsoft.com/office/drawing/2014/main" id="{853B088A-76D6-D740-6B3C-668133E8B1B5}"/>
              </a:ext>
            </a:extLst>
          </p:cNvPr>
          <p:cNvCxnSpPr>
            <a:cxnSpLocks/>
            <a:stCxn id="323" idx="0"/>
            <a:endCxn id="321" idx="2"/>
          </p:cNvCxnSpPr>
          <p:nvPr/>
        </p:nvCxnSpPr>
        <p:spPr>
          <a:xfrm flipH="1" flipV="1">
            <a:off x="11244470" y="2682196"/>
            <a:ext cx="238951" cy="47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Elipse 258">
            <a:extLst>
              <a:ext uri="{FF2B5EF4-FFF2-40B4-BE49-F238E27FC236}">
                <a16:creationId xmlns:a16="http://schemas.microsoft.com/office/drawing/2014/main" id="{C5A0D68B-68E1-5BBA-D0D6-0B88E66587A1}"/>
              </a:ext>
            </a:extLst>
          </p:cNvPr>
          <p:cNvSpPr/>
          <p:nvPr/>
        </p:nvSpPr>
        <p:spPr>
          <a:xfrm>
            <a:off x="4186223" y="2763989"/>
            <a:ext cx="989768" cy="663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Loja </a:t>
            </a:r>
          </a:p>
        </p:txBody>
      </p:sp>
      <p:cxnSp>
        <p:nvCxnSpPr>
          <p:cNvPr id="300" name="Conector de Seta Reta 299">
            <a:extLst>
              <a:ext uri="{FF2B5EF4-FFF2-40B4-BE49-F238E27FC236}">
                <a16:creationId xmlns:a16="http://schemas.microsoft.com/office/drawing/2014/main" id="{0A313441-7CB4-83D5-0696-0A9CB27320E0}"/>
              </a:ext>
            </a:extLst>
          </p:cNvPr>
          <p:cNvCxnSpPr>
            <a:stCxn id="320" idx="1"/>
            <a:endCxn id="259" idx="6"/>
          </p:cNvCxnSpPr>
          <p:nvPr/>
        </p:nvCxnSpPr>
        <p:spPr>
          <a:xfrm flipH="1">
            <a:off x="5175991" y="2478462"/>
            <a:ext cx="3824355" cy="61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ector de Seta Reta 301">
            <a:extLst>
              <a:ext uri="{FF2B5EF4-FFF2-40B4-BE49-F238E27FC236}">
                <a16:creationId xmlns:a16="http://schemas.microsoft.com/office/drawing/2014/main" id="{78019EEA-F195-32C8-A9EF-9AE40B9C6B66}"/>
              </a:ext>
            </a:extLst>
          </p:cNvPr>
          <p:cNvCxnSpPr>
            <a:cxnSpLocks/>
            <a:stCxn id="185" idx="1"/>
            <a:endCxn id="259" idx="5"/>
          </p:cNvCxnSpPr>
          <p:nvPr/>
        </p:nvCxnSpPr>
        <p:spPr>
          <a:xfrm flipH="1" flipV="1">
            <a:off x="5031043" y="3329930"/>
            <a:ext cx="2353801" cy="22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tângulo 328">
            <a:extLst>
              <a:ext uri="{FF2B5EF4-FFF2-40B4-BE49-F238E27FC236}">
                <a16:creationId xmlns:a16="http://schemas.microsoft.com/office/drawing/2014/main" id="{2FABFAA0-A4A0-1D49-C952-CD14D271D76D}"/>
              </a:ext>
            </a:extLst>
          </p:cNvPr>
          <p:cNvSpPr/>
          <p:nvPr/>
        </p:nvSpPr>
        <p:spPr>
          <a:xfrm>
            <a:off x="5427370" y="3963593"/>
            <a:ext cx="989768" cy="382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compra</a:t>
            </a:r>
          </a:p>
        </p:txBody>
      </p:sp>
      <p:cxnSp>
        <p:nvCxnSpPr>
          <p:cNvPr id="339" name="Conector de Seta Reta 338">
            <a:extLst>
              <a:ext uri="{FF2B5EF4-FFF2-40B4-BE49-F238E27FC236}">
                <a16:creationId xmlns:a16="http://schemas.microsoft.com/office/drawing/2014/main" id="{571AEF00-753C-DA3B-7FCF-E79B659D9DA6}"/>
              </a:ext>
            </a:extLst>
          </p:cNvPr>
          <p:cNvCxnSpPr>
            <a:stCxn id="183" idx="0"/>
            <a:endCxn id="259" idx="4"/>
          </p:cNvCxnSpPr>
          <p:nvPr/>
        </p:nvCxnSpPr>
        <p:spPr>
          <a:xfrm flipH="1" flipV="1">
            <a:off x="4681107" y="3427030"/>
            <a:ext cx="404454" cy="136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ector de Seta Reta 340">
            <a:extLst>
              <a:ext uri="{FF2B5EF4-FFF2-40B4-BE49-F238E27FC236}">
                <a16:creationId xmlns:a16="http://schemas.microsoft.com/office/drawing/2014/main" id="{15FAD010-177E-9C8A-E931-A7D531C4A6C4}"/>
              </a:ext>
            </a:extLst>
          </p:cNvPr>
          <p:cNvCxnSpPr>
            <a:cxnSpLocks/>
            <a:stCxn id="329" idx="0"/>
            <a:endCxn id="259" idx="4"/>
          </p:cNvCxnSpPr>
          <p:nvPr/>
        </p:nvCxnSpPr>
        <p:spPr>
          <a:xfrm flipH="1" flipV="1">
            <a:off x="4681107" y="3427030"/>
            <a:ext cx="1241147" cy="536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de Seta Reta 347">
            <a:extLst>
              <a:ext uri="{FF2B5EF4-FFF2-40B4-BE49-F238E27FC236}">
                <a16:creationId xmlns:a16="http://schemas.microsoft.com/office/drawing/2014/main" id="{E13A3F1B-7679-74EA-F4DD-8758310C2950}"/>
              </a:ext>
            </a:extLst>
          </p:cNvPr>
          <p:cNvCxnSpPr>
            <a:stCxn id="13" idx="0"/>
            <a:endCxn id="259" idx="4"/>
          </p:cNvCxnSpPr>
          <p:nvPr/>
        </p:nvCxnSpPr>
        <p:spPr>
          <a:xfrm flipV="1">
            <a:off x="3572893" y="3427030"/>
            <a:ext cx="1108214" cy="95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ector de Seta Reta 350">
            <a:extLst>
              <a:ext uri="{FF2B5EF4-FFF2-40B4-BE49-F238E27FC236}">
                <a16:creationId xmlns:a16="http://schemas.microsoft.com/office/drawing/2014/main" id="{7A7E3220-73CF-7391-4188-348220C20AAA}"/>
              </a:ext>
            </a:extLst>
          </p:cNvPr>
          <p:cNvCxnSpPr>
            <a:stCxn id="184" idx="0"/>
            <a:endCxn id="329" idx="2"/>
          </p:cNvCxnSpPr>
          <p:nvPr/>
        </p:nvCxnSpPr>
        <p:spPr>
          <a:xfrm flipH="1" flipV="1">
            <a:off x="5922254" y="4345822"/>
            <a:ext cx="1848401" cy="58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5099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48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José da Silva Bizerra</dc:creator>
  <cp:lastModifiedBy>Marcio José da Silva Bizerra</cp:lastModifiedBy>
  <cp:revision>2</cp:revision>
  <dcterms:created xsi:type="dcterms:W3CDTF">2022-06-19T11:31:45Z</dcterms:created>
  <dcterms:modified xsi:type="dcterms:W3CDTF">2022-06-19T14:12:35Z</dcterms:modified>
</cp:coreProperties>
</file>