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4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0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0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0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1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C092-3372-4520-AF1B-2B6C42EFE7C7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4E6A-1F58-480D-8D21-BAA42EA7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1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6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Câncer, Neoplasia maligna(câncer pulmonar))</a:t>
            </a:r>
            <a:endParaRPr lang="pt-BR" dirty="0"/>
          </a:p>
        </p:txBody>
      </p:sp>
      <p:pic>
        <p:nvPicPr>
          <p:cNvPr id="3074" name="Picture 2" descr="C:\Users\Marcio\Pictures\Projetos - videos\Tórax -II\CÂNCER-BALA DE CANHÃ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0" t="46968" r="12908" b="6857"/>
          <a:stretch/>
        </p:blipFill>
        <p:spPr bwMode="auto">
          <a:xfrm>
            <a:off x="4211960" y="2564904"/>
            <a:ext cx="2952328" cy="36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rcio\Pictures\Projetos - videos\Tórax -II\CÂNCER-BALA DE CANHÃ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-1791580"/>
            <a:ext cx="3852428" cy="770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áncer de pulmón - radiografía frontal del tóra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175" b="2380"/>
          <a:stretch/>
        </p:blipFill>
        <p:spPr bwMode="auto">
          <a:xfrm>
            <a:off x="1069" y="-603448"/>
            <a:ext cx="3247263" cy="42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-sanar.com.br/fotos/esanar_murals/92/mg/lamem%20ess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2551" r="44627" b="2727"/>
          <a:stretch/>
        </p:blipFill>
        <p:spPr bwMode="auto">
          <a:xfrm>
            <a:off x="-2092036" y="207818"/>
            <a:ext cx="4299486" cy="408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-sanar.com.br/fotos/esanar_murals/92/mg/lamem%20ess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6" t="2928" r="1444" b="1353"/>
          <a:stretch/>
        </p:blipFill>
        <p:spPr bwMode="auto">
          <a:xfrm>
            <a:off x="3245240" y="908720"/>
            <a:ext cx="3688457" cy="47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1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cdn.startupi.com.br/wp-content/uploads/2019/05/BreastCancerAI-654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904190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5767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Radiografia de tórax em AP mostrando três casos de </a:t>
            </a:r>
            <a:r>
              <a:rPr lang="pt-BR" b="1" dirty="0" smtClean="0"/>
              <a:t>tuberculose pulmonar. </a:t>
            </a:r>
            <a:r>
              <a:rPr lang="pt-BR" b="1" dirty="0"/>
              <a:t>Em A é possível a visualização de um infiltrado </a:t>
            </a:r>
            <a:r>
              <a:rPr lang="pt-BR" b="1" dirty="0" err="1"/>
              <a:t>micronodular</a:t>
            </a:r>
            <a:r>
              <a:rPr lang="pt-BR" b="1" dirty="0"/>
              <a:t> em um caso de tuberculose miliar, em B é visto infiltrado alveolar em ambos os ápices pulmonares, com áreas de cavitação e estrias </a:t>
            </a:r>
            <a:r>
              <a:rPr lang="pt-BR" b="1" dirty="0" err="1"/>
              <a:t>fibróticas</a:t>
            </a:r>
            <a:r>
              <a:rPr lang="pt-BR" b="1" dirty="0"/>
              <a:t>, e em C presença de infiltrado em ápice direito com grandes áreas </a:t>
            </a:r>
            <a:r>
              <a:rPr lang="pt-BR" b="1" dirty="0" err="1"/>
              <a:t>cavitadas</a:t>
            </a:r>
            <a:r>
              <a:rPr lang="pt-BR" b="1" dirty="0"/>
              <a:t> e redução de volume com desvio de estruturas para aquela região. As setas apontam áreas de cavitação. </a:t>
            </a:r>
            <a:r>
              <a:rPr lang="pt-BR" b="1" dirty="0" err="1"/>
              <a:t>Lauand</a:t>
            </a:r>
            <a:r>
              <a:rPr lang="pt-BR" b="1" dirty="0"/>
              <a:t> LM.1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0" r="1154"/>
          <a:stretch/>
        </p:blipFill>
        <p:spPr bwMode="auto">
          <a:xfrm>
            <a:off x="8028384" y="3192714"/>
            <a:ext cx="3759201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2" t="2837" r="35686" b="-1"/>
          <a:stretch/>
        </p:blipFill>
        <p:spPr bwMode="auto">
          <a:xfrm>
            <a:off x="8964488" y="836712"/>
            <a:ext cx="3367315" cy="348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00"/>
          <a:stretch/>
        </p:blipFill>
        <p:spPr bwMode="auto">
          <a:xfrm>
            <a:off x="-3852936" y="476672"/>
            <a:ext cx="3971574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3211" r="3535" b="3406"/>
          <a:stretch/>
        </p:blipFill>
        <p:spPr bwMode="auto">
          <a:xfrm>
            <a:off x="1925782" y="2452254"/>
            <a:ext cx="2549236" cy="30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3175" r="4176" b="3157"/>
          <a:stretch/>
        </p:blipFill>
        <p:spPr bwMode="auto">
          <a:xfrm>
            <a:off x="5796136" y="2576946"/>
            <a:ext cx="2299855" cy="288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4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8" name="Picture 6" descr="C:\Users\Marcio\Documents\screenshots\screenshot.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2508"/>
          <a:stretch/>
        </p:blipFill>
        <p:spPr bwMode="auto">
          <a:xfrm>
            <a:off x="2147455" y="1330036"/>
            <a:ext cx="4953433" cy="430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8763"/>
            <a:ext cx="3609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3996" r="3242" b="3951"/>
          <a:stretch/>
        </p:blipFill>
        <p:spPr bwMode="auto">
          <a:xfrm>
            <a:off x="4499992" y="1777186"/>
            <a:ext cx="5766604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83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ABSCESSO </a:t>
            </a:r>
            <a:r>
              <a:rPr lang="pt-BR" dirty="0" smtClean="0"/>
              <a:t>PULMONAR</a:t>
            </a:r>
          </a:p>
          <a:p>
            <a:r>
              <a:rPr lang="pt-BR" b="1" dirty="0"/>
              <a:t>Radiografia de tórax em PA (imagem A) e perfil (imagem B) evidenciando a presença de cisto aéreo pulmonar com nível líquido apontado com as setas brancas. </a:t>
            </a:r>
            <a:r>
              <a:rPr lang="pt-BR" b="1" dirty="0" err="1"/>
              <a:t>Lauand</a:t>
            </a:r>
            <a:r>
              <a:rPr lang="pt-BR" b="1"/>
              <a:t> LM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4" t="3162" b="9478"/>
          <a:stretch/>
        </p:blipFill>
        <p:spPr bwMode="auto">
          <a:xfrm>
            <a:off x="5825543" y="1898258"/>
            <a:ext cx="3347120" cy="423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3356" r="42921" b="11030"/>
          <a:stretch/>
        </p:blipFill>
        <p:spPr bwMode="auto">
          <a:xfrm>
            <a:off x="539552" y="2276872"/>
            <a:ext cx="4104456" cy="46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32656"/>
            <a:ext cx="50196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95" y="1166664"/>
            <a:ext cx="5029070" cy="485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8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37"/>
          <a:stretch/>
        </p:blipFill>
        <p:spPr bwMode="auto">
          <a:xfrm>
            <a:off x="5652120" y="-387424"/>
            <a:ext cx="587432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1"/>
          <a:stretch/>
        </p:blipFill>
        <p:spPr bwMode="auto">
          <a:xfrm>
            <a:off x="-2268760" y="7899"/>
            <a:ext cx="4928833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7"/>
          <a:stretch/>
        </p:blipFill>
        <p:spPr bwMode="auto">
          <a:xfrm>
            <a:off x="1763688" y="3162300"/>
            <a:ext cx="519545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65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COVID19</a:t>
            </a:r>
          </a:p>
          <a:p>
            <a:r>
              <a:rPr lang="pt-BR" dirty="0"/>
              <a:t>Feminino, de 59 anos que apresentou quadro de febre após viagem internacional. O RT-PCR foi positivo para a COVID-19. TC com 5 </a:t>
            </a:r>
            <a:r>
              <a:rPr lang="pt-BR" dirty="0" smtClean="0"/>
              <a:t>dias</a:t>
            </a:r>
          </a:p>
          <a:p>
            <a:r>
              <a:rPr lang="pt-BR" dirty="0"/>
              <a:t>Imagens de TC de alta resolução mostram além das opacidades pulmonares periféricas, discreto componente reticular associado a lesão de lobo inferior direito (seta em d)</a:t>
            </a:r>
            <a:r>
              <a:rPr lang="pt-BR" dirty="0" smtClean="0"/>
              <a:t> </a:t>
            </a:r>
            <a:r>
              <a:rPr lang="pt-BR" dirty="0"/>
              <a:t>após o início do quadro.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0808" y="-295393"/>
            <a:ext cx="5141615" cy="405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77" y="3933056"/>
            <a:ext cx="5046115" cy="367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561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185</Words>
  <Application>Microsoft Office PowerPoint</Application>
  <PresentationFormat>Apresentação na tela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25</cp:revision>
  <dcterms:created xsi:type="dcterms:W3CDTF">2020-03-23T19:41:34Z</dcterms:created>
  <dcterms:modified xsi:type="dcterms:W3CDTF">2020-04-01T15:44:06Z</dcterms:modified>
</cp:coreProperties>
</file>