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aba1346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aba1346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aba13461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aba13461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2d97959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2d97959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aba13461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aba13461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aba13461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aba13461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2d97959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2d97959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aba13461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aba13461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2d97959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2d97959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aba134617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aba13461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d97959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d97959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ab95cbaf2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ab95cbaf2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aba134617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aba134617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aba134617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aba13461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aba134617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aba134617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2d97959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2d97959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aba134617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aba13461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2d97959b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2d97959b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aba134617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aba134617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aba134617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aba134617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2d97959b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2d97959b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ab95cbaf2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ab95cbaf2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ab95cbaf2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ab95cbaf2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ab95cbaf2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ab95cbaf2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aba13461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aba13461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ab95cbaf2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ab95cbaf2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ab95cbaf2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ab95cbaf2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14575" y="1405850"/>
            <a:ext cx="55179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Clean Code	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76275" y="2074850"/>
            <a:ext cx="5574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Habilidades práticas do software ágil</a:t>
            </a:r>
            <a:endParaRPr sz="2000"/>
          </a:p>
        </p:txBody>
      </p:sp>
      <p:sp>
        <p:nvSpPr>
          <p:cNvPr id="136" name="Google Shape;136;p13"/>
          <p:cNvSpPr txBox="1"/>
          <p:nvPr>
            <p:ph idx="4294967295" type="body"/>
          </p:nvPr>
        </p:nvSpPr>
        <p:spPr>
          <a:xfrm>
            <a:off x="773700" y="25044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Robert C. Martin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	Comentários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350" y="1529150"/>
            <a:ext cx="7373475" cy="33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>
            <p:ph type="title"/>
          </p:nvPr>
        </p:nvSpPr>
        <p:spPr>
          <a:xfrm>
            <a:off x="61075" y="1079550"/>
            <a:ext cx="90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Comentário não agrega nenhuma informação relevante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8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	Evite comentários desnecessários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2500"/>
            <a:ext cx="8839198" cy="212774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>
            <p:ph type="title"/>
          </p:nvPr>
        </p:nvSpPr>
        <p:spPr>
          <a:xfrm>
            <a:off x="61075" y="1460550"/>
            <a:ext cx="90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Comentário não agrega nenhuma informação relevante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8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r>
              <a:rPr lang="pt-BR"/>
              <a:t>.	Regra do escoteiro</a:t>
            </a:r>
            <a:endParaRPr/>
          </a:p>
        </p:txBody>
      </p:sp>
      <p:sp>
        <p:nvSpPr>
          <p:cNvPr id="210" name="Google Shape;210;p24"/>
          <p:cNvSpPr txBox="1"/>
          <p:nvPr>
            <p:ph idx="4294967295" type="body"/>
          </p:nvPr>
        </p:nvSpPr>
        <p:spPr>
          <a:xfrm>
            <a:off x="1297500" y="1307850"/>
            <a:ext cx="74502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Deixe sempre o acampamento mais limpo do que você encontrou</a:t>
            </a:r>
            <a:r>
              <a:rPr lang="pt-BR" sz="1600"/>
              <a:t>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Faça melhorias pontuais.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Evite grandes refatorações.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	Regra do escoteiro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98450"/>
            <a:ext cx="8839204" cy="196378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/>
        </p:nvSpPr>
        <p:spPr>
          <a:xfrm>
            <a:off x="0" y="182880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Números mágicos e comentário 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	Regra do escoteiro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448975"/>
            <a:ext cx="7825526" cy="35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900" y="1582065"/>
            <a:ext cx="7686700" cy="1169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775" y="2078343"/>
            <a:ext cx="7686700" cy="163758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 txBox="1"/>
          <p:nvPr/>
        </p:nvSpPr>
        <p:spPr>
          <a:xfrm>
            <a:off x="152400" y="1066800"/>
            <a:ext cx="908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Usando constântes e comentário removido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r>
              <a:rPr lang="pt-BR"/>
              <a:t>.	Funções claras e objetivas</a:t>
            </a:r>
            <a:endParaRPr/>
          </a:p>
        </p:txBody>
      </p:sp>
      <p:sp>
        <p:nvSpPr>
          <p:cNvPr id="232" name="Google Shape;232;p27"/>
          <p:cNvSpPr txBox="1"/>
          <p:nvPr>
            <p:ph idx="4294967295" type="body"/>
          </p:nvPr>
        </p:nvSpPr>
        <p:spPr>
          <a:xfrm>
            <a:off x="1297500" y="1307850"/>
            <a:ext cx="74502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Funções devem por padrão fazer somente uma coisa</a:t>
            </a:r>
            <a:r>
              <a:rPr lang="pt-BR" sz="1600"/>
              <a:t>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As funções precisam ser pequenas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Elas têm de ser ainda menores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O ideal é que não receba parâmetros, e quando receber tem que ser o mínimo possível.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Evite que uma função altere valor de outras funções.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Caso a função seja muito grande, desconfie.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	Funções claras e objetivas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13075"/>
            <a:ext cx="4539051" cy="19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851" y="1841250"/>
            <a:ext cx="4147751" cy="307371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/>
        </p:nvSpPr>
        <p:spPr>
          <a:xfrm>
            <a:off x="0" y="1295400"/>
            <a:ext cx="9077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Extraindo responsabilidades para funções menores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r>
              <a:rPr lang="pt-BR"/>
              <a:t>.	Não se repita ( Don't repeat yourself - DRY )</a:t>
            </a:r>
            <a:endParaRPr/>
          </a:p>
        </p:txBody>
      </p:sp>
      <p:sp>
        <p:nvSpPr>
          <p:cNvPr id="246" name="Google Shape;246;p29"/>
          <p:cNvSpPr txBox="1"/>
          <p:nvPr>
            <p:ph idx="4294967295" type="body"/>
          </p:nvPr>
        </p:nvSpPr>
        <p:spPr>
          <a:xfrm>
            <a:off x="1297500" y="1307850"/>
            <a:ext cx="74502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Cada parte do projeto deve ter uma representação única</a:t>
            </a:r>
            <a:r>
              <a:rPr lang="pt-BR" sz="1600"/>
              <a:t>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Não pode existir duas partes do projeto que desempenhem a mesma função.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Isole partes que podem ser reaproveitadas.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Mesmo que a repetição possa parecer inofensiva, ela pode ser um problema à medida que o software cresce.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	Não se repita</a:t>
            </a:r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1460250"/>
            <a:ext cx="5206781" cy="353084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/>
        </p:nvSpPr>
        <p:spPr>
          <a:xfrm>
            <a:off x="452050" y="990600"/>
            <a:ext cx="861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Isole partes que podem ser reaproveitadas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.	Trate seus erros</a:t>
            </a:r>
            <a:endParaRPr/>
          </a:p>
        </p:txBody>
      </p:sp>
      <p:sp>
        <p:nvSpPr>
          <p:cNvPr id="259" name="Google Shape;259;p31"/>
          <p:cNvSpPr txBox="1"/>
          <p:nvPr>
            <p:ph idx="4294967295" type="body"/>
          </p:nvPr>
        </p:nvSpPr>
        <p:spPr>
          <a:xfrm>
            <a:off x="1297500" y="1307850"/>
            <a:ext cx="74502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As coisas podem dar errado, e quando assim acontece, precisamos garantir que o código faça o que precise ser feito</a:t>
            </a:r>
            <a:r>
              <a:rPr lang="pt-BR" sz="1600"/>
              <a:t>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Sempre que necessário use try-catch-finally.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Usar exceções em vez de códigos de retorno.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Cada exceção lançada deve fornecer o contexto suficiente para determinar a origem do erro.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Clean Code?</a:t>
            </a:r>
            <a:endParaRPr/>
          </a:p>
        </p:txBody>
      </p:sp>
      <p:sp>
        <p:nvSpPr>
          <p:cNvPr id="142" name="Google Shape;142;p14"/>
          <p:cNvSpPr txBox="1"/>
          <p:nvPr>
            <p:ph idx="4294967295" type="body"/>
          </p:nvPr>
        </p:nvSpPr>
        <p:spPr>
          <a:xfrm>
            <a:off x="1297500" y="1562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Uma filosofia e também t</a:t>
            </a:r>
            <a:r>
              <a:rPr lang="pt-BR" sz="1600"/>
              <a:t>écnicas de desenvolvimento que visam facilitar a escrita e leitura do código para obtermos melhores resultados.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6.	Trate seus erros: Retornos genéricos</a:t>
            </a:r>
            <a:endParaRPr/>
          </a:p>
        </p:txBody>
      </p:sp>
      <p:pic>
        <p:nvPicPr>
          <p:cNvPr id="265" name="Google Shape;2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3650"/>
            <a:ext cx="8839200" cy="207702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2"/>
          <p:cNvSpPr txBox="1"/>
          <p:nvPr/>
        </p:nvSpPr>
        <p:spPr>
          <a:xfrm>
            <a:off x="0" y="1600200"/>
            <a:ext cx="908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Não existe tratamento de erro, erros genéricos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6.	Trate seus erros: Retornos específicos</a:t>
            </a:r>
            <a:endParaRPr/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460250"/>
            <a:ext cx="5813222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3"/>
          <p:cNvSpPr txBox="1"/>
          <p:nvPr/>
        </p:nvSpPr>
        <p:spPr>
          <a:xfrm>
            <a:off x="0" y="1066800"/>
            <a:ext cx="9077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Classes construtoras de erros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6.	Trate seus erros: Resultado</a:t>
            </a:r>
            <a:endParaRPr/>
          </a:p>
        </p:txBody>
      </p:sp>
      <p:pic>
        <p:nvPicPr>
          <p:cNvPr id="279" name="Google Shape;2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1250"/>
            <a:ext cx="8839204" cy="271045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/>
          <p:nvPr/>
        </p:nvSpPr>
        <p:spPr>
          <a:xfrm>
            <a:off x="0" y="1447800"/>
            <a:ext cx="9065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Agora com o seu devido tratamento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r>
              <a:rPr lang="pt-BR"/>
              <a:t>.	Siga as convenções</a:t>
            </a:r>
            <a:endParaRPr/>
          </a:p>
        </p:txBody>
      </p:sp>
      <p:sp>
        <p:nvSpPr>
          <p:cNvPr id="286" name="Google Shape;286;p35"/>
          <p:cNvSpPr txBox="1"/>
          <p:nvPr>
            <p:ph idx="4294967295" type="body"/>
          </p:nvPr>
        </p:nvSpPr>
        <p:spPr>
          <a:xfrm>
            <a:off x="1297500" y="1307850"/>
            <a:ext cx="74502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Mesmo que não concorde com os padrões do projeto, siga-os!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Idioma.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Organização das pastas.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Constantes em maiúsculo.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7.	Siga as convenções</a:t>
            </a:r>
            <a:endParaRPr/>
          </a:p>
        </p:txBody>
      </p:sp>
      <p:pic>
        <p:nvPicPr>
          <p:cNvPr id="292" name="Google Shape;2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536450"/>
            <a:ext cx="6303540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6"/>
          <p:cNvSpPr txBox="1"/>
          <p:nvPr/>
        </p:nvSpPr>
        <p:spPr>
          <a:xfrm>
            <a:off x="0" y="1143000"/>
            <a:ext cx="9077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Idiomas diferentes em um único arquivo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r>
              <a:rPr lang="pt-BR"/>
              <a:t>.	Testes claros e limpos</a:t>
            </a:r>
            <a:endParaRPr/>
          </a:p>
        </p:txBody>
      </p:sp>
      <p:sp>
        <p:nvSpPr>
          <p:cNvPr id="299" name="Google Shape;299;p37"/>
          <p:cNvSpPr txBox="1"/>
          <p:nvPr>
            <p:ph idx="4294967295" type="body"/>
          </p:nvPr>
        </p:nvSpPr>
        <p:spPr>
          <a:xfrm>
            <a:off x="1297500" y="1307850"/>
            <a:ext cx="74502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Trate seus testes como parte fundamental do seu código, não secundária.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Praticar o </a:t>
            </a:r>
            <a:r>
              <a:rPr lang="pt-BR"/>
              <a:t>TDD.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Teste deve ser rápido.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Deve ser independente.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Permitir a repetição em ambientes diferentes.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Testes bem escritos retornam respostas como true e false.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8.	Testes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/>
          </a:p>
        </p:txBody>
      </p:sp>
      <p:sp>
        <p:nvSpPr>
          <p:cNvPr id="305" name="Google Shape;305;p38"/>
          <p:cNvSpPr txBox="1"/>
          <p:nvPr>
            <p:ph type="title"/>
          </p:nvPr>
        </p:nvSpPr>
        <p:spPr>
          <a:xfrm>
            <a:off x="61075" y="1003350"/>
            <a:ext cx="90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Teste longo que depende de várias funções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8"/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460250"/>
            <a:ext cx="3624597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8.	Testes</a:t>
            </a:r>
            <a:endParaRPr/>
          </a:p>
        </p:txBody>
      </p:sp>
      <p:pic>
        <p:nvPicPr>
          <p:cNvPr id="312" name="Google Shape;3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600" y="1432725"/>
            <a:ext cx="2755226" cy="34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 txBox="1"/>
          <p:nvPr>
            <p:ph type="title"/>
          </p:nvPr>
        </p:nvSpPr>
        <p:spPr>
          <a:xfrm>
            <a:off x="61075" y="1003350"/>
            <a:ext cx="90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Testes rápidos e independentes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8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idx="4294967295" type="title"/>
          </p:nvPr>
        </p:nvSpPr>
        <p:spPr>
          <a:xfrm>
            <a:off x="773700" y="1663450"/>
            <a:ext cx="77244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620">
                <a:solidFill>
                  <a:schemeClr val="lt2"/>
                </a:solidFill>
              </a:rPr>
              <a:t>"Qualquer tolo escreve código que um computador entenda.</a:t>
            </a:r>
            <a:endParaRPr sz="162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620">
                <a:solidFill>
                  <a:schemeClr val="lt2"/>
                </a:solidFill>
              </a:rPr>
              <a:t>Bons programadores escrevem código que humanos possam entender."</a:t>
            </a:r>
            <a:endParaRPr sz="1620">
              <a:solidFill>
                <a:schemeClr val="lt2"/>
              </a:solidFill>
            </a:endParaRPr>
          </a:p>
        </p:txBody>
      </p:sp>
      <p:cxnSp>
        <p:nvCxnSpPr>
          <p:cNvPr id="319" name="Google Shape;319;p40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p40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Martin Fowler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escrever códigos melhores?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813" y="1677350"/>
            <a:ext cx="2748276" cy="274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"A proporção de leitura por escrita de um código é de 10:1"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54" name="Google Shape;154;p16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16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Robert C. Martin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Dívida técnica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8825" y="1618975"/>
            <a:ext cx="4667924" cy="28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/>
              <a:t>Nomes são muito importantes</a:t>
            </a:r>
            <a:endParaRPr/>
          </a:p>
        </p:txBody>
      </p:sp>
      <p:sp>
        <p:nvSpPr>
          <p:cNvPr id="167" name="Google Shape;167;p18"/>
          <p:cNvSpPr txBox="1"/>
          <p:nvPr>
            <p:ph idx="4294967295" type="body"/>
          </p:nvPr>
        </p:nvSpPr>
        <p:spPr>
          <a:xfrm>
            <a:off x="1129525" y="1307850"/>
            <a:ext cx="76182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  nome de uma variável ou método deve descrever exatamente o que a entidade representa.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Não tenha medo de nomes grandes.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O nome deve ser claro e objetivo.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Evite misturar idiomas, exemplo: </a:t>
            </a:r>
            <a:r>
              <a:rPr b="1" lang="pt-BR"/>
              <a:t>getProdutos</a:t>
            </a:r>
            <a:r>
              <a:rPr lang="pt-BR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Métodos devem ser representados por por verbos ou frases verbais: enviarNotaFiscal, cadastrar.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Classes devem ser representadas por substantivos: Cliente, Produto, NotaFiscal.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/>
              <a:t>Nomes objetivos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525" y="3627100"/>
            <a:ext cx="3543708" cy="144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0525" y="1617900"/>
            <a:ext cx="3543714" cy="14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>
            <p:ph type="title"/>
          </p:nvPr>
        </p:nvSpPr>
        <p:spPr>
          <a:xfrm>
            <a:off x="61075" y="1155750"/>
            <a:ext cx="90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10"/>
              <a:t>Teste longo que depende de várias funções</a:t>
            </a:r>
            <a:endParaRPr sz="181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980"/>
          </a:p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61075" y="3213150"/>
            <a:ext cx="90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Nomes claros e objetivos</a:t>
            </a:r>
            <a:endParaRPr sz="1088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/>
              <a:t>Nomes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50" y="1472450"/>
            <a:ext cx="2925775" cy="333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500" y="1472450"/>
            <a:ext cx="5607399" cy="33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>
            <p:ph type="title"/>
          </p:nvPr>
        </p:nvSpPr>
        <p:spPr>
          <a:xfrm>
            <a:off x="61075" y="927150"/>
            <a:ext cx="90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Nomes dizem exatamente o que o elemento representa 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8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	Evite comentários</a:t>
            </a:r>
            <a:endParaRPr/>
          </a:p>
        </p:txBody>
      </p:sp>
      <p:sp>
        <p:nvSpPr>
          <p:cNvPr id="190" name="Google Shape;190;p21"/>
          <p:cNvSpPr txBox="1"/>
          <p:nvPr>
            <p:ph idx="4294967295" type="body"/>
          </p:nvPr>
        </p:nvSpPr>
        <p:spPr>
          <a:xfrm>
            <a:off x="1297500" y="1307850"/>
            <a:ext cx="74502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Os comentários mentem, enquanto os códigos são constantemente modificados, os comentários podem ser esquecidos e deixar de retratar o que o código faz.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Se de fato existe a necessidade de comentários, provavelmente algo está errado com o código.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Utilize a dica sobre nomes, e tente insira nos nomes das elementos o que os mesmos se propõe a fazer.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