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72" r:id="rId4"/>
    <p:sldId id="274" r:id="rId5"/>
    <p:sldId id="261" r:id="rId6"/>
    <p:sldId id="279" r:id="rId7"/>
    <p:sldId id="280" r:id="rId8"/>
    <p:sldId id="275" r:id="rId9"/>
    <p:sldId id="276" r:id="rId10"/>
    <p:sldId id="281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67F2-0F70-4A05-B3B2-5B57BEF9566D}" type="datetimeFigureOut">
              <a:rPr lang="pt-BR" smtClean="0"/>
              <a:t>28/11/2015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79BC-A5C7-430D-BD1B-9D95857DDE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8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79BC-A5C7-430D-BD1B-9D95857DDE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2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8907-A815-44CD-AE1D-3DBFC9CC0B45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30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BE39-A362-4AB9-98A9-56EA1A7906D1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6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574B-E66B-46F9-A229-A9ABD99EBDEE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5611-21A6-401C-8A06-A32F56F4C7D2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4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1D17-2264-4904-9B46-E1BCFD25AD95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1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C436-C4DC-445F-ADF1-FC1CA1896D83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9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7D05-D250-4068-A7B3-8739F3805BE8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5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AF6-4E3C-4F10-B0E8-3D119E91356E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8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EF92-138B-4C26-8755-A4E23401483F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8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DA02-FAA1-426E-8A57-5D1B9DE83064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6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F8A-91AA-4568-9641-28D4E3E88696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88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2561-E28E-4C26-812D-F221C253FCE3}" type="datetime1">
              <a:rPr lang="pt-BR" smtClean="0"/>
              <a:t>28/11/2015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7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9799" y="112990"/>
            <a:ext cx="5770409" cy="1731834"/>
          </a:xfrm>
        </p:spPr>
        <p:txBody>
          <a:bodyPr>
            <a:normAutofit/>
          </a:bodyPr>
          <a:lstStyle/>
          <a:p>
            <a:r>
              <a:rPr lang="pt-BR" sz="2200" b="1" dirty="0" smtClean="0">
                <a:latin typeface="Arial" pitchFamily="34" charset="0"/>
                <a:cs typeface="Arial" pitchFamily="34" charset="0"/>
              </a:rPr>
              <a:t>UNIVERSIDADE PAULISTA – UNIP</a:t>
            </a:r>
            <a:br>
              <a:rPr lang="pt-BR" sz="2200" b="1" dirty="0" smtClean="0">
                <a:latin typeface="Arial" pitchFamily="34" charset="0"/>
                <a:cs typeface="Arial" pitchFamily="34" charset="0"/>
              </a:rPr>
            </a:b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INSTITUTO DE CIÊNCIA EXATAS E TECNOLOGIA</a:t>
            </a:r>
            <a:r>
              <a:rPr lang="pt-BR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– ICET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latin typeface="Arial" pitchFamily="34" charset="0"/>
                <a:cs typeface="Arial" pitchFamily="34" charset="0"/>
              </a:rPr>
            </a:b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Trabalho de Conclusão de Curso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1656184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UMA APLICAÇÃO </a:t>
            </a:r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INTERPRETAR </a:t>
            </a:r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SINAIS DO ALFABETO </a:t>
            </a:r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DIGITAL </a:t>
            </a:r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LIBRAS</a:t>
            </a:r>
            <a:endParaRPr lang="pt-B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1026" name="Picture 2" descr="C:\Users\Diego\Documents\7º Semestre\TCC 2\corrigido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0668"/>
            <a:ext cx="250827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986630" y="3717032"/>
            <a:ext cx="363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DANILO DE OLIVEIRA DOROTHEU</a:t>
            </a:r>
            <a:endParaRPr lang="pt-BR" dirty="0"/>
          </a:p>
          <a:p>
            <a:pPr algn="ctr"/>
            <a:r>
              <a:rPr lang="pt-BR" b="1" dirty="0"/>
              <a:t>DIEGO DA SILVA SANTANA</a:t>
            </a:r>
            <a:endParaRPr lang="pt-BR" dirty="0"/>
          </a:p>
          <a:p>
            <a:pPr algn="ctr"/>
            <a:r>
              <a:rPr lang="pt-BR" b="1" dirty="0"/>
              <a:t>MARCIO FERNANDES CRUZ</a:t>
            </a:r>
            <a:endParaRPr lang="pt-BR" dirty="0"/>
          </a:p>
          <a:p>
            <a:pPr algn="ctr"/>
            <a:r>
              <a:rPr lang="pt-BR" b="1" dirty="0"/>
              <a:t>THIAGO GUY MOZOL VICENTE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59799" y="5194359"/>
            <a:ext cx="58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itchFamily="34" charset="0"/>
                <a:cs typeface="Arial" pitchFamily="34" charset="0"/>
              </a:rPr>
              <a:t>Orientador: Prof. Me.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Gley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Fabiano C. Xavier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11760" y="621145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São Paulo – SP, novembro de 2015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5576" y="1084094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GESTOS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RECONHECIDOS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96404"/>
            <a:ext cx="1885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96" y="2296404"/>
            <a:ext cx="1885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4" y="2263878"/>
            <a:ext cx="1885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63878"/>
            <a:ext cx="1885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4404" y="-81597"/>
            <a:ext cx="9256924" cy="6956386"/>
          </a:xfrm>
          <a:prstGeom prst="rect">
            <a:avLst/>
          </a:prstGeom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18265" y="280038"/>
            <a:ext cx="8748464" cy="63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551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YaHei" pitchFamily="34" charset="-122"/>
                <a:cs typeface="Arial" pitchFamily="34" charset="0"/>
              </a:rPr>
              <a:t>CONCLUSÃO</a:t>
            </a: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zh-CN" sz="2800" b="1" dirty="0" smtClean="0">
              <a:latin typeface="Arial" pitchFamily="34" charset="0"/>
              <a:ea typeface="Microsoft YaHei" pitchFamily="34" charset="-122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Foi comprovado que é possível criar um sistema de visão computacional para interpretar gestos de um alfabeto digital de Libras.</a:t>
            </a: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zh-CN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	Este trabalho pode servir de referência a outros trabalhos acadêmicos. Como sugestão de trabalhos futuros segue: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Reconhecer gestos feitos de maneira dinâmica, como o “J” e o “Z”;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Interpretar a comunicação não somente do alfabeto digital mas, da linguagem Libras em si.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pt-BR" altLang="zh-CN" sz="24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FIM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	</a:t>
            </a:r>
            <a:endParaRPr lang="pt-BR" altLang="zh-CN" sz="2000" dirty="0">
              <a:latin typeface="Liberation Serif" charset="0"/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" y="9088"/>
            <a:ext cx="9135000" cy="686476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5536" y="260648"/>
            <a:ext cx="8424936" cy="118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AGENDA</a:t>
            </a:r>
          </a:p>
          <a:p>
            <a:pPr algn="ctr"/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 LINGUAGEM LIBRAS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CONCEITOS DE  VISÃO COMPUTACIONAL.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PROTÓTIPO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GESTOS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RECONHECIDOS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CONCLUSÃO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endParaRPr lang="pt-BR" sz="2800" b="1" dirty="0" smtClean="0"/>
          </a:p>
          <a:p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0034" y="428604"/>
            <a:ext cx="80010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pt-BR" altLang="zh-CN" sz="2800" b="1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t-BR" altLang="zh-CN" sz="2400" b="1" dirty="0" smtClean="0">
                <a:latin typeface="Arial" pitchFamily="34" charset="0"/>
                <a:cs typeface="Arial" pitchFamily="34" charset="0"/>
              </a:rPr>
              <a:t>A LINGUAGEM LIBRAS</a:t>
            </a:r>
            <a:endParaRPr lang="pt-BR" altLang="zh-CN" sz="2400" b="1" dirty="0"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Libras é a segunda língua oficial do Brasil. </a:t>
            </a:r>
          </a:p>
          <a:p>
            <a:pPr indent="450000" algn="just">
              <a:lnSpc>
                <a:spcPct val="150000"/>
              </a:lnSpc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 comunicação entre praticantes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Libras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e da Língua Portuguesa pode ser facilitada pela Informática.</a:t>
            </a:r>
            <a:endParaRPr lang="pt-BR" altLang="zh-CN" sz="3200" dirty="0" smtClean="0">
              <a:cs typeface="Arial" pitchFamily="34" charset="0"/>
            </a:endParaRPr>
          </a:p>
        </p:txBody>
      </p:sp>
      <p:pic>
        <p:nvPicPr>
          <p:cNvPr id="7170" name="Picture 2" descr="Resultado de imagem para libr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560497"/>
            <a:ext cx="2533650" cy="1928826"/>
          </a:xfrm>
          <a:prstGeom prst="rect">
            <a:avLst/>
          </a:prstGeom>
          <a:noFill/>
        </p:spPr>
      </p:pic>
      <p:pic>
        <p:nvPicPr>
          <p:cNvPr id="7172" name="Picture 4" descr="Resultado de imagem para libr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581128"/>
            <a:ext cx="3357586" cy="1946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42910" y="642918"/>
            <a:ext cx="78581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CONCEITOS DE VISÃO COMPUTACIONAL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É uma subárea da Computação Gráfica e da Inteligência Artificial onde se concentra o conhecimento para extrair informações de imagens.</a:t>
            </a:r>
          </a:p>
          <a:p>
            <a:pPr indent="4500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Esta área imita o olho humano, de estrutura complexa. </a:t>
            </a:r>
          </a:p>
          <a:p>
            <a:pPr indent="450000" algn="just">
              <a:lnSpc>
                <a:spcPct val="150000"/>
              </a:lnSpc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Qualquer aplicação que tente imitar a visão deve atuar em problemas bem específicos.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" y="-1"/>
            <a:ext cx="9135000" cy="686476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14783" y="468241"/>
            <a:ext cx="8072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Geralmente os sistemas de Visão Computacional possuem as mesmas etapas de processamento.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Figura1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3386" y="2636912"/>
            <a:ext cx="78552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1039108" y="6093296"/>
            <a:ext cx="7056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Etapas de um sistema de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Visão Computacional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genérico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11016" y="692696"/>
            <a:ext cx="871296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Etapa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1: Aquisição de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imagens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Ambiente controlado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Dispositivo físico de captura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Etapa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2: Realce das imagens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capturadas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Aplicação de técnicas para  melhoramento de imagem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Redução de ruídos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Etapa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3: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Segmentação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Separar o objeto de interesse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Aplica-se técnicas de realce para reforçar as bordas das imagens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305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5536" y="260648"/>
            <a:ext cx="835292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altLang="zh-CN" b="1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altLang="zh-CN" sz="24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Etapa </a:t>
            </a:r>
            <a:r>
              <a:rPr lang="pt-BR" altLang="zh-CN" sz="2400" b="1" dirty="0">
                <a:latin typeface="Arial" pitchFamily="34" charset="0"/>
                <a:ea typeface="SimSun" pitchFamily="2" charset="-122"/>
                <a:cs typeface="Arial" pitchFamily="34" charset="0"/>
              </a:rPr>
              <a:t>4: Extração de </a:t>
            </a:r>
            <a:r>
              <a:rPr lang="pt-BR" altLang="zh-CN" sz="24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características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Aplica-se </a:t>
            </a:r>
            <a:r>
              <a:rPr lang="pt-BR" altLang="zh-CN" sz="2400" dirty="0">
                <a:latin typeface="Arial" pitchFamily="34" charset="0"/>
                <a:ea typeface="SimSun" pitchFamily="2" charset="-122"/>
                <a:cs typeface="Arial" pitchFamily="34" charset="0"/>
              </a:rPr>
              <a:t>técnicas para saber os pontos de vértices dos </a:t>
            </a: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dedos e, estes vértices são armazenados em uma estrutura de dados que servirá a próxima etapa</a:t>
            </a:r>
            <a:endParaRPr lang="pt-BR" altLang="zh-CN" sz="24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altLang="zh-CN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altLang="zh-CN" sz="24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Etapa </a:t>
            </a:r>
            <a:r>
              <a:rPr lang="pt-BR" altLang="zh-CN" sz="2400" b="1" dirty="0">
                <a:latin typeface="Arial" pitchFamily="34" charset="0"/>
                <a:ea typeface="SimSun" pitchFamily="2" charset="-122"/>
                <a:cs typeface="Arial" pitchFamily="34" charset="0"/>
              </a:rPr>
              <a:t>5: </a:t>
            </a:r>
            <a:r>
              <a:rPr lang="pt-BR" altLang="zh-CN" sz="24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Reconhecimento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altLang="zh-CN" sz="24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 estrutura de dados obtida na etapa anterior é comparada em uma base de dados, afim de se reconhecer um padrão que trás um significado ao usuário do sistema. </a:t>
            </a:r>
            <a:endParaRPr lang="pt-BR" altLang="zh-CN" sz="24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/>
            <a:endParaRPr lang="pt-BR" altLang="zh-CN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/>
            <a:endParaRPr lang="pt-BR" altLang="zh-CN" sz="240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pt-BR" altLang="zh-C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8596" y="357165"/>
            <a:ext cx="8391876" cy="787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PROTÓTIPO</a:t>
            </a:r>
          </a:p>
          <a:p>
            <a:pPr algn="just"/>
            <a:endParaRPr lang="pt-BR" sz="3200" dirty="0" smtClean="0"/>
          </a:p>
          <a:p>
            <a:pPr indent="4572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400" i="1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é um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de código aberto que concentra inúmeras técnicas de processamento digital de imagens.</a:t>
            </a:r>
          </a:p>
          <a:p>
            <a:pPr indent="4572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Através do conhecimento prévio de conceitos e técnicas, um desenvolvedor pode recorrer ao framework e escolher as ferramentas necessárias para criar um sistema de visão computacional.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desenvolvimento deste trabalho, utilizou a linguagem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Java e Python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junto com 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OpenCV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pt-BR" sz="32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positphotos_11235967-Light-gray-wavelet-background-Dizzy-HF-yellow-orange-wave-space (1).jp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"/>
            <a:ext cx="9135000" cy="686476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95536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Cada versão do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é disponibilizado em função de uma linguagem de computação específica e mesmo do sistema operacional em que o sistema entrará em operação.,</a:t>
            </a: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 trabalho teve sucesso na aplicação de todas as técnicas até a montagem da cadeia de códigos.</a:t>
            </a: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Descobriu-se que o framework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pelo menos sua versão para Java, é falho em funções para comparação da cadeia de códigos na base de dados.</a:t>
            </a:r>
          </a:p>
          <a:p>
            <a:pPr indent="450000"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 partir de outros estudos, descobrimos que a linguagem Python é mais prática na utilização do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OpenCV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456</Words>
  <Application>Microsoft Office PowerPoint</Application>
  <PresentationFormat>Apresentação na tela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UNIVERSIDADE PAULISTA – UNIP INSTITUTO DE CIÊNCIA EXATAS E TECNOLOGIA – ICET Trabalho de Conclusão de 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DE CIÊNCIA EXATAS E TECNOLOGIA- ICT</dc:title>
  <dc:creator>Diego</dc:creator>
  <cp:lastModifiedBy>Diego</cp:lastModifiedBy>
  <cp:revision>51</cp:revision>
  <dcterms:created xsi:type="dcterms:W3CDTF">2015-11-13T00:24:36Z</dcterms:created>
  <dcterms:modified xsi:type="dcterms:W3CDTF">2015-11-29T00:49:20Z</dcterms:modified>
</cp:coreProperties>
</file>