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3" r:id="rId4"/>
    <p:sldId id="262" r:id="rId5"/>
    <p:sldId id="264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NPM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Expo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 err="1"/>
            <a:t>React</a:t>
          </a:r>
          <a:r>
            <a:rPr lang="pt-BR" noProof="0" dirty="0"/>
            <a:t> </a:t>
          </a:r>
          <a:r>
            <a:rPr lang="pt-BR" noProof="0" dirty="0" err="1"/>
            <a:t>Native</a:t>
          </a:r>
          <a:endParaRPr lang="pt-B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NPM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Expo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 err="1"/>
            <a:t>React</a:t>
          </a:r>
          <a:r>
            <a:rPr lang="pt-BR" sz="3600" kern="1200" noProof="0" dirty="0"/>
            <a:t> </a:t>
          </a:r>
          <a:r>
            <a:rPr lang="pt-BR" sz="3600" kern="1200" noProof="0" dirty="0" err="1"/>
            <a:t>Native</a:t>
          </a:r>
          <a:endParaRPr lang="pt-BR" sz="3600" kern="1200" noProof="0" dirty="0"/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29/07/2024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29/07/2024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29/07/2024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jav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Programação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Marcio </a:t>
            </a:r>
            <a:r>
              <a:rPr lang="pt-BR" dirty="0" err="1">
                <a:solidFill>
                  <a:srgbClr val="7CEBFF"/>
                </a:solidFill>
              </a:rPr>
              <a:t>ferraz</a:t>
            </a:r>
            <a:r>
              <a:rPr lang="pt-BR" dirty="0">
                <a:solidFill>
                  <a:srgbClr val="7CEBFF"/>
                </a:solidFill>
              </a:rPr>
              <a:t> – 2ds pi e </a:t>
            </a:r>
            <a:r>
              <a:rPr lang="pt-BR" dirty="0" err="1">
                <a:solidFill>
                  <a:srgbClr val="7CEBFF"/>
                </a:solidFill>
              </a:rPr>
              <a:t>ams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Introdução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1022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6DD4-CE72-45A7-1CEB-AEE9D1D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NPM - </a:t>
            </a:r>
            <a:r>
              <a:rPr lang="pt-BR" sz="4000" b="1" i="0" dirty="0">
                <a:effectLst/>
                <a:latin typeface="Muli"/>
              </a:rPr>
              <a:t>Node </a:t>
            </a:r>
            <a:r>
              <a:rPr lang="pt-BR" sz="4000" b="1" i="0" dirty="0" err="1">
                <a:effectLst/>
                <a:latin typeface="Muli"/>
              </a:rPr>
              <a:t>Package</a:t>
            </a:r>
            <a:r>
              <a:rPr lang="pt-BR" sz="4000" b="1" i="0" dirty="0">
                <a:effectLst/>
                <a:latin typeface="Muli"/>
              </a:rPr>
              <a:t> Manager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BC7A5-5C9F-569E-058D-6A771F0F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sz="2800" b="1" i="0" dirty="0">
                <a:solidFill>
                  <a:schemeClr val="tx1"/>
                </a:solidFill>
                <a:effectLst/>
                <a:latin typeface="Muli"/>
              </a:rPr>
              <a:t>Com o 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Muli"/>
              </a:rPr>
              <a:t>npm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Muli"/>
              </a:rPr>
              <a:t>, desenvolvedores de 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Muli"/>
              </a:rPr>
              <a:t> podem encontrar e instalar pacotes de código em suas aplicações de rede ou projetos de servidor.</a:t>
            </a:r>
          </a:p>
          <a:p>
            <a:pPr algn="l"/>
            <a:endParaRPr lang="pt-BR" sz="2800" b="1" i="0" dirty="0">
              <a:solidFill>
                <a:schemeClr val="tx1"/>
              </a:solidFill>
              <a:effectLst/>
              <a:latin typeface="Muli"/>
            </a:endParaRPr>
          </a:p>
          <a:p>
            <a:pPr algn="l"/>
            <a:r>
              <a:rPr lang="pt-BR" sz="2800" b="1" i="0" dirty="0">
                <a:solidFill>
                  <a:schemeClr val="tx1"/>
                </a:solidFill>
                <a:effectLst/>
                <a:latin typeface="Muli"/>
              </a:rPr>
              <a:t>Um pacote node.js é um diretório com um ou mais módulos ou bibliotecas </a:t>
            </a:r>
            <a:r>
              <a:rPr lang="pt-BR" sz="2800" b="1" i="0" dirty="0" err="1">
                <a:solidFill>
                  <a:schemeClr val="tx1"/>
                </a:solidFill>
                <a:effectLst/>
                <a:latin typeface="Muli"/>
              </a:rPr>
              <a:t>JavaScript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Muli"/>
              </a:rPr>
              <a:t>, usados para adicionar várias funcionalidades a aplicativos ou scripts. Sem os pacotes, os desenvolvedores e engenheiros de software precisam escrever código do zero para cada funcionalidade que seu projeto necessita.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5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71EF-7292-ACED-1320-1C6AB74D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Expo</a:t>
            </a:r>
            <a:endParaRPr lang="pt-BR" sz="32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6743-9F00-7BCD-F240-91CD9029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 Expo é uma ferramenta utilizada no desenvolvimento mobile com </a:t>
            </a:r>
            <a:r>
              <a:rPr lang="pt-BR" sz="4000" b="1" i="0" u="sng" dirty="0" err="1">
                <a:solidFill>
                  <a:srgbClr val="82828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pt-BR" sz="4000" b="1" i="0" u="sng" dirty="0">
                <a:solidFill>
                  <a:srgbClr val="82828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4000" b="1" i="0" u="sng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</a:t>
            </a:r>
            <a:r>
              <a:rPr lang="pt-BR" sz="4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que permite o fácil acesso às </a:t>
            </a:r>
            <a:r>
              <a:rPr lang="pt-BR" sz="4000" b="1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API’s</a:t>
            </a:r>
            <a:r>
              <a:rPr lang="pt-BR" sz="4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nativas do dispositivo sem precisar instalar qualquer dependência ou alterar código nativo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7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720F-CB1F-9120-EEC0-A31355D5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err="1"/>
              <a:t>React</a:t>
            </a:r>
            <a:r>
              <a:rPr lang="pt-BR" sz="4000" b="1" dirty="0"/>
              <a:t> </a:t>
            </a:r>
            <a:r>
              <a:rPr lang="pt-BR" sz="4000" b="1" dirty="0" err="1"/>
              <a:t>native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DA66B-12BD-693A-55F4-014CEEA2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 err="1">
                <a:solidFill>
                  <a:schemeClr val="tx1"/>
                </a:solidFill>
                <a:effectLst/>
                <a:highlight>
                  <a:srgbClr val="FAFBFD"/>
                </a:highlight>
                <a:latin typeface="Inter"/>
              </a:rPr>
              <a:t>React</a:t>
            </a:r>
            <a:r>
              <a:rPr lang="pt-BR" sz="3600" b="1" i="0" dirty="0">
                <a:solidFill>
                  <a:schemeClr val="tx1"/>
                </a:solidFill>
                <a:effectLst/>
                <a:highlight>
                  <a:srgbClr val="FAFBFD"/>
                </a:highlight>
                <a:latin typeface="Inter"/>
              </a:rPr>
              <a:t> </a:t>
            </a:r>
            <a:r>
              <a:rPr lang="pt-BR" sz="3600" b="1" i="0" dirty="0" err="1">
                <a:solidFill>
                  <a:schemeClr val="tx1"/>
                </a:solidFill>
                <a:effectLst/>
                <a:highlight>
                  <a:srgbClr val="FAFBFD"/>
                </a:highlight>
                <a:latin typeface="Inter"/>
              </a:rPr>
              <a:t>Native</a:t>
            </a:r>
            <a:r>
              <a:rPr lang="pt-BR" sz="3600" b="1" i="0" dirty="0">
                <a:solidFill>
                  <a:schemeClr val="tx1"/>
                </a:solidFill>
                <a:effectLst/>
                <a:highlight>
                  <a:srgbClr val="FAFBFD"/>
                </a:highlight>
                <a:latin typeface="Inter"/>
              </a:rPr>
              <a:t> (também conhecido como RN) é uma estrutura de aplicativo móvel popular, baseada na </a:t>
            </a:r>
            <a:r>
              <a:rPr lang="pt-BR" sz="3600" b="1" i="0" dirty="0">
                <a:solidFill>
                  <a:srgbClr val="FF0000"/>
                </a:solidFill>
                <a:effectLst/>
                <a:highlight>
                  <a:srgbClr val="FAFBFD"/>
                </a:highlight>
                <a:latin typeface="Inter"/>
              </a:rPr>
              <a:t>linguagem </a:t>
            </a:r>
            <a:r>
              <a:rPr lang="pt-BR" sz="3600" b="1" i="0" dirty="0" err="1">
                <a:solidFill>
                  <a:srgbClr val="FF0000"/>
                </a:solidFill>
                <a:effectLst/>
                <a:highlight>
                  <a:srgbClr val="FAFBFD"/>
                </a:highlight>
                <a:latin typeface="Inter"/>
              </a:rPr>
              <a:t>JavaScript</a:t>
            </a:r>
            <a:r>
              <a:rPr lang="pt-BR" sz="3600" b="1" i="0" dirty="0">
                <a:solidFill>
                  <a:schemeClr val="tx1"/>
                </a:solidFill>
                <a:effectLst/>
                <a:highlight>
                  <a:srgbClr val="FAFBFD"/>
                </a:highlight>
                <a:latin typeface="Inter"/>
              </a:rPr>
              <a:t>, que permite criar aplicativos móveis renderizados nativamente para iOS e Android. A estrutura permite criar um aplicativo para várias plataformas usando a mesma base de código.</a:t>
            </a:r>
            <a:endParaRPr lang="pt-B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7144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{3AA215F6-35E6-4D3A-AA7F-E01539A9B883}tf56390039_win32</Template>
  <TotalTime>62</TotalTime>
  <Words>178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Calibri</vt:lpstr>
      <vt:lpstr>Gill Sans MT</vt:lpstr>
      <vt:lpstr>Inter</vt:lpstr>
      <vt:lpstr>Muli</vt:lpstr>
      <vt:lpstr>Source Sans Pro</vt:lpstr>
      <vt:lpstr>Wingdings 2</vt:lpstr>
      <vt:lpstr>Personalizado</vt:lpstr>
      <vt:lpstr>Programação mobile</vt:lpstr>
      <vt:lpstr>Introdução</vt:lpstr>
      <vt:lpstr>NPM - Node Package Manager</vt:lpstr>
      <vt:lpstr>Expo</vt:lpstr>
      <vt:lpstr>React 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MARCIO ROGERIO SANTOS FERRAZ</dc:creator>
  <cp:lastModifiedBy>MARCIO ROGERIO SANTOS FERRAZ</cp:lastModifiedBy>
  <cp:revision>1</cp:revision>
  <dcterms:created xsi:type="dcterms:W3CDTF">2024-07-29T18:27:20Z</dcterms:created>
  <dcterms:modified xsi:type="dcterms:W3CDTF">2024-07-29T19:29:42Z</dcterms:modified>
</cp:coreProperties>
</file>